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391" r:id="rId2"/>
    <p:sldId id="1004" r:id="rId3"/>
    <p:sldId id="1005" r:id="rId4"/>
    <p:sldId id="1010" r:id="rId5"/>
    <p:sldId id="1006" r:id="rId6"/>
    <p:sldId id="940" r:id="rId7"/>
    <p:sldId id="971" r:id="rId8"/>
    <p:sldId id="974" r:id="rId9"/>
    <p:sldId id="948" r:id="rId10"/>
    <p:sldId id="964" r:id="rId11"/>
    <p:sldId id="987" r:id="rId12"/>
    <p:sldId id="991" r:id="rId13"/>
    <p:sldId id="966" r:id="rId14"/>
    <p:sldId id="976" r:id="rId15"/>
    <p:sldId id="949" r:id="rId16"/>
    <p:sldId id="978" r:id="rId17"/>
    <p:sldId id="979" r:id="rId18"/>
    <p:sldId id="989" r:id="rId19"/>
    <p:sldId id="988" r:id="rId20"/>
    <p:sldId id="990" r:id="rId21"/>
    <p:sldId id="982" r:id="rId22"/>
    <p:sldId id="983" r:id="rId23"/>
    <p:sldId id="1009" r:id="rId24"/>
    <p:sldId id="967" r:id="rId25"/>
    <p:sldId id="975" r:id="rId26"/>
    <p:sldId id="968" r:id="rId27"/>
    <p:sldId id="995" r:id="rId28"/>
    <p:sldId id="996" r:id="rId29"/>
    <p:sldId id="969" r:id="rId30"/>
    <p:sldId id="1003" r:id="rId31"/>
    <p:sldId id="994" r:id="rId32"/>
    <p:sldId id="1001" r:id="rId33"/>
    <p:sldId id="1002" r:id="rId34"/>
    <p:sldId id="998" r:id="rId35"/>
    <p:sldId id="1000" r:id="rId36"/>
    <p:sldId id="977" r:id="rId37"/>
    <p:sldId id="972" r:id="rId38"/>
    <p:sldId id="986" r:id="rId39"/>
    <p:sldId id="1008" r:id="rId40"/>
    <p:sldId id="970" r:id="rId41"/>
    <p:sldId id="999" r:id="rId42"/>
  </p:sldIdLst>
  <p:sldSz cx="12192000" cy="6858000"/>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7" autoAdjust="0"/>
    <p:restoredTop sz="93245" autoAdjust="0"/>
  </p:normalViewPr>
  <p:slideViewPr>
    <p:cSldViewPr snapToGrid="0" snapToObjects="1">
      <p:cViewPr>
        <p:scale>
          <a:sx n="25" d="100"/>
          <a:sy n="25" d="100"/>
        </p:scale>
        <p:origin x="1038" y="1638"/>
      </p:cViewPr>
      <p:guideLst/>
    </p:cSldViewPr>
  </p:slideViewPr>
  <p:outlineViewPr>
    <p:cViewPr>
      <p:scale>
        <a:sx n="33" d="100"/>
        <a:sy n="33" d="100"/>
      </p:scale>
      <p:origin x="0" y="-1020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D1A8C4B-8F92-4844-80B1-3B13AD8EC9D6}"/>
              </a:ext>
            </a:extLst>
          </p:cNvPr>
          <p:cNvSpPr>
            <a:spLocks noGrp="1"/>
          </p:cNvSpPr>
          <p:nvPr>
            <p:ph type="hdr" sz="quarter"/>
          </p:nvPr>
        </p:nvSpPr>
        <p:spPr>
          <a:xfrm>
            <a:off x="1" y="2"/>
            <a:ext cx="2984871" cy="502755"/>
          </a:xfrm>
          <a:prstGeom prst="rect">
            <a:avLst/>
          </a:prstGeom>
        </p:spPr>
        <p:txBody>
          <a:bodyPr vert="horz" lIns="93122" tIns="46561" rIns="93122" bIns="46561"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BCC5E8B-E36C-0F46-B92B-FCAD9C6A5F43}"/>
              </a:ext>
            </a:extLst>
          </p:cNvPr>
          <p:cNvSpPr>
            <a:spLocks noGrp="1"/>
          </p:cNvSpPr>
          <p:nvPr>
            <p:ph type="dt" sz="quarter" idx="1"/>
          </p:nvPr>
        </p:nvSpPr>
        <p:spPr>
          <a:xfrm>
            <a:off x="3901698" y="2"/>
            <a:ext cx="2984871" cy="502755"/>
          </a:xfrm>
          <a:prstGeom prst="rect">
            <a:avLst/>
          </a:prstGeom>
        </p:spPr>
        <p:txBody>
          <a:bodyPr vert="horz" lIns="93122" tIns="46561" rIns="93122" bIns="46561" rtlCol="0"/>
          <a:lstStyle>
            <a:lvl1pPr algn="r">
              <a:defRPr sz="1200"/>
            </a:lvl1pPr>
          </a:lstStyle>
          <a:p>
            <a:fld id="{A9B36C6F-0062-544E-8829-38BDA2A07B88}" type="datetimeFigureOut">
              <a:rPr kumimoji="1" lang="ja-JP" altLang="en-US" smtClean="0"/>
              <a:t>2026/1/6</a:t>
            </a:fld>
            <a:endParaRPr kumimoji="1" lang="ja-JP" altLang="en-US"/>
          </a:p>
        </p:txBody>
      </p:sp>
      <p:sp>
        <p:nvSpPr>
          <p:cNvPr id="4" name="フッター プレースホルダー 3">
            <a:extLst>
              <a:ext uri="{FF2B5EF4-FFF2-40B4-BE49-F238E27FC236}">
                <a16:creationId xmlns:a16="http://schemas.microsoft.com/office/drawing/2014/main" id="{33FF22EA-1059-7B46-AB84-8F774A8E051C}"/>
              </a:ext>
            </a:extLst>
          </p:cNvPr>
          <p:cNvSpPr>
            <a:spLocks noGrp="1"/>
          </p:cNvSpPr>
          <p:nvPr>
            <p:ph type="ftr" sz="quarter" idx="2"/>
          </p:nvPr>
        </p:nvSpPr>
        <p:spPr>
          <a:xfrm>
            <a:off x="1" y="9517547"/>
            <a:ext cx="2984871" cy="502754"/>
          </a:xfrm>
          <a:prstGeom prst="rect">
            <a:avLst/>
          </a:prstGeom>
        </p:spPr>
        <p:txBody>
          <a:bodyPr vert="horz" lIns="93122" tIns="46561" rIns="93122" bIns="46561"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1EA718F-1B82-E94E-A20E-1EF3C14C417A}"/>
              </a:ext>
            </a:extLst>
          </p:cNvPr>
          <p:cNvSpPr>
            <a:spLocks noGrp="1"/>
          </p:cNvSpPr>
          <p:nvPr>
            <p:ph type="sldNum" sz="quarter" idx="3"/>
          </p:nvPr>
        </p:nvSpPr>
        <p:spPr>
          <a:xfrm>
            <a:off x="3901698" y="9517547"/>
            <a:ext cx="2984871" cy="502754"/>
          </a:xfrm>
          <a:prstGeom prst="rect">
            <a:avLst/>
          </a:prstGeom>
        </p:spPr>
        <p:txBody>
          <a:bodyPr vert="horz" lIns="93122" tIns="46561" rIns="93122" bIns="46561" rtlCol="0" anchor="b"/>
          <a:lstStyle>
            <a:lvl1pPr algn="r">
              <a:defRPr sz="1200"/>
            </a:lvl1pPr>
          </a:lstStyle>
          <a:p>
            <a:fld id="{143B88D1-B5F0-C949-8FA7-E7FBB0ED7F9C}" type="slidenum">
              <a:rPr kumimoji="1" lang="ja-JP" altLang="en-US" smtClean="0"/>
              <a:t>‹#›</a:t>
            </a:fld>
            <a:endParaRPr kumimoji="1" lang="ja-JP" altLang="en-US"/>
          </a:p>
        </p:txBody>
      </p:sp>
    </p:spTree>
    <p:extLst>
      <p:ext uri="{BB962C8B-B14F-4D97-AF65-F5344CB8AC3E}">
        <p14:creationId xmlns:p14="http://schemas.microsoft.com/office/powerpoint/2010/main" val="431747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84871" cy="502755"/>
          </a:xfrm>
          <a:prstGeom prst="rect">
            <a:avLst/>
          </a:prstGeom>
        </p:spPr>
        <p:txBody>
          <a:bodyPr vert="horz" lIns="93122" tIns="46561" rIns="93122" bIns="46561"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698" y="2"/>
            <a:ext cx="2984871" cy="502755"/>
          </a:xfrm>
          <a:prstGeom prst="rect">
            <a:avLst/>
          </a:prstGeom>
        </p:spPr>
        <p:txBody>
          <a:bodyPr vert="horz" lIns="93122" tIns="46561" rIns="93122" bIns="46561" rtlCol="0"/>
          <a:lstStyle>
            <a:lvl1pPr algn="r">
              <a:defRPr sz="1200"/>
            </a:lvl1pPr>
          </a:lstStyle>
          <a:p>
            <a:fld id="{FEE3A178-6149-5B47-B17F-D670C50FB903}" type="datetimeFigureOut">
              <a:rPr kumimoji="1" lang="ja-JP" altLang="en-US" smtClean="0"/>
              <a:t>2026/1/6</a:t>
            </a:fld>
            <a:endParaRPr kumimoji="1" lang="ja-JP" altLang="en-US"/>
          </a:p>
        </p:txBody>
      </p:sp>
      <p:sp>
        <p:nvSpPr>
          <p:cNvPr id="4" name="スライド イメージ プレースホルダー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3122" tIns="46561" rIns="93122" bIns="46561"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4"/>
          </a:xfrm>
          <a:prstGeom prst="rect">
            <a:avLst/>
          </a:prstGeom>
        </p:spPr>
        <p:txBody>
          <a:bodyPr vert="horz" lIns="93122" tIns="46561" rIns="93122" bIns="46561"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7547"/>
            <a:ext cx="2984871" cy="502754"/>
          </a:xfrm>
          <a:prstGeom prst="rect">
            <a:avLst/>
          </a:prstGeom>
        </p:spPr>
        <p:txBody>
          <a:bodyPr vert="horz" lIns="93122" tIns="46561" rIns="93122" bIns="4656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3122" tIns="46561" rIns="93122" bIns="46561" rtlCol="0" anchor="b"/>
          <a:lstStyle>
            <a:lvl1pPr algn="r">
              <a:defRPr sz="1200"/>
            </a:lvl1pPr>
          </a:lstStyle>
          <a:p>
            <a:fld id="{2611DB5B-DAE3-CC4C-A23F-FB45923DE418}" type="slidenum">
              <a:rPr kumimoji="1" lang="ja-JP" altLang="en-US" smtClean="0"/>
              <a:t>‹#›</a:t>
            </a:fld>
            <a:endParaRPr kumimoji="1" lang="ja-JP" altLang="en-US"/>
          </a:p>
        </p:txBody>
      </p:sp>
    </p:spTree>
    <p:extLst>
      <p:ext uri="{BB962C8B-B14F-4D97-AF65-F5344CB8AC3E}">
        <p14:creationId xmlns:p14="http://schemas.microsoft.com/office/powerpoint/2010/main" val="29905945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611DB5B-DAE3-CC4C-A23F-FB45923DE418}" type="slidenum">
              <a:rPr kumimoji="1" lang="ja-JP" altLang="en-US" smtClean="0"/>
              <a:t>1</a:t>
            </a:fld>
            <a:endParaRPr kumimoji="1" lang="ja-JP" altLang="en-US"/>
          </a:p>
        </p:txBody>
      </p:sp>
    </p:spTree>
    <p:extLst>
      <p:ext uri="{BB962C8B-B14F-4D97-AF65-F5344CB8AC3E}">
        <p14:creationId xmlns:p14="http://schemas.microsoft.com/office/powerpoint/2010/main" val="35834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611DB5B-DAE3-CC4C-A23F-FB45923DE418}" type="slidenum">
              <a:rPr kumimoji="1" lang="ja-JP" altLang="en-US" smtClean="0"/>
              <a:t>17</a:t>
            </a:fld>
            <a:endParaRPr kumimoji="1" lang="ja-JP" altLang="en-US"/>
          </a:p>
        </p:txBody>
      </p:sp>
    </p:spTree>
    <p:extLst>
      <p:ext uri="{BB962C8B-B14F-4D97-AF65-F5344CB8AC3E}">
        <p14:creationId xmlns:p14="http://schemas.microsoft.com/office/powerpoint/2010/main" val="142520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F7517C-EF0F-044A-B270-FF12DAE9AC6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EAA3EE6-F3AE-CD4D-8A16-F85814F107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2BA7695-4BB8-204B-A375-D3EDA57CDF20}"/>
              </a:ext>
            </a:extLst>
          </p:cNvPr>
          <p:cNvSpPr>
            <a:spLocks noGrp="1"/>
          </p:cNvSpPr>
          <p:nvPr>
            <p:ph type="dt" sz="half" idx="10"/>
          </p:nvPr>
        </p:nvSpPr>
        <p:spPr/>
        <p:txBody>
          <a:bodyPr/>
          <a:lstStyle/>
          <a:p>
            <a:fld id="{DEC2E433-F77F-284D-BF31-B9644EFFB375}" type="datetimeFigureOut">
              <a:rPr kumimoji="1" lang="ja-JP" altLang="en-US" smtClean="0"/>
              <a:t>2026/1/6</a:t>
            </a:fld>
            <a:endParaRPr kumimoji="1" lang="ja-JP" altLang="en-US"/>
          </a:p>
        </p:txBody>
      </p:sp>
      <p:sp>
        <p:nvSpPr>
          <p:cNvPr id="5" name="フッター プレースホルダー 4">
            <a:extLst>
              <a:ext uri="{FF2B5EF4-FFF2-40B4-BE49-F238E27FC236}">
                <a16:creationId xmlns:a16="http://schemas.microsoft.com/office/drawing/2014/main" id="{3573337E-9B12-494B-8C1D-EEB7FF5021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94F697-C0A6-7645-B575-4F1C514C2C60}"/>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4282031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CE6609-A465-AF4C-9AC8-A4236FF7C9C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74AB7B-B28D-0344-8064-CFFBA1C6B1FB}"/>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AF796F9-062E-614D-AAE7-8264C29F9311}"/>
              </a:ext>
            </a:extLst>
          </p:cNvPr>
          <p:cNvSpPr>
            <a:spLocks noGrp="1"/>
          </p:cNvSpPr>
          <p:nvPr>
            <p:ph type="dt" sz="half" idx="10"/>
          </p:nvPr>
        </p:nvSpPr>
        <p:spPr/>
        <p:txBody>
          <a:bodyPr/>
          <a:lstStyle/>
          <a:p>
            <a:fld id="{DEC2E433-F77F-284D-BF31-B9644EFFB375}" type="datetimeFigureOut">
              <a:rPr kumimoji="1" lang="ja-JP" altLang="en-US" smtClean="0"/>
              <a:t>2026/1/6</a:t>
            </a:fld>
            <a:endParaRPr kumimoji="1" lang="ja-JP" altLang="en-US"/>
          </a:p>
        </p:txBody>
      </p:sp>
      <p:sp>
        <p:nvSpPr>
          <p:cNvPr id="5" name="フッター プレースホルダー 4">
            <a:extLst>
              <a:ext uri="{FF2B5EF4-FFF2-40B4-BE49-F238E27FC236}">
                <a16:creationId xmlns:a16="http://schemas.microsoft.com/office/drawing/2014/main" id="{4F5896ED-1023-D84E-8B51-97B2CFD779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D92264A-5B18-0842-AC7C-E41D666CAF9F}"/>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965199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4872120-4B1A-304E-8149-38748460691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F5CA940-2185-3440-ACEC-8A4890CFBEFD}"/>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CEF50E-79D3-D841-B515-69AE8E4B4A97}"/>
              </a:ext>
            </a:extLst>
          </p:cNvPr>
          <p:cNvSpPr>
            <a:spLocks noGrp="1"/>
          </p:cNvSpPr>
          <p:nvPr>
            <p:ph type="dt" sz="half" idx="10"/>
          </p:nvPr>
        </p:nvSpPr>
        <p:spPr/>
        <p:txBody>
          <a:bodyPr/>
          <a:lstStyle/>
          <a:p>
            <a:fld id="{DEC2E433-F77F-284D-BF31-B9644EFFB375}" type="datetimeFigureOut">
              <a:rPr kumimoji="1" lang="ja-JP" altLang="en-US" smtClean="0"/>
              <a:t>2026/1/6</a:t>
            </a:fld>
            <a:endParaRPr kumimoji="1" lang="ja-JP" altLang="en-US"/>
          </a:p>
        </p:txBody>
      </p:sp>
      <p:sp>
        <p:nvSpPr>
          <p:cNvPr id="5" name="フッター プレースホルダー 4">
            <a:extLst>
              <a:ext uri="{FF2B5EF4-FFF2-40B4-BE49-F238E27FC236}">
                <a16:creationId xmlns:a16="http://schemas.microsoft.com/office/drawing/2014/main" id="{5A3FF552-D2E9-F24A-852E-F4659653F4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63378A-36FA-CC41-A214-11AC75377195}"/>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1704720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8934DB-E739-7A4E-A28D-0FAE07A01D6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D1633C-32FF-4740-864D-C5148A016D7A}"/>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AD34F4-1B0A-604B-AFC3-06635AC8F763}"/>
              </a:ext>
            </a:extLst>
          </p:cNvPr>
          <p:cNvSpPr>
            <a:spLocks noGrp="1"/>
          </p:cNvSpPr>
          <p:nvPr>
            <p:ph type="dt" sz="half" idx="10"/>
          </p:nvPr>
        </p:nvSpPr>
        <p:spPr/>
        <p:txBody>
          <a:bodyPr/>
          <a:lstStyle/>
          <a:p>
            <a:fld id="{DEC2E433-F77F-284D-BF31-B9644EFFB375}" type="datetimeFigureOut">
              <a:rPr kumimoji="1" lang="ja-JP" altLang="en-US" smtClean="0"/>
              <a:t>2026/1/6</a:t>
            </a:fld>
            <a:endParaRPr kumimoji="1" lang="ja-JP" altLang="en-US"/>
          </a:p>
        </p:txBody>
      </p:sp>
      <p:sp>
        <p:nvSpPr>
          <p:cNvPr id="5" name="フッター プレースホルダー 4">
            <a:extLst>
              <a:ext uri="{FF2B5EF4-FFF2-40B4-BE49-F238E27FC236}">
                <a16:creationId xmlns:a16="http://schemas.microsoft.com/office/drawing/2014/main" id="{C389D940-16D3-9742-8335-B2654D5334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9B2F16-F1AF-A94A-A214-1938697DC9B8}"/>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3403765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D7E65-ECDB-8D46-915F-9E440D6D4D6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AE4C50-96BC-BB4F-A851-66619C50A6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11B2CB9-0402-CE4A-A5AB-0B9AA69A1000}"/>
              </a:ext>
            </a:extLst>
          </p:cNvPr>
          <p:cNvSpPr>
            <a:spLocks noGrp="1"/>
          </p:cNvSpPr>
          <p:nvPr>
            <p:ph type="dt" sz="half" idx="10"/>
          </p:nvPr>
        </p:nvSpPr>
        <p:spPr/>
        <p:txBody>
          <a:bodyPr/>
          <a:lstStyle/>
          <a:p>
            <a:fld id="{DEC2E433-F77F-284D-BF31-B9644EFFB375}" type="datetimeFigureOut">
              <a:rPr kumimoji="1" lang="ja-JP" altLang="en-US" smtClean="0"/>
              <a:t>2026/1/6</a:t>
            </a:fld>
            <a:endParaRPr kumimoji="1" lang="ja-JP" altLang="en-US"/>
          </a:p>
        </p:txBody>
      </p:sp>
      <p:sp>
        <p:nvSpPr>
          <p:cNvPr id="5" name="フッター プレースホルダー 4">
            <a:extLst>
              <a:ext uri="{FF2B5EF4-FFF2-40B4-BE49-F238E27FC236}">
                <a16:creationId xmlns:a16="http://schemas.microsoft.com/office/drawing/2014/main" id="{7354715F-3F20-B24A-B397-D9FA926D3C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891C34-B436-6243-AF68-96183BB3AD4A}"/>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1170238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A52CE7-B5A7-F540-A26B-34740E055D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551DC6-4335-F14C-9EAC-5D81D287381E}"/>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FCB2C3D-30FC-CE47-A6AF-FC3522A3B533}"/>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9E2EED7-9EB5-9944-966E-91FA037732AC}"/>
              </a:ext>
            </a:extLst>
          </p:cNvPr>
          <p:cNvSpPr>
            <a:spLocks noGrp="1"/>
          </p:cNvSpPr>
          <p:nvPr>
            <p:ph type="dt" sz="half" idx="10"/>
          </p:nvPr>
        </p:nvSpPr>
        <p:spPr/>
        <p:txBody>
          <a:bodyPr/>
          <a:lstStyle/>
          <a:p>
            <a:fld id="{DEC2E433-F77F-284D-BF31-B9644EFFB375}" type="datetimeFigureOut">
              <a:rPr kumimoji="1" lang="ja-JP" altLang="en-US" smtClean="0"/>
              <a:t>2026/1/6</a:t>
            </a:fld>
            <a:endParaRPr kumimoji="1" lang="ja-JP" altLang="en-US"/>
          </a:p>
        </p:txBody>
      </p:sp>
      <p:sp>
        <p:nvSpPr>
          <p:cNvPr id="6" name="フッター プレースホルダー 5">
            <a:extLst>
              <a:ext uri="{FF2B5EF4-FFF2-40B4-BE49-F238E27FC236}">
                <a16:creationId xmlns:a16="http://schemas.microsoft.com/office/drawing/2014/main" id="{34F2FE0C-9744-0E4A-8BF1-D0D81584D7D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1BFD2D-D686-8347-84C3-6D76EC93B381}"/>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1762920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52F21-3F20-1B4D-9E40-31A9BCEA17C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384475-A63C-BB41-9038-DE83CE2CA3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6814119-4240-5D41-BB78-7925D0B303D6}"/>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E3B7666-6BD6-B34D-BA7F-6F6FC888D7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787B41CC-D47D-A24C-97D5-8C4BBD2BEFD3}"/>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B416287-3824-CC42-9015-FD66EED4E316}"/>
              </a:ext>
            </a:extLst>
          </p:cNvPr>
          <p:cNvSpPr>
            <a:spLocks noGrp="1"/>
          </p:cNvSpPr>
          <p:nvPr>
            <p:ph type="dt" sz="half" idx="10"/>
          </p:nvPr>
        </p:nvSpPr>
        <p:spPr/>
        <p:txBody>
          <a:bodyPr/>
          <a:lstStyle/>
          <a:p>
            <a:fld id="{DEC2E433-F77F-284D-BF31-B9644EFFB375}" type="datetimeFigureOut">
              <a:rPr kumimoji="1" lang="ja-JP" altLang="en-US" smtClean="0"/>
              <a:t>2026/1/6</a:t>
            </a:fld>
            <a:endParaRPr kumimoji="1" lang="ja-JP" altLang="en-US"/>
          </a:p>
        </p:txBody>
      </p:sp>
      <p:sp>
        <p:nvSpPr>
          <p:cNvPr id="8" name="フッター プレースホルダー 7">
            <a:extLst>
              <a:ext uri="{FF2B5EF4-FFF2-40B4-BE49-F238E27FC236}">
                <a16:creationId xmlns:a16="http://schemas.microsoft.com/office/drawing/2014/main" id="{FFC0FEDA-8FA0-EE43-89C8-B072AF133B3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C516E43-1E6D-3B4F-97E4-7FB5E58A3306}"/>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2485788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957AE-7548-BC4B-95A6-9E898762B7B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B24C8BC-C528-6441-A449-468C8CAF0DC3}"/>
              </a:ext>
            </a:extLst>
          </p:cNvPr>
          <p:cNvSpPr>
            <a:spLocks noGrp="1"/>
          </p:cNvSpPr>
          <p:nvPr>
            <p:ph type="dt" sz="half" idx="10"/>
          </p:nvPr>
        </p:nvSpPr>
        <p:spPr/>
        <p:txBody>
          <a:bodyPr/>
          <a:lstStyle/>
          <a:p>
            <a:fld id="{DEC2E433-F77F-284D-BF31-B9644EFFB375}" type="datetimeFigureOut">
              <a:rPr kumimoji="1" lang="ja-JP" altLang="en-US" smtClean="0"/>
              <a:t>2026/1/6</a:t>
            </a:fld>
            <a:endParaRPr kumimoji="1" lang="ja-JP" altLang="en-US"/>
          </a:p>
        </p:txBody>
      </p:sp>
      <p:sp>
        <p:nvSpPr>
          <p:cNvPr id="4" name="フッター プレースホルダー 3">
            <a:extLst>
              <a:ext uri="{FF2B5EF4-FFF2-40B4-BE49-F238E27FC236}">
                <a16:creationId xmlns:a16="http://schemas.microsoft.com/office/drawing/2014/main" id="{413B0C49-4C5E-0C41-8634-E6ADD80982C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956066A-090E-FB46-9167-B0D7922F6210}"/>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471545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91B058-D7EE-B04B-AFFB-7A6DD0B5B45D}"/>
              </a:ext>
            </a:extLst>
          </p:cNvPr>
          <p:cNvSpPr>
            <a:spLocks noGrp="1"/>
          </p:cNvSpPr>
          <p:nvPr>
            <p:ph type="dt" sz="half" idx="10"/>
          </p:nvPr>
        </p:nvSpPr>
        <p:spPr/>
        <p:txBody>
          <a:bodyPr/>
          <a:lstStyle/>
          <a:p>
            <a:fld id="{DEC2E433-F77F-284D-BF31-B9644EFFB375}" type="datetimeFigureOut">
              <a:rPr kumimoji="1" lang="ja-JP" altLang="en-US" smtClean="0"/>
              <a:t>2026/1/6</a:t>
            </a:fld>
            <a:endParaRPr kumimoji="1" lang="ja-JP" altLang="en-US"/>
          </a:p>
        </p:txBody>
      </p:sp>
      <p:sp>
        <p:nvSpPr>
          <p:cNvPr id="3" name="フッター プレースホルダー 2">
            <a:extLst>
              <a:ext uri="{FF2B5EF4-FFF2-40B4-BE49-F238E27FC236}">
                <a16:creationId xmlns:a16="http://schemas.microsoft.com/office/drawing/2014/main" id="{D4F2582E-3D0B-C14D-BD20-7ECD619BE07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CD1BBF5-5344-7146-863B-FB6CB83B691E}"/>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3831641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853DAD-8843-6240-B8FA-B9D6A2FDBA8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3E76D7-53FF-7645-B2A7-AABD4947A1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CBCB316-5031-A04F-9DA7-419B6A6F8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265E4DD-90ED-7043-82B4-F9E4A72018BE}"/>
              </a:ext>
            </a:extLst>
          </p:cNvPr>
          <p:cNvSpPr>
            <a:spLocks noGrp="1"/>
          </p:cNvSpPr>
          <p:nvPr>
            <p:ph type="dt" sz="half" idx="10"/>
          </p:nvPr>
        </p:nvSpPr>
        <p:spPr/>
        <p:txBody>
          <a:bodyPr/>
          <a:lstStyle/>
          <a:p>
            <a:fld id="{DEC2E433-F77F-284D-BF31-B9644EFFB375}" type="datetimeFigureOut">
              <a:rPr kumimoji="1" lang="ja-JP" altLang="en-US" smtClean="0"/>
              <a:t>2026/1/6</a:t>
            </a:fld>
            <a:endParaRPr kumimoji="1" lang="ja-JP" altLang="en-US"/>
          </a:p>
        </p:txBody>
      </p:sp>
      <p:sp>
        <p:nvSpPr>
          <p:cNvPr id="6" name="フッター プレースホルダー 5">
            <a:extLst>
              <a:ext uri="{FF2B5EF4-FFF2-40B4-BE49-F238E27FC236}">
                <a16:creationId xmlns:a16="http://schemas.microsoft.com/office/drawing/2014/main" id="{4B015E4C-8B21-934B-93C0-BDC44C88CF7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B3E7616-0678-D94B-B06B-B174C3CC487E}"/>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1993991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117930-8692-5E4F-86B4-283491E3ADE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7AA20BA-16C2-C544-B637-9FD0CBC412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261C828-F285-5743-9D8E-5FDFEDD4C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654824E-A9D8-3E4E-8B62-454DE757BD78}"/>
              </a:ext>
            </a:extLst>
          </p:cNvPr>
          <p:cNvSpPr>
            <a:spLocks noGrp="1"/>
          </p:cNvSpPr>
          <p:nvPr>
            <p:ph type="dt" sz="half" idx="10"/>
          </p:nvPr>
        </p:nvSpPr>
        <p:spPr/>
        <p:txBody>
          <a:bodyPr/>
          <a:lstStyle/>
          <a:p>
            <a:fld id="{DEC2E433-F77F-284D-BF31-B9644EFFB375}" type="datetimeFigureOut">
              <a:rPr kumimoji="1" lang="ja-JP" altLang="en-US" smtClean="0"/>
              <a:t>2026/1/6</a:t>
            </a:fld>
            <a:endParaRPr kumimoji="1" lang="ja-JP" altLang="en-US"/>
          </a:p>
        </p:txBody>
      </p:sp>
      <p:sp>
        <p:nvSpPr>
          <p:cNvPr id="6" name="フッター プレースホルダー 5">
            <a:extLst>
              <a:ext uri="{FF2B5EF4-FFF2-40B4-BE49-F238E27FC236}">
                <a16:creationId xmlns:a16="http://schemas.microsoft.com/office/drawing/2014/main" id="{7F713337-DCB3-D142-BF33-697BC32EEAD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407584-EF3D-0641-9B06-40765CCDAA75}"/>
              </a:ext>
            </a:extLst>
          </p:cNvPr>
          <p:cNvSpPr>
            <a:spLocks noGrp="1"/>
          </p:cNvSpPr>
          <p:nvPr>
            <p:ph type="sldNum" sz="quarter" idx="12"/>
          </p:nvPr>
        </p:nvSpPr>
        <p:spPr/>
        <p:txBody>
          <a:body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9425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6C81C5D-8899-7E4B-BCE7-1360B408F1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E6E97D-A39E-C449-A9C9-4AED46BFB3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AF0697-581F-E449-ADC5-D279BC8E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2E433-F77F-284D-BF31-B9644EFFB375}" type="datetimeFigureOut">
              <a:rPr kumimoji="1" lang="ja-JP" altLang="en-US" smtClean="0"/>
              <a:t>2026/1/6</a:t>
            </a:fld>
            <a:endParaRPr kumimoji="1" lang="ja-JP" altLang="en-US"/>
          </a:p>
        </p:txBody>
      </p:sp>
      <p:sp>
        <p:nvSpPr>
          <p:cNvPr id="5" name="フッター プレースホルダー 4">
            <a:extLst>
              <a:ext uri="{FF2B5EF4-FFF2-40B4-BE49-F238E27FC236}">
                <a16:creationId xmlns:a16="http://schemas.microsoft.com/office/drawing/2014/main" id="{5F8DCF3A-1D94-1C41-AE09-96672C03B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5BFD086-562B-7349-8512-88A481A040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85FB6-C3B4-924C-8D56-C6579DFE75AE}" type="slidenum">
              <a:rPr kumimoji="1" lang="ja-JP" altLang="en-US" smtClean="0"/>
              <a:t>‹#›</a:t>
            </a:fld>
            <a:endParaRPr kumimoji="1" lang="ja-JP" altLang="en-US"/>
          </a:p>
        </p:txBody>
      </p:sp>
    </p:spTree>
    <p:extLst>
      <p:ext uri="{BB962C8B-B14F-4D97-AF65-F5344CB8AC3E}">
        <p14:creationId xmlns:p14="http://schemas.microsoft.com/office/powerpoint/2010/main" val="316466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D27CD54-D5CF-B75B-885A-2BE3F26D129E}"/>
              </a:ext>
            </a:extLst>
          </p:cNvPr>
          <p:cNvPicPr>
            <a:picLocks noChangeAspect="1"/>
          </p:cNvPicPr>
          <p:nvPr/>
        </p:nvPicPr>
        <p:blipFill>
          <a:blip r:embed="rId3"/>
          <a:stretch>
            <a:fillRect/>
          </a:stretch>
        </p:blipFill>
        <p:spPr>
          <a:xfrm>
            <a:off x="0" y="3568"/>
            <a:ext cx="12192000" cy="6850864"/>
          </a:xfrm>
          <a:prstGeom prst="rect">
            <a:avLst/>
          </a:prstGeom>
        </p:spPr>
      </p:pic>
      <p:sp>
        <p:nvSpPr>
          <p:cNvPr id="3" name="コンテンツ プレースホルダー 2">
            <a:extLst>
              <a:ext uri="{FF2B5EF4-FFF2-40B4-BE49-F238E27FC236}">
                <a16:creationId xmlns:a16="http://schemas.microsoft.com/office/drawing/2014/main" id="{DDDF5F70-D775-A745-857A-36D15F3B6903}"/>
              </a:ext>
            </a:extLst>
          </p:cNvPr>
          <p:cNvSpPr>
            <a:spLocks noGrp="1"/>
          </p:cNvSpPr>
          <p:nvPr>
            <p:ph idx="1"/>
          </p:nvPr>
        </p:nvSpPr>
        <p:spPr>
          <a:xfrm>
            <a:off x="-1" y="3568"/>
            <a:ext cx="12191999" cy="6857997"/>
          </a:xfrm>
        </p:spPr>
        <p:txBody>
          <a:bodyPr>
            <a:normAutofit fontScale="25000" lnSpcReduction="20000"/>
          </a:bodyPr>
          <a:lstStyle/>
          <a:p>
            <a:pPr marL="0" indent="0">
              <a:buNone/>
            </a:pPr>
            <a:endParaRPr lang="en-US" altLang="ja-JP" dirty="0">
              <a:solidFill>
                <a:schemeClr val="tx2">
                  <a:lumMod val="50000"/>
                </a:schemeClr>
              </a:solidFill>
            </a:endParaRPr>
          </a:p>
          <a:p>
            <a:pPr marL="0" indent="0">
              <a:buNone/>
            </a:pPr>
            <a:endParaRPr kumimoji="1" lang="en-US" altLang="ja-JP" dirty="0">
              <a:solidFill>
                <a:schemeClr val="tx2">
                  <a:lumMod val="50000"/>
                </a:schemeClr>
              </a:solidFill>
            </a:endParaRPr>
          </a:p>
          <a:p>
            <a:pPr marL="0" indent="0">
              <a:buNone/>
            </a:pPr>
            <a:endParaRPr kumimoji="1" lang="en-US" altLang="ja-JP" dirty="0">
              <a:solidFill>
                <a:schemeClr val="tx2">
                  <a:lumMod val="50000"/>
                </a:schemeClr>
              </a:solidFill>
            </a:endParaRPr>
          </a:p>
          <a:p>
            <a:pPr marL="0" indent="0">
              <a:buNone/>
            </a:pPr>
            <a:endParaRPr lang="en-US" altLang="ja-JP" dirty="0">
              <a:solidFill>
                <a:schemeClr val="tx2">
                  <a:lumMod val="50000"/>
                </a:schemeClr>
              </a:solidFill>
            </a:endParaRPr>
          </a:p>
          <a:p>
            <a:pPr marL="0" indent="0">
              <a:buNone/>
            </a:pPr>
            <a:endParaRPr kumimoji="1" lang="en-US" altLang="ja-JP" dirty="0">
              <a:solidFill>
                <a:schemeClr val="tx2">
                  <a:lumMod val="50000"/>
                </a:schemeClr>
              </a:solidFill>
            </a:endParaRPr>
          </a:p>
          <a:p>
            <a:pPr marL="0" indent="0" algn="ctr">
              <a:buNone/>
            </a:pPr>
            <a:endParaRPr kumimoji="1" lang="en-US" altLang="ja-JP" sz="12800" b="1" dirty="0">
              <a:solidFill>
                <a:schemeClr val="bg1"/>
              </a:solidFill>
              <a:latin typeface="游ゴシック Light" panose="020B0300000000000000" pitchFamily="50" charset="-128"/>
              <a:ea typeface="游ゴシック Light" panose="020B0300000000000000" pitchFamily="50" charset="-128"/>
            </a:endParaRPr>
          </a:p>
          <a:p>
            <a:pPr marL="0" indent="0" algn="ctr">
              <a:buNone/>
            </a:pPr>
            <a:r>
              <a:rPr kumimoji="1" lang="ja-JP" altLang="en-US" sz="12800" b="1" dirty="0">
                <a:solidFill>
                  <a:schemeClr val="bg1"/>
                </a:solidFill>
                <a:latin typeface="游ゴシック Light" panose="020B0300000000000000" pitchFamily="50" charset="-128"/>
                <a:ea typeface="游ゴシック Light" panose="020B0300000000000000" pitchFamily="50" charset="-128"/>
              </a:rPr>
              <a:t>第</a:t>
            </a:r>
            <a:r>
              <a:rPr lang="ja-JP" altLang="en-US" sz="12800" b="1" dirty="0">
                <a:solidFill>
                  <a:schemeClr val="bg1"/>
                </a:solidFill>
                <a:latin typeface="游ゴシック Light" panose="020B0300000000000000" pitchFamily="50" charset="-128"/>
                <a:ea typeface="游ゴシック Light" panose="020B0300000000000000" pitchFamily="50" charset="-128"/>
              </a:rPr>
              <a:t>４</a:t>
            </a:r>
            <a:r>
              <a:rPr kumimoji="1" lang="ja-JP" altLang="en-US" sz="12800" b="1" dirty="0">
                <a:solidFill>
                  <a:schemeClr val="bg1"/>
                </a:solidFill>
                <a:latin typeface="游ゴシック Light" panose="020B0300000000000000" pitchFamily="50" charset="-128"/>
                <a:ea typeface="游ゴシック Light" panose="020B0300000000000000" pitchFamily="50" charset="-128"/>
              </a:rPr>
              <a:t>回</a:t>
            </a:r>
            <a:r>
              <a:rPr kumimoji="1" lang="en-US" altLang="ja-JP" sz="12800" b="1" dirty="0">
                <a:solidFill>
                  <a:schemeClr val="bg1"/>
                </a:solidFill>
                <a:latin typeface="游ゴシック Light" panose="020B0300000000000000" pitchFamily="50" charset="-128"/>
                <a:ea typeface="游ゴシック Light" panose="020B0300000000000000" pitchFamily="50" charset="-128"/>
              </a:rPr>
              <a:t> </a:t>
            </a:r>
          </a:p>
          <a:p>
            <a:pPr marL="0" indent="0" algn="ctr">
              <a:buNone/>
            </a:pPr>
            <a:endParaRPr kumimoji="1" lang="en-US" altLang="ja-JP" sz="5600" b="1" dirty="0">
              <a:solidFill>
                <a:schemeClr val="bg1"/>
              </a:solidFill>
              <a:latin typeface="游ゴシック Light" panose="020B0300000000000000" pitchFamily="50" charset="-128"/>
              <a:ea typeface="游ゴシック Light" panose="020B0300000000000000" pitchFamily="50" charset="-128"/>
            </a:endParaRPr>
          </a:p>
          <a:p>
            <a:pPr marL="0" indent="0" algn="ctr">
              <a:buNone/>
            </a:pPr>
            <a:r>
              <a:rPr kumimoji="1" lang="ja-JP" altLang="en-US" sz="12800" b="1" dirty="0">
                <a:solidFill>
                  <a:schemeClr val="bg1"/>
                </a:solidFill>
                <a:latin typeface="游ゴシック Light" panose="020B0300000000000000" pitchFamily="50" charset="-128"/>
                <a:ea typeface="游ゴシック Light" panose="020B0300000000000000" pitchFamily="50" charset="-128"/>
              </a:rPr>
              <a:t>教科探究プログラム</a:t>
            </a:r>
            <a:endParaRPr kumimoji="1" lang="en-US" altLang="ja-JP" sz="8000" b="1" dirty="0">
              <a:solidFill>
                <a:srgbClr val="C00000"/>
              </a:solidFill>
              <a:latin typeface="游ゴシック Light" panose="020B0300000000000000" pitchFamily="50" charset="-128"/>
              <a:ea typeface="游ゴシック Light" panose="020B0300000000000000" pitchFamily="50" charset="-128"/>
            </a:endParaRPr>
          </a:p>
          <a:p>
            <a:pPr marL="0" indent="0" algn="ctr">
              <a:buNone/>
            </a:pPr>
            <a:endParaRPr kumimoji="1" lang="en-US" altLang="ja-JP" sz="7800" b="1" dirty="0">
              <a:solidFill>
                <a:srgbClr val="C00000"/>
              </a:solidFill>
              <a:latin typeface="UD デジタル 教科書体 NP-B" panose="02020700000000000000" pitchFamily="18" charset="-128"/>
              <a:ea typeface="UD デジタル 教科書体 NP-B" panose="02020700000000000000" pitchFamily="18" charset="-128"/>
            </a:endParaRPr>
          </a:p>
          <a:p>
            <a:pPr marL="0" indent="0" algn="ctr">
              <a:buNone/>
            </a:pPr>
            <a:endParaRPr kumimoji="1" lang="en-US" altLang="ja-JP" sz="7800" b="1" dirty="0">
              <a:solidFill>
                <a:srgbClr val="C00000"/>
              </a:solidFill>
              <a:latin typeface="UD デジタル 教科書体 NP-B" panose="02020700000000000000" pitchFamily="18" charset="-128"/>
              <a:ea typeface="UD デジタル 教科書体 NP-B" panose="02020700000000000000" pitchFamily="18" charset="-128"/>
            </a:endParaRPr>
          </a:p>
          <a:p>
            <a:pPr marL="0" indent="0" algn="ctr">
              <a:buNone/>
            </a:pPr>
            <a:endParaRPr kumimoji="1" lang="en-US" altLang="ja-JP" sz="7800" b="1" dirty="0">
              <a:solidFill>
                <a:srgbClr val="C00000"/>
              </a:solidFill>
              <a:latin typeface="UD デジタル 教科書体 NP-B" panose="02020700000000000000" pitchFamily="18" charset="-128"/>
              <a:ea typeface="UD デジタル 教科書体 NP-B" panose="02020700000000000000" pitchFamily="18" charset="-128"/>
            </a:endParaRPr>
          </a:p>
          <a:p>
            <a:pPr marL="0" indent="0" algn="ctr">
              <a:buNone/>
            </a:pPr>
            <a:endParaRPr kumimoji="1" lang="en-US" altLang="ja-JP" sz="7800" b="1" dirty="0">
              <a:solidFill>
                <a:srgbClr val="C00000"/>
              </a:solidFill>
              <a:latin typeface="UD デジタル 教科書体 NP-B" panose="02020700000000000000" pitchFamily="18" charset="-128"/>
              <a:ea typeface="UD デジタル 教科書体 NP-B" panose="02020700000000000000" pitchFamily="18" charset="-128"/>
            </a:endParaRPr>
          </a:p>
          <a:p>
            <a:pPr marL="0" indent="0" algn="ctr">
              <a:buNone/>
            </a:pPr>
            <a:endParaRPr lang="en-US" altLang="ja-JP" sz="2600" dirty="0">
              <a:solidFill>
                <a:srgbClr val="C00000"/>
              </a:solidFill>
              <a:latin typeface="UD デジタル 教科書体 NP-B" panose="02020700000000000000" pitchFamily="18" charset="-128"/>
              <a:ea typeface="UD デジタル 教科書体 NP-B" panose="02020700000000000000" pitchFamily="18" charset="-128"/>
            </a:endParaRPr>
          </a:p>
          <a:p>
            <a:pPr marL="0" indent="0" algn="ctr">
              <a:buNone/>
            </a:pPr>
            <a:r>
              <a:rPr lang="ja-JP" altLang="en-US" sz="4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endParaRPr lang="en-US" altLang="ja-JP" sz="4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pPr marL="0" indent="0" algn="ctr">
              <a:buNone/>
            </a:pPr>
            <a:endParaRPr lang="en-US" altLang="ja-JP" sz="4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pPr marL="0" indent="0" algn="ctr">
              <a:buNone/>
            </a:pPr>
            <a:endParaRPr lang="en-US" altLang="ja-JP" sz="52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endParaRPr>
          </a:p>
          <a:p>
            <a:pPr marL="0" indent="0" algn="ctr">
              <a:buNone/>
            </a:pPr>
            <a:endParaRPr lang="en-US" altLang="ja-JP" sz="4400" b="1" dirty="0">
              <a:solidFill>
                <a:schemeClr val="accent6">
                  <a:lumMod val="50000"/>
                </a:schemeClr>
              </a:solidFill>
              <a:latin typeface="+mj-ea"/>
              <a:ea typeface="+mj-ea"/>
            </a:endParaRPr>
          </a:p>
          <a:p>
            <a:pPr marL="0" indent="0" algn="ctr">
              <a:buNone/>
            </a:pPr>
            <a:r>
              <a:rPr lang="en-US" altLang="ja-JP" sz="112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rPr>
              <a:t>1</a:t>
            </a:r>
            <a:r>
              <a:rPr lang="ja-JP" altLang="en-US" sz="112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rPr>
              <a:t>年 英語</a:t>
            </a:r>
            <a:endParaRPr lang="en-US" altLang="ja-JP" sz="112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endParaRPr>
          </a:p>
          <a:p>
            <a:pPr marL="0" indent="0">
              <a:buNone/>
            </a:pPr>
            <a:r>
              <a:rPr lang="en-US" altLang="ja-JP" sz="112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rPr>
              <a:t>                             </a:t>
            </a:r>
            <a:r>
              <a:rPr lang="ja-JP" altLang="en-US" sz="80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rPr>
              <a:t>講師</a:t>
            </a:r>
            <a:r>
              <a:rPr lang="en-US" altLang="ja-JP" sz="80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rPr>
              <a:t>:</a:t>
            </a:r>
            <a:r>
              <a:rPr lang="ja-JP" altLang="en-US" sz="80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rPr>
              <a:t>仲西 真由</a:t>
            </a:r>
            <a:endParaRPr lang="en-US" altLang="ja-JP" sz="80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endParaRPr>
          </a:p>
          <a:p>
            <a:pPr marL="0" indent="0">
              <a:buNone/>
            </a:pPr>
            <a:r>
              <a:rPr lang="ja-JP" altLang="en-US" sz="80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rPr>
              <a:t>　　　                                        麻生</a:t>
            </a:r>
            <a:r>
              <a:rPr lang="en-US" altLang="ja-JP" sz="80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rPr>
              <a:t> </a:t>
            </a:r>
            <a:r>
              <a:rPr lang="ja-JP" altLang="en-US" sz="80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rPr>
              <a:t>朋成</a:t>
            </a:r>
            <a:endParaRPr lang="en-US" altLang="ja-JP" sz="80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endParaRPr>
          </a:p>
          <a:p>
            <a:pPr marL="0" indent="0" algn="ctr">
              <a:buNone/>
            </a:pPr>
            <a:r>
              <a:rPr lang="ja-JP" altLang="en-US"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　　　　　　　　　　　　　　　　　　　　　　　　　　　　　　　　　　　　　　　　　　　　　　　　　　　　　　　　　　　　　　　　　　　　　　　　　　　　　　　　　　　　　　　　　　　　　　</a:t>
            </a:r>
            <a:endParaRPr kumimoji="1" lang="en-US" altLang="ja-JP" sz="4800" dirty="0">
              <a:solidFill>
                <a:schemeClr val="accent6">
                  <a:lumMod val="50000"/>
                </a:schemeClr>
              </a:solidFill>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91C9EAF2-17FE-4355-A135-124249157273}"/>
              </a:ext>
            </a:extLst>
          </p:cNvPr>
          <p:cNvSpPr/>
          <p:nvPr/>
        </p:nvSpPr>
        <p:spPr>
          <a:xfrm>
            <a:off x="9446005" y="5972961"/>
            <a:ext cx="2432806" cy="755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rPr>
              <a:t>R7.12.20</a:t>
            </a:r>
            <a:r>
              <a:rPr kumimoji="1" lang="ja-JP" altLang="en-US" sz="14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rPr>
              <a:t>（土）</a:t>
            </a:r>
            <a:endParaRPr kumimoji="1" lang="en-US" altLang="ja-JP" sz="14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endParaRPr>
          </a:p>
          <a:p>
            <a:pPr algn="ctr"/>
            <a:r>
              <a:rPr kumimoji="1" lang="ja-JP" altLang="en-US" sz="1400" b="1" dirty="0">
                <a:solidFill>
                  <a:schemeClr val="accent6">
                    <a:lumMod val="50000"/>
                  </a:schemeClr>
                </a:solidFill>
                <a:latin typeface="UD デジタル 教科書体 N-R" panose="02020400000000000000" pitchFamily="17" charset="-128"/>
                <a:ea typeface="UD デジタル 教科書体 N-R" panose="02020400000000000000" pitchFamily="17" charset="-128"/>
              </a:rPr>
              <a:t>   大分県教育センター</a:t>
            </a:r>
          </a:p>
        </p:txBody>
      </p:sp>
    </p:spTree>
    <p:extLst>
      <p:ext uri="{BB962C8B-B14F-4D97-AF65-F5344CB8AC3E}">
        <p14:creationId xmlns:p14="http://schemas.microsoft.com/office/powerpoint/2010/main" val="481194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2" y="1"/>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Warm up!!</a:t>
            </a:r>
          </a:p>
          <a:p>
            <a:pPr marL="0" indent="0" algn="just">
              <a:lnSpc>
                <a:spcPts val="3940"/>
              </a:lnSpc>
              <a:buNone/>
            </a:pPr>
            <a:endParaRPr lang="en-US" altLang="ja-JP" sz="3200" dirty="0">
              <a:latin typeface="Arial Black" panose="020B0A04020102020204" pitchFamily="34" charset="0"/>
              <a:ea typeface="Hiragino Kaku Gothic StdN W8" panose="020B0800000000000000" pitchFamily="34" charset="-128"/>
            </a:endParaRPr>
          </a:p>
          <a:p>
            <a:pPr marL="0" indent="0" algn="just">
              <a:lnSpc>
                <a:spcPts val="3940"/>
              </a:lnSpc>
              <a:buNone/>
            </a:pPr>
            <a:r>
              <a:rPr lang="en-US" altLang="ja-JP" sz="3200" b="1" dirty="0"/>
              <a:t>It is Christmas Eve—December 24, </a:t>
            </a:r>
            <a:r>
              <a:rPr lang="en-US" altLang="ja-JP" sz="3200" b="1" dirty="0">
                <a:solidFill>
                  <a:srgbClr val="FF0000"/>
                </a:solidFill>
              </a:rPr>
              <a:t>1914</a:t>
            </a:r>
            <a:r>
              <a:rPr lang="en-US" altLang="ja-JP" sz="3200" b="1" dirty="0"/>
              <a:t>. The night is cold and quiet, and the snow shines under the moon. </a:t>
            </a:r>
            <a:r>
              <a:rPr lang="en-US" altLang="ja-JP" sz="3200" b="1" dirty="0">
                <a:solidFill>
                  <a:srgbClr val="FF0000"/>
                </a:solidFill>
              </a:rPr>
              <a:t>British</a:t>
            </a:r>
            <a:r>
              <a:rPr lang="en-US" altLang="ja-JP" sz="3200" b="1" dirty="0"/>
              <a:t> and </a:t>
            </a:r>
            <a:r>
              <a:rPr lang="en-US" altLang="ja-JP" sz="3200" b="1" dirty="0">
                <a:solidFill>
                  <a:srgbClr val="FF0000"/>
                </a:solidFill>
              </a:rPr>
              <a:t>German</a:t>
            </a:r>
            <a:r>
              <a:rPr lang="en-US" altLang="ja-JP" sz="3200" b="1" dirty="0"/>
              <a:t> soldiers are in trenches near a small town in northern France. The British </a:t>
            </a:r>
            <a:r>
              <a:rPr lang="en-US" altLang="ja-JP" sz="3200" b="1" dirty="0">
                <a:solidFill>
                  <a:srgbClr val="FF0000"/>
                </a:solidFill>
              </a:rPr>
              <a:t>military </a:t>
            </a:r>
            <a:r>
              <a:rPr lang="en-US" altLang="ja-JP" sz="3200" b="1" dirty="0"/>
              <a:t>is </a:t>
            </a:r>
            <a:r>
              <a:rPr lang="en-US" altLang="ja-JP" sz="3200" b="1" dirty="0">
                <a:solidFill>
                  <a:srgbClr val="FF0000"/>
                </a:solidFill>
              </a:rPr>
              <a:t>nervous</a:t>
            </a:r>
            <a:r>
              <a:rPr lang="en-US" altLang="ja-JP" sz="3200" b="1" dirty="0"/>
              <a:t>, because the enemy may </a:t>
            </a:r>
            <a:r>
              <a:rPr lang="en-US" altLang="ja-JP" sz="3200" b="1" dirty="0">
                <a:solidFill>
                  <a:srgbClr val="FF0000"/>
                </a:solidFill>
              </a:rPr>
              <a:t>attack</a:t>
            </a:r>
            <a:r>
              <a:rPr lang="en-US" altLang="ja-JP" sz="3200" b="1" dirty="0"/>
              <a:t> during Christmas or New Year. The officers send a message to the front line: “Be careful. The </a:t>
            </a:r>
            <a:r>
              <a:rPr lang="en-US" altLang="ja-JP" sz="3200" b="1" dirty="0">
                <a:solidFill>
                  <a:srgbClr val="FF0000"/>
                </a:solidFill>
              </a:rPr>
              <a:t>enemy</a:t>
            </a:r>
            <a:r>
              <a:rPr lang="en-US" altLang="ja-JP" sz="3200" b="1" dirty="0"/>
              <a:t> may attack during </a:t>
            </a:r>
            <a:r>
              <a:rPr lang="en-US" altLang="ja-JP" sz="3200" b="1" dirty="0">
                <a:solidFill>
                  <a:srgbClr val="FF0000"/>
                </a:solidFill>
              </a:rPr>
              <a:t>Christmas</a:t>
            </a:r>
            <a:r>
              <a:rPr lang="en-US" altLang="ja-JP" sz="3200" b="1" dirty="0"/>
              <a:t> or </a:t>
            </a:r>
            <a:r>
              <a:rPr lang="en-US" altLang="ja-JP" sz="3200" b="1" dirty="0">
                <a:solidFill>
                  <a:srgbClr val="FF0000"/>
                </a:solidFill>
              </a:rPr>
              <a:t>New Year</a:t>
            </a:r>
            <a:r>
              <a:rPr lang="en-US" altLang="ja-JP" sz="3200" b="1" dirty="0"/>
              <a:t>.”</a:t>
            </a:r>
            <a:endParaRPr lang="en-US" altLang="ja-JP" sz="3200" b="1" dirty="0">
              <a:latin typeface="Arial Black" panose="020B0A04020102020204" pitchFamily="34" charset="0"/>
              <a:ea typeface="Hiragino Kaku Gothic StdN W8" panose="020B0800000000000000" pitchFamily="34" charset="-128"/>
            </a:endParaRPr>
          </a:p>
        </p:txBody>
      </p:sp>
    </p:spTree>
    <p:extLst>
      <p:ext uri="{BB962C8B-B14F-4D97-AF65-F5344CB8AC3E}">
        <p14:creationId xmlns:p14="http://schemas.microsoft.com/office/powerpoint/2010/main" val="4009830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8C876-FD03-B4C9-0F6A-5D3D5CAE5FE7}"/>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7F395197-A090-3824-37B2-290277D86D1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3285553D-B7C3-1AFF-FD0B-11FD1AA18569}"/>
              </a:ext>
            </a:extLst>
          </p:cNvPr>
          <p:cNvSpPr>
            <a:spLocks noGrp="1"/>
          </p:cNvSpPr>
          <p:nvPr>
            <p:ph idx="1"/>
          </p:nvPr>
        </p:nvSpPr>
        <p:spPr>
          <a:xfrm>
            <a:off x="-2" y="1"/>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Warm up!!</a:t>
            </a:r>
          </a:p>
          <a:p>
            <a:pPr marL="0" indent="0" algn="just" rtl="0" eaLnBrk="1" latinLnBrk="0" hangingPunct="1">
              <a:lnSpc>
                <a:spcPts val="3940"/>
              </a:lnSpc>
              <a:spcBef>
                <a:spcPts val="1000"/>
              </a:spcBef>
              <a:buNone/>
            </a:pPr>
            <a:endParaRPr lang="en-US" altLang="ja-JP" sz="3200" b="1" dirty="0">
              <a:solidFill>
                <a:srgbClr val="000000"/>
              </a:solidFill>
              <a:latin typeface="游ゴシック" panose="020B0400000000000000" pitchFamily="50" charset="-128"/>
              <a:ea typeface="游ゴシック" panose="020B0400000000000000" pitchFamily="50" charset="-128"/>
            </a:endParaRPr>
          </a:p>
          <a:p>
            <a:pPr marL="0" indent="0" algn="just" rtl="0" eaLnBrk="1" latinLnBrk="0" hangingPunct="1">
              <a:lnSpc>
                <a:spcPts val="3940"/>
              </a:lnSpc>
              <a:spcBef>
                <a:spcPts val="1000"/>
              </a:spcBef>
              <a:buNone/>
            </a:pPr>
            <a:r>
              <a:rPr kumimoji="1" lang="en-US" altLang="ja-JP" sz="3200" b="1" kern="1200" dirty="0">
                <a:solidFill>
                  <a:srgbClr val="000000"/>
                </a:solidFill>
                <a:effectLst/>
                <a:latin typeface="游ゴシック" panose="020B0400000000000000" pitchFamily="50" charset="-128"/>
                <a:ea typeface="游ゴシック" panose="020B0400000000000000" pitchFamily="50" charset="-128"/>
                <a:cs typeface="+mn-cs"/>
              </a:rPr>
              <a:t>It is Christmas Eve—December 24, </a:t>
            </a:r>
            <a:r>
              <a:rPr kumimoji="1" lang="en-US" altLang="ja-JP" sz="3200" b="1" kern="1200" dirty="0">
                <a:solidFill>
                  <a:srgbClr val="FF0000"/>
                </a:solidFill>
                <a:effectLst/>
                <a:latin typeface="游ゴシック" panose="020B0400000000000000" pitchFamily="50" charset="-128"/>
                <a:ea typeface="游ゴシック" panose="020B0400000000000000" pitchFamily="50" charset="-128"/>
                <a:cs typeface="+mn-cs"/>
              </a:rPr>
              <a:t>1914</a:t>
            </a:r>
            <a:r>
              <a:rPr kumimoji="1" lang="en-US" altLang="ja-JP" sz="3200" b="1" kern="1200" dirty="0">
                <a:solidFill>
                  <a:srgbClr val="000000"/>
                </a:solidFill>
                <a:effectLst/>
                <a:latin typeface="游ゴシック" panose="020B0400000000000000" pitchFamily="50" charset="-128"/>
                <a:ea typeface="游ゴシック" panose="020B0400000000000000" pitchFamily="50" charset="-128"/>
                <a:cs typeface="+mn-cs"/>
              </a:rPr>
              <a:t>. The night is cold and quiet, and the snow shines under the moon. </a:t>
            </a:r>
            <a:r>
              <a:rPr kumimoji="1" lang="en-US" altLang="ja-JP" sz="3200" b="1" kern="1200" dirty="0">
                <a:solidFill>
                  <a:srgbClr val="FF0000"/>
                </a:solidFill>
                <a:effectLst/>
                <a:latin typeface="游ゴシック" panose="020B0400000000000000" pitchFamily="50" charset="-128"/>
                <a:ea typeface="游ゴシック" panose="020B0400000000000000" pitchFamily="50" charset="-128"/>
                <a:cs typeface="+mn-cs"/>
              </a:rPr>
              <a:t>British</a:t>
            </a:r>
            <a:r>
              <a:rPr kumimoji="1" lang="en-US" altLang="ja-JP" sz="3200" b="1" kern="1200" dirty="0">
                <a:solidFill>
                  <a:srgbClr val="000000"/>
                </a:solidFill>
                <a:effectLst/>
                <a:latin typeface="游ゴシック" panose="020B0400000000000000" pitchFamily="50" charset="-128"/>
                <a:ea typeface="游ゴシック" panose="020B0400000000000000" pitchFamily="50" charset="-128"/>
                <a:cs typeface="+mn-cs"/>
              </a:rPr>
              <a:t> and </a:t>
            </a:r>
            <a:r>
              <a:rPr kumimoji="1" lang="en-US" altLang="ja-JP" sz="3200" b="1" kern="1200" dirty="0">
                <a:solidFill>
                  <a:srgbClr val="FF0000"/>
                </a:solidFill>
                <a:effectLst/>
                <a:latin typeface="游ゴシック" panose="020B0400000000000000" pitchFamily="50" charset="-128"/>
                <a:ea typeface="游ゴシック" panose="020B0400000000000000" pitchFamily="50" charset="-128"/>
                <a:cs typeface="+mn-cs"/>
              </a:rPr>
              <a:t>German</a:t>
            </a:r>
            <a:r>
              <a:rPr kumimoji="1" lang="en-US" altLang="ja-JP" sz="3200" b="1" kern="1200" dirty="0">
                <a:solidFill>
                  <a:srgbClr val="000000"/>
                </a:solidFill>
                <a:effectLst/>
                <a:latin typeface="游ゴシック" panose="020B0400000000000000" pitchFamily="50" charset="-128"/>
                <a:ea typeface="游ゴシック" panose="020B0400000000000000" pitchFamily="50" charset="-128"/>
                <a:cs typeface="+mn-cs"/>
              </a:rPr>
              <a:t> soldiers are in trenches near a small town in northern France. The British </a:t>
            </a:r>
            <a:r>
              <a:rPr kumimoji="1" lang="en-US" altLang="ja-JP" sz="3200" b="1" kern="1200" dirty="0">
                <a:solidFill>
                  <a:srgbClr val="FF0000"/>
                </a:solidFill>
                <a:effectLst/>
                <a:latin typeface="游ゴシック" panose="020B0400000000000000" pitchFamily="50" charset="-128"/>
                <a:ea typeface="游ゴシック" panose="020B0400000000000000" pitchFamily="50" charset="-128"/>
                <a:cs typeface="+mn-cs"/>
              </a:rPr>
              <a:t>military </a:t>
            </a:r>
            <a:r>
              <a:rPr kumimoji="1" lang="en-US" altLang="ja-JP" sz="3200" b="1" kern="1200" dirty="0">
                <a:solidFill>
                  <a:srgbClr val="000000"/>
                </a:solidFill>
                <a:effectLst/>
                <a:latin typeface="游ゴシック" panose="020B0400000000000000" pitchFamily="50" charset="-128"/>
                <a:ea typeface="游ゴシック" panose="020B0400000000000000" pitchFamily="50" charset="-128"/>
                <a:cs typeface="+mn-cs"/>
              </a:rPr>
              <a:t>is </a:t>
            </a:r>
            <a:r>
              <a:rPr kumimoji="1" lang="en-US" altLang="ja-JP" sz="3200" b="1" kern="1200" dirty="0">
                <a:solidFill>
                  <a:srgbClr val="FF0000"/>
                </a:solidFill>
                <a:effectLst/>
                <a:latin typeface="游ゴシック" panose="020B0400000000000000" pitchFamily="50" charset="-128"/>
                <a:ea typeface="游ゴシック" panose="020B0400000000000000" pitchFamily="50" charset="-128"/>
                <a:cs typeface="+mn-cs"/>
              </a:rPr>
              <a:t>nervous</a:t>
            </a:r>
            <a:r>
              <a:rPr kumimoji="1" lang="en-US" altLang="ja-JP" sz="3200" b="1" kern="1200" dirty="0">
                <a:solidFill>
                  <a:srgbClr val="000000"/>
                </a:solidFill>
                <a:effectLst/>
                <a:latin typeface="游ゴシック" panose="020B0400000000000000" pitchFamily="50" charset="-128"/>
                <a:ea typeface="游ゴシック" panose="020B0400000000000000" pitchFamily="50" charset="-128"/>
                <a:cs typeface="+mn-cs"/>
              </a:rPr>
              <a:t>, because the enemy may </a:t>
            </a:r>
            <a:r>
              <a:rPr kumimoji="1" lang="en-US" altLang="ja-JP" sz="3200" b="1" kern="1200" dirty="0">
                <a:solidFill>
                  <a:srgbClr val="FF0000"/>
                </a:solidFill>
                <a:effectLst/>
                <a:latin typeface="游ゴシック" panose="020B0400000000000000" pitchFamily="50" charset="-128"/>
                <a:ea typeface="游ゴシック" panose="020B0400000000000000" pitchFamily="50" charset="-128"/>
                <a:cs typeface="+mn-cs"/>
              </a:rPr>
              <a:t>attack</a:t>
            </a:r>
            <a:r>
              <a:rPr kumimoji="1" lang="en-US" altLang="ja-JP" sz="3200" b="1" kern="1200" dirty="0">
                <a:solidFill>
                  <a:srgbClr val="000000"/>
                </a:solidFill>
                <a:effectLst/>
                <a:latin typeface="游ゴシック" panose="020B0400000000000000" pitchFamily="50" charset="-128"/>
                <a:ea typeface="游ゴシック" panose="020B0400000000000000" pitchFamily="50" charset="-128"/>
                <a:cs typeface="+mn-cs"/>
              </a:rPr>
              <a:t> during Christmas or New Year. The officers send a message to the front line: “Be careful. The </a:t>
            </a:r>
            <a:r>
              <a:rPr kumimoji="1" lang="en-US" altLang="ja-JP" sz="3200" b="1" kern="1200" dirty="0">
                <a:solidFill>
                  <a:srgbClr val="FF0000"/>
                </a:solidFill>
                <a:effectLst/>
                <a:latin typeface="游ゴシック" panose="020B0400000000000000" pitchFamily="50" charset="-128"/>
                <a:ea typeface="游ゴシック" panose="020B0400000000000000" pitchFamily="50" charset="-128"/>
                <a:cs typeface="+mn-cs"/>
              </a:rPr>
              <a:t>enemy</a:t>
            </a:r>
            <a:r>
              <a:rPr kumimoji="1" lang="en-US" altLang="ja-JP" sz="3200" b="1" kern="1200" dirty="0">
                <a:solidFill>
                  <a:srgbClr val="000000"/>
                </a:solidFill>
                <a:effectLst/>
                <a:latin typeface="游ゴシック" panose="020B0400000000000000" pitchFamily="50" charset="-128"/>
                <a:ea typeface="游ゴシック" panose="020B0400000000000000" pitchFamily="50" charset="-128"/>
                <a:cs typeface="+mn-cs"/>
              </a:rPr>
              <a:t> may attack during </a:t>
            </a:r>
            <a:r>
              <a:rPr kumimoji="1" lang="en-US" altLang="ja-JP" sz="3200" b="1" kern="1200" dirty="0">
                <a:solidFill>
                  <a:srgbClr val="FF0000"/>
                </a:solidFill>
                <a:effectLst/>
                <a:latin typeface="游ゴシック" panose="020B0400000000000000" pitchFamily="50" charset="-128"/>
                <a:ea typeface="游ゴシック" panose="020B0400000000000000" pitchFamily="50" charset="-128"/>
                <a:cs typeface="+mn-cs"/>
              </a:rPr>
              <a:t>Christmas</a:t>
            </a:r>
            <a:r>
              <a:rPr kumimoji="1" lang="en-US" altLang="ja-JP" sz="3200" b="1" kern="1200" dirty="0">
                <a:solidFill>
                  <a:srgbClr val="000000"/>
                </a:solidFill>
                <a:effectLst/>
                <a:latin typeface="游ゴシック" panose="020B0400000000000000" pitchFamily="50" charset="-128"/>
                <a:ea typeface="游ゴシック" panose="020B0400000000000000" pitchFamily="50" charset="-128"/>
                <a:cs typeface="+mn-cs"/>
              </a:rPr>
              <a:t> or </a:t>
            </a:r>
            <a:r>
              <a:rPr kumimoji="1" lang="en-US" altLang="ja-JP" sz="3200" b="1" kern="1200" dirty="0">
                <a:solidFill>
                  <a:srgbClr val="FF0000"/>
                </a:solidFill>
                <a:effectLst/>
                <a:latin typeface="游ゴシック" panose="020B0400000000000000" pitchFamily="50" charset="-128"/>
                <a:ea typeface="游ゴシック" panose="020B0400000000000000" pitchFamily="50" charset="-128"/>
                <a:cs typeface="+mn-cs"/>
              </a:rPr>
              <a:t>New Year</a:t>
            </a:r>
            <a:r>
              <a:rPr kumimoji="1" lang="en-US" altLang="ja-JP" sz="3200" b="1" kern="1200" dirty="0">
                <a:solidFill>
                  <a:srgbClr val="000000"/>
                </a:solidFill>
                <a:effectLst/>
                <a:latin typeface="游ゴシック" panose="020B0400000000000000" pitchFamily="50" charset="-128"/>
                <a:ea typeface="游ゴシック" panose="020B0400000000000000" pitchFamily="50" charset="-128"/>
                <a:cs typeface="+mn-cs"/>
              </a:rPr>
              <a:t>.”</a:t>
            </a:r>
            <a:endParaRPr lang="ja-JP" altLang="ja-JP" sz="2000" dirty="0">
              <a:effectLst/>
            </a:endParaRPr>
          </a:p>
          <a:p>
            <a:pPr marL="0" indent="0" algn="just">
              <a:lnSpc>
                <a:spcPts val="3940"/>
              </a:lnSpc>
              <a:buNone/>
            </a:pPr>
            <a:endParaRPr lang="en-US" altLang="ja-JP" sz="3200" dirty="0">
              <a:latin typeface="Arial Black" panose="020B0A04020102020204" pitchFamily="34" charset="0"/>
              <a:ea typeface="Hiragino Kaku Gothic StdN W8" panose="020B0800000000000000" pitchFamily="34" charset="-128"/>
            </a:endParaRPr>
          </a:p>
        </p:txBody>
      </p:sp>
      <p:sp>
        <p:nvSpPr>
          <p:cNvPr id="2" name="!!T">
            <a:extLst>
              <a:ext uri="{FF2B5EF4-FFF2-40B4-BE49-F238E27FC236}">
                <a16:creationId xmlns:a16="http://schemas.microsoft.com/office/drawing/2014/main" id="{1267F743-85F7-C631-002E-C73175ED92B2}"/>
              </a:ext>
            </a:extLst>
          </p:cNvPr>
          <p:cNvSpPr/>
          <p:nvPr/>
        </p:nvSpPr>
        <p:spPr>
          <a:xfrm>
            <a:off x="598024" y="1111691"/>
            <a:ext cx="10995948" cy="5407616"/>
          </a:xfrm>
          <a:prstGeom prst="roundRect">
            <a:avLst>
              <a:gd name="adj" fmla="val 45238"/>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8000" dirty="0">
                <a:solidFill>
                  <a:srgbClr val="002060"/>
                </a:solidFill>
                <a:latin typeface="HGP創英角ｺﾞｼｯｸUB" panose="020B0900000000000000" pitchFamily="50" charset="-128"/>
                <a:ea typeface="HGP創英角ｺﾞｼｯｸUB" panose="020B0900000000000000" pitchFamily="50" charset="-128"/>
              </a:rPr>
              <a:t>Please answer</a:t>
            </a:r>
          </a:p>
          <a:p>
            <a:pPr algn="ctr"/>
            <a:r>
              <a:rPr lang="ja-JP" altLang="en-US" sz="8000" b="1" u="sng" dirty="0">
                <a:solidFill>
                  <a:srgbClr val="C00000"/>
                </a:solidFill>
                <a:latin typeface="HGP創英角ｺﾞｼｯｸUB" panose="020B0900000000000000" pitchFamily="50" charset="-128"/>
                <a:ea typeface="HGP創英角ｺﾞｼｯｸUB" panose="020B0900000000000000" pitchFamily="50" charset="-128"/>
              </a:rPr>
              <a:t>５</a:t>
            </a:r>
            <a:r>
              <a:rPr lang="en-US" altLang="ja-JP" sz="8000" b="1" u="sng" dirty="0">
                <a:solidFill>
                  <a:srgbClr val="C00000"/>
                </a:solidFill>
                <a:latin typeface="HGP創英角ｺﾞｼｯｸUB" panose="020B0900000000000000" pitchFamily="50" charset="-128"/>
                <a:ea typeface="HGP創英角ｺﾞｼｯｸUB" panose="020B0900000000000000" pitchFamily="50" charset="-128"/>
              </a:rPr>
              <a:t>W1H</a:t>
            </a:r>
            <a:r>
              <a:rPr lang="en-US" altLang="ja-JP" sz="8000" b="1" dirty="0">
                <a:solidFill>
                  <a:srgbClr val="C00000"/>
                </a:solidFill>
                <a:latin typeface="HGP創英角ｺﾞｼｯｸUB" panose="020B0900000000000000" pitchFamily="50" charset="-128"/>
                <a:ea typeface="HGP創英角ｺﾞｼｯｸUB" panose="020B0900000000000000" pitchFamily="50" charset="-128"/>
              </a:rPr>
              <a:t> </a:t>
            </a:r>
            <a:r>
              <a:rPr lang="en-US" altLang="ja-JP" sz="8000" dirty="0">
                <a:solidFill>
                  <a:srgbClr val="C00000"/>
                </a:solidFill>
                <a:latin typeface="HGP創英角ｺﾞｼｯｸUB" panose="020B0900000000000000" pitchFamily="50" charset="-128"/>
                <a:ea typeface="HGP創英角ｺﾞｼｯｸUB" panose="020B0900000000000000" pitchFamily="50" charset="-128"/>
              </a:rPr>
              <a:t>Questions</a:t>
            </a:r>
          </a:p>
          <a:p>
            <a:pPr algn="ctr"/>
            <a:endParaRPr lang="en-US" altLang="ja-JP" sz="1000" dirty="0">
              <a:solidFill>
                <a:srgbClr val="C00000"/>
              </a:solidFill>
              <a:latin typeface="HGP創英角ｺﾞｼｯｸUB" panose="020B0900000000000000" pitchFamily="50" charset="-128"/>
              <a:ea typeface="HGP創英角ｺﾞｼｯｸUB" panose="020B0900000000000000" pitchFamily="50" charset="-128"/>
            </a:endParaRPr>
          </a:p>
          <a:p>
            <a:pPr algn="ctr"/>
            <a:r>
              <a:rPr lang="en-US" altLang="ja-JP" sz="6600" b="1" dirty="0">
                <a:solidFill>
                  <a:srgbClr val="002060"/>
                </a:solidFill>
                <a:latin typeface="HGP創英角ｺﾞｼｯｸUB" panose="020B0900000000000000" pitchFamily="50" charset="-128"/>
                <a:ea typeface="HGP創英角ｺﾞｼｯｸUB" panose="020B0900000000000000" pitchFamily="50" charset="-128"/>
              </a:rPr>
              <a:t>Who? What? Where? When? Why</a:t>
            </a:r>
            <a:r>
              <a:rPr lang="ja-JP" altLang="en-US" sz="6600" b="1" dirty="0">
                <a:solidFill>
                  <a:srgbClr val="002060"/>
                </a:solidFill>
                <a:latin typeface="HGP創英角ｺﾞｼｯｸUB" panose="020B0900000000000000" pitchFamily="50" charset="-128"/>
                <a:ea typeface="HGP創英角ｺﾞｼｯｸUB" panose="020B0900000000000000" pitchFamily="50" charset="-128"/>
              </a:rPr>
              <a:t>？</a:t>
            </a:r>
            <a:r>
              <a:rPr lang="en-US" altLang="ja-JP" sz="6600" b="1" dirty="0">
                <a:solidFill>
                  <a:srgbClr val="002060"/>
                </a:solidFill>
                <a:latin typeface="HGP創英角ｺﾞｼｯｸUB" panose="020B0900000000000000" pitchFamily="50" charset="-128"/>
                <a:ea typeface="HGP創英角ｺﾞｼｯｸUB" panose="020B0900000000000000" pitchFamily="50" charset="-128"/>
              </a:rPr>
              <a:t>How?</a:t>
            </a:r>
          </a:p>
        </p:txBody>
      </p:sp>
    </p:spTree>
    <p:extLst>
      <p:ext uri="{BB962C8B-B14F-4D97-AF65-F5344CB8AC3E}">
        <p14:creationId xmlns:p14="http://schemas.microsoft.com/office/powerpoint/2010/main" val="1338636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2" y="1"/>
            <a:ext cx="12192000" cy="6857999"/>
          </a:xfrm>
        </p:spPr>
        <p:txBody>
          <a:bodyPr>
            <a:normAutofit/>
          </a:bodyPr>
          <a:lstStyle/>
          <a:p>
            <a:pPr marL="0" indent="0" algn="just">
              <a:lnSpc>
                <a:spcPts val="3940"/>
              </a:lnSpc>
              <a:buNone/>
            </a:pPr>
            <a:r>
              <a:rPr lang="en-US" altLang="ja-JP" sz="4000" dirty="0">
                <a:latin typeface="Wide Latin" panose="020A0A07050505020404" pitchFamily="18" charset="0"/>
                <a:ea typeface="Hiragino Kaku Gothic StdN W8" panose="020B0800000000000000" pitchFamily="34" charset="-128"/>
              </a:rPr>
              <a:t>Warm up!!</a:t>
            </a:r>
            <a:endParaRPr lang="en-US" altLang="ja-JP" sz="3900" dirty="0">
              <a:latin typeface="Arial Black" panose="020B0A04020102020204" pitchFamily="34" charset="0"/>
              <a:ea typeface="Hiragino Kaku Gothic StdN W8" panose="020B0800000000000000" pitchFamily="34" charset="-128"/>
            </a:endParaRPr>
          </a:p>
          <a:p>
            <a:pPr marL="0" indent="0" algn="just">
              <a:lnSpc>
                <a:spcPts val="3940"/>
              </a:lnSpc>
              <a:buNone/>
            </a:pPr>
            <a:endParaRPr lang="en-US" altLang="ja-JP" sz="3900" dirty="0">
              <a:latin typeface="Arial Black" panose="020B0A04020102020204" pitchFamily="34" charset="0"/>
              <a:ea typeface="Hiragino Kaku Gothic StdN W8" panose="020B0800000000000000" pitchFamily="34" charset="-128"/>
            </a:endParaRPr>
          </a:p>
          <a:p>
            <a:pPr marL="0" indent="0" algn="just">
              <a:lnSpc>
                <a:spcPts val="3940"/>
              </a:lnSpc>
              <a:buNone/>
            </a:pPr>
            <a:r>
              <a:rPr lang="en-US" altLang="ja-JP" sz="3900" dirty="0">
                <a:solidFill>
                  <a:srgbClr val="C00000"/>
                </a:solidFill>
                <a:latin typeface="Arial Black" panose="020B0A04020102020204" pitchFamily="34" charset="0"/>
                <a:ea typeface="Hiragino Kaku Gothic StdN W8" panose="020B0800000000000000" pitchFamily="34" charset="-128"/>
              </a:rPr>
              <a:t>How to answer </a:t>
            </a:r>
            <a:r>
              <a:rPr lang="en-US" altLang="ja-JP" sz="3900" u="sng" dirty="0">
                <a:solidFill>
                  <a:srgbClr val="C00000"/>
                </a:solidFill>
                <a:latin typeface="Arial Black" panose="020B0A04020102020204" pitchFamily="34" charset="0"/>
                <a:ea typeface="Hiragino Kaku Gothic StdN W8" panose="020B0800000000000000" pitchFamily="34" charset="-128"/>
              </a:rPr>
              <a:t>5W1H</a:t>
            </a:r>
            <a:r>
              <a:rPr lang="en-US" altLang="ja-JP" sz="3900" dirty="0">
                <a:solidFill>
                  <a:srgbClr val="C00000"/>
                </a:solidFill>
                <a:latin typeface="Arial Black" panose="020B0A04020102020204" pitchFamily="34" charset="0"/>
                <a:ea typeface="Hiragino Kaku Gothic StdN W8" panose="020B0800000000000000" pitchFamily="34" charset="-128"/>
              </a:rPr>
              <a:t> Questions</a:t>
            </a: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Who?</a:t>
            </a:r>
            <a:r>
              <a:rPr lang="ja-JP" altLang="en-US" sz="3600" dirty="0">
                <a:latin typeface="Arial Black" panose="020B0A04020102020204" pitchFamily="34" charset="0"/>
                <a:ea typeface="Hiragino Kaku Gothic StdN W8" panose="020B0800000000000000" pitchFamily="34" charset="-128"/>
              </a:rPr>
              <a:t>→　  </a:t>
            </a:r>
            <a:r>
              <a:rPr lang="en-US" altLang="ja-JP" sz="3600" dirty="0">
                <a:latin typeface="Arial Black" panose="020B0A04020102020204" pitchFamily="34" charset="0"/>
                <a:ea typeface="Hiragino Kaku Gothic StdN W8" panose="020B0800000000000000" pitchFamily="34" charset="-128"/>
              </a:rPr>
              <a:t>Many high school students</a:t>
            </a: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What?</a:t>
            </a:r>
            <a:r>
              <a:rPr lang="ja-JP" altLang="en-US" sz="3600" dirty="0">
                <a:latin typeface="Arial Black" panose="020B0A04020102020204" pitchFamily="34" charset="0"/>
                <a:ea typeface="Hiragino Kaku Gothic StdN W8" panose="020B0800000000000000" pitchFamily="34" charset="-128"/>
              </a:rPr>
              <a:t>→    </a:t>
            </a:r>
            <a:r>
              <a:rPr lang="en-US" altLang="ja-JP" sz="3600" dirty="0">
                <a:latin typeface="Arial Black" panose="020B0A04020102020204" pitchFamily="34" charset="0"/>
                <a:ea typeface="Hiragino Kaku Gothic StdN W8" panose="020B0800000000000000" pitchFamily="34" charset="-128"/>
              </a:rPr>
              <a:t>are studying English</a:t>
            </a: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Where?</a:t>
            </a:r>
            <a:r>
              <a:rPr lang="ja-JP" altLang="en-US" sz="3600" dirty="0">
                <a:latin typeface="Arial Black" panose="020B0A04020102020204" pitchFamily="34" charset="0"/>
                <a:ea typeface="Hiragino Kaku Gothic StdN W8" panose="020B0800000000000000" pitchFamily="34" charset="-128"/>
              </a:rPr>
              <a:t>→  </a:t>
            </a:r>
            <a:r>
              <a:rPr lang="en-US" altLang="ja-JP" sz="3600" dirty="0">
                <a:latin typeface="Arial Black" panose="020B0A04020102020204" pitchFamily="34" charset="0"/>
                <a:ea typeface="Hiragino Kaku Gothic StdN W8" panose="020B0800000000000000" pitchFamily="34" charset="-128"/>
              </a:rPr>
              <a:t>at Oita Prefectural Education Center</a:t>
            </a: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When?</a:t>
            </a:r>
            <a:r>
              <a:rPr lang="ja-JP" altLang="en-US" sz="3600" dirty="0">
                <a:latin typeface="Arial Black" panose="020B0A04020102020204" pitchFamily="34" charset="0"/>
                <a:ea typeface="Hiragino Kaku Gothic StdN W8" panose="020B0800000000000000" pitchFamily="34" charset="-128"/>
              </a:rPr>
              <a:t>→   </a:t>
            </a:r>
            <a:r>
              <a:rPr lang="en-US" altLang="ja-JP" sz="3600" dirty="0">
                <a:latin typeface="Arial Black" panose="020B0A04020102020204" pitchFamily="34" charset="0"/>
                <a:ea typeface="Hiragino Kaku Gothic StdN W8" panose="020B0800000000000000" pitchFamily="34" charset="-128"/>
              </a:rPr>
              <a:t>on December 20, 2025</a:t>
            </a: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Why?</a:t>
            </a:r>
            <a:r>
              <a:rPr lang="ja-JP" altLang="en-US" sz="3600" dirty="0">
                <a:latin typeface="Arial Black" panose="020B0A04020102020204" pitchFamily="34" charset="0"/>
                <a:ea typeface="Hiragino Kaku Gothic StdN W8" panose="020B0800000000000000" pitchFamily="34" charset="-128"/>
              </a:rPr>
              <a:t>→     </a:t>
            </a:r>
            <a:r>
              <a:rPr lang="en-US" altLang="ja-JP" sz="3600" dirty="0">
                <a:latin typeface="Arial Black" panose="020B0A04020102020204" pitchFamily="34" charset="0"/>
                <a:ea typeface="Hiragino Kaku Gothic StdN W8" panose="020B0800000000000000" pitchFamily="34" charset="-128"/>
              </a:rPr>
              <a:t>English workshop </a:t>
            </a:r>
            <a:endParaRPr lang="en-US" altLang="ja-JP" sz="3600" b="1" dirty="0">
              <a:latin typeface="HGSｺﾞｼｯｸE" panose="020B0900000000000000" pitchFamily="50" charset="-128"/>
              <a:ea typeface="HGSｺﾞｼｯｸE" panose="020B0900000000000000" pitchFamily="50" charset="-128"/>
            </a:endParaRP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How?</a:t>
            </a:r>
            <a:r>
              <a:rPr lang="ja-JP" altLang="en-US" sz="3600" dirty="0">
                <a:latin typeface="Arial Black" panose="020B0A04020102020204" pitchFamily="34" charset="0"/>
                <a:ea typeface="Hiragino Kaku Gothic StdN W8" panose="020B0800000000000000" pitchFamily="34" charset="-128"/>
              </a:rPr>
              <a:t>→</a:t>
            </a:r>
            <a:r>
              <a:rPr lang="en-US" altLang="ja-JP" sz="3600" dirty="0">
                <a:latin typeface="Arial Black" panose="020B0A04020102020204" pitchFamily="34" charset="0"/>
                <a:ea typeface="Hiragino Kaku Gothic StdN W8" panose="020B0800000000000000" pitchFamily="34" charset="-128"/>
              </a:rPr>
              <a:t>     They are guessing what kind of story</a:t>
            </a:r>
          </a:p>
          <a:p>
            <a:pPr marL="0" indent="0" algn="just">
              <a:lnSpc>
                <a:spcPts val="3940"/>
              </a:lnSpc>
              <a:buNone/>
            </a:pPr>
            <a:r>
              <a:rPr lang="en-US" altLang="ja-JP" sz="3600" dirty="0">
                <a:latin typeface="Arial Black" panose="020B0A04020102020204" pitchFamily="34" charset="0"/>
                <a:ea typeface="Hiragino Kaku Gothic StdN W8" panose="020B0800000000000000" pitchFamily="34" charset="-128"/>
              </a:rPr>
              <a:t>                  it is. </a:t>
            </a:r>
            <a:endParaRPr lang="en-US" altLang="ja-JP" sz="1800" dirty="0">
              <a:latin typeface="Arial Black" panose="020B0A04020102020204" pitchFamily="34" charset="0"/>
              <a:ea typeface="Hiragino Kaku Gothic StdN W8" panose="020B0800000000000000" pitchFamily="34" charset="-128"/>
            </a:endParaRPr>
          </a:p>
        </p:txBody>
      </p:sp>
      <p:sp>
        <p:nvSpPr>
          <p:cNvPr id="2" name="正方形/長方形 1">
            <a:extLst>
              <a:ext uri="{FF2B5EF4-FFF2-40B4-BE49-F238E27FC236}">
                <a16:creationId xmlns:a16="http://schemas.microsoft.com/office/drawing/2014/main" id="{4E194C6E-2DED-4937-A9C0-AC87E7E0366E}"/>
              </a:ext>
            </a:extLst>
          </p:cNvPr>
          <p:cNvSpPr/>
          <p:nvPr/>
        </p:nvSpPr>
        <p:spPr>
          <a:xfrm>
            <a:off x="2558642" y="1801503"/>
            <a:ext cx="6904140" cy="612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1CD2447-1CB1-42C4-8763-F716F1F4FAB6}"/>
              </a:ext>
            </a:extLst>
          </p:cNvPr>
          <p:cNvSpPr/>
          <p:nvPr/>
        </p:nvSpPr>
        <p:spPr>
          <a:xfrm>
            <a:off x="2576818" y="2492988"/>
            <a:ext cx="6904140" cy="612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2364636-4EFA-4016-AE91-F50DAE8993D6}"/>
              </a:ext>
            </a:extLst>
          </p:cNvPr>
          <p:cNvSpPr/>
          <p:nvPr/>
        </p:nvSpPr>
        <p:spPr>
          <a:xfrm>
            <a:off x="2711042" y="3130282"/>
            <a:ext cx="9310384" cy="612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B873A1D-1FF1-492C-9809-167EF978E0DC}"/>
              </a:ext>
            </a:extLst>
          </p:cNvPr>
          <p:cNvSpPr/>
          <p:nvPr/>
        </p:nvSpPr>
        <p:spPr>
          <a:xfrm>
            <a:off x="2540470" y="3705172"/>
            <a:ext cx="5979955" cy="612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4AC5707-ABF7-4AEF-8872-9E9589B8BE0E}"/>
              </a:ext>
            </a:extLst>
          </p:cNvPr>
          <p:cNvSpPr/>
          <p:nvPr/>
        </p:nvSpPr>
        <p:spPr>
          <a:xfrm>
            <a:off x="2359981" y="4280061"/>
            <a:ext cx="6904140" cy="612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3240B80-4A9E-4FD3-A614-6AE77925F3C4}"/>
              </a:ext>
            </a:extLst>
          </p:cNvPr>
          <p:cNvSpPr/>
          <p:nvPr/>
        </p:nvSpPr>
        <p:spPr>
          <a:xfrm>
            <a:off x="2625756" y="5002168"/>
            <a:ext cx="9395670" cy="1133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2800" dirty="0">
              <a:solidFill>
                <a:schemeClr val="tx1"/>
              </a:solidFill>
            </a:endParaRPr>
          </a:p>
        </p:txBody>
      </p:sp>
    </p:spTree>
    <p:extLst>
      <p:ext uri="{BB962C8B-B14F-4D97-AF65-F5344CB8AC3E}">
        <p14:creationId xmlns:p14="http://schemas.microsoft.com/office/powerpoint/2010/main" val="3595487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矢印: 右 16">
            <a:extLst>
              <a:ext uri="{FF2B5EF4-FFF2-40B4-BE49-F238E27FC236}">
                <a16:creationId xmlns:a16="http://schemas.microsoft.com/office/drawing/2014/main" id="{0A173C54-DAA4-A8A7-4577-21547D058F1E}"/>
              </a:ext>
            </a:extLst>
          </p:cNvPr>
          <p:cNvSpPr/>
          <p:nvPr/>
        </p:nvSpPr>
        <p:spPr>
          <a:xfrm rot="10800000">
            <a:off x="6410739" y="1843513"/>
            <a:ext cx="735496" cy="29088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右 17">
            <a:extLst>
              <a:ext uri="{FF2B5EF4-FFF2-40B4-BE49-F238E27FC236}">
                <a16:creationId xmlns:a16="http://schemas.microsoft.com/office/drawing/2014/main" id="{FA0F3808-263F-4902-1668-EBBFE805A47C}"/>
              </a:ext>
            </a:extLst>
          </p:cNvPr>
          <p:cNvSpPr/>
          <p:nvPr/>
        </p:nvSpPr>
        <p:spPr>
          <a:xfrm rot="10800000">
            <a:off x="7686261" y="3713524"/>
            <a:ext cx="735496" cy="29088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8F5790FE-A478-C811-6F38-603660193994}"/>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4">
            <a:extLst>
              <a:ext uri="{FF2B5EF4-FFF2-40B4-BE49-F238E27FC236}">
                <a16:creationId xmlns:a16="http://schemas.microsoft.com/office/drawing/2014/main" id="{9CD36D30-DEEC-34FB-857A-1B47281F576F}"/>
              </a:ext>
            </a:extLst>
          </p:cNvPr>
          <p:cNvSpPr txBox="1">
            <a:spLocks/>
          </p:cNvSpPr>
          <p:nvPr/>
        </p:nvSpPr>
        <p:spPr>
          <a:xfrm>
            <a:off x="-2" y="1"/>
            <a:ext cx="12192000" cy="6857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4800" dirty="0">
                <a:latin typeface="Wide Latin" panose="020A0A07050505020404" pitchFamily="18" charset="0"/>
                <a:ea typeface="Hiragino Kaku Gothic StdN W8" panose="020B0800000000000000" pitchFamily="34" charset="-128"/>
              </a:rPr>
              <a:t>Warm up!!</a:t>
            </a:r>
          </a:p>
          <a:p>
            <a:pPr marL="0" indent="0">
              <a:buFont typeface="Arial" panose="020B0604020202020204" pitchFamily="34" charset="0"/>
              <a:buNone/>
            </a:pPr>
            <a:endParaRPr lang="en-US" altLang="ja-JP" sz="1200" dirty="0">
              <a:latin typeface="Arial Black" panose="020B0A04020102020204" pitchFamily="34" charset="0"/>
              <a:ea typeface="Hiragino Kaku Gothic StdN W8" panose="020B0800000000000000" pitchFamily="34" charset="-128"/>
            </a:endParaRPr>
          </a:p>
          <a:p>
            <a:pPr marL="0" indent="0" algn="just">
              <a:lnSpc>
                <a:spcPts val="3940"/>
              </a:lnSpc>
              <a:buFont typeface="Arial" panose="020B0604020202020204" pitchFamily="34" charset="0"/>
              <a:buNone/>
            </a:pPr>
            <a:r>
              <a:rPr lang="en-US" altLang="ja-JP" sz="3900" dirty="0">
                <a:latin typeface="Arial Black" panose="020B0A04020102020204" pitchFamily="34" charset="0"/>
                <a:ea typeface="Hiragino Kaku Gothic StdN W8" panose="020B0800000000000000" pitchFamily="34" charset="-128"/>
              </a:rPr>
              <a:t>Who?</a:t>
            </a:r>
            <a:r>
              <a:rPr lang="ja-JP" altLang="en-US" sz="3900" dirty="0">
                <a:latin typeface="Arial Black" panose="020B0A04020102020204" pitchFamily="34" charset="0"/>
                <a:ea typeface="Hiragino Kaku Gothic StdN W8" panose="020B0800000000000000" pitchFamily="34" charset="-128"/>
              </a:rPr>
              <a:t>→　</a:t>
            </a:r>
            <a:r>
              <a:rPr lang="en-US" altLang="ja-JP" sz="3900" dirty="0">
                <a:latin typeface="Arial Black" panose="020B0A04020102020204" pitchFamily="34" charset="0"/>
                <a:ea typeface="Hiragino Kaku Gothic StdN W8" panose="020B0800000000000000" pitchFamily="34" charset="-128"/>
              </a:rPr>
              <a:t>British and German military</a:t>
            </a:r>
          </a:p>
          <a:p>
            <a:pPr marL="0" indent="0" algn="just">
              <a:lnSpc>
                <a:spcPts val="3940"/>
              </a:lnSpc>
              <a:buFont typeface="Arial" panose="020B0604020202020204" pitchFamily="34" charset="0"/>
              <a:buNone/>
            </a:pPr>
            <a:r>
              <a:rPr lang="en-US" altLang="ja-JP" sz="3900" dirty="0">
                <a:solidFill>
                  <a:srgbClr val="C00000"/>
                </a:solidFill>
                <a:latin typeface="Arial Black" panose="020B0A04020102020204" pitchFamily="34" charset="0"/>
                <a:ea typeface="Hiragino Kaku Gothic StdN W8" panose="020B0800000000000000" pitchFamily="34" charset="-128"/>
              </a:rPr>
              <a:t>What?</a:t>
            </a:r>
            <a:r>
              <a:rPr lang="ja-JP" altLang="en-US" sz="3900" dirty="0">
                <a:solidFill>
                  <a:srgbClr val="C00000"/>
                </a:solidFill>
                <a:latin typeface="Arial Black" panose="020B0A04020102020204" pitchFamily="34" charset="0"/>
                <a:ea typeface="Hiragino Kaku Gothic StdN W8" panose="020B0800000000000000" pitchFamily="34" charset="-128"/>
              </a:rPr>
              <a:t>→  </a:t>
            </a:r>
            <a:r>
              <a:rPr lang="en-US" altLang="ja-JP" sz="3900" dirty="0">
                <a:solidFill>
                  <a:srgbClr val="C00000"/>
                </a:solidFill>
                <a:latin typeface="Arial Black" panose="020B0A04020102020204" pitchFamily="34" charset="0"/>
                <a:ea typeface="Hiragino Kaku Gothic StdN W8" panose="020B0800000000000000" pitchFamily="34" charset="-128"/>
              </a:rPr>
              <a:t>are fighting</a:t>
            </a:r>
            <a:r>
              <a:rPr lang="ja-JP" altLang="en-US" sz="3900" dirty="0">
                <a:solidFill>
                  <a:srgbClr val="C00000"/>
                </a:solidFill>
                <a:latin typeface="Arial Black" panose="020B0A04020102020204" pitchFamily="34" charset="0"/>
                <a:ea typeface="Hiragino Kaku Gothic StdN W8" panose="020B0800000000000000" pitchFamily="34" charset="-128"/>
              </a:rPr>
              <a:t>　　　</a:t>
            </a:r>
            <a:r>
              <a:rPr lang="en-US" altLang="ja-JP" dirty="0">
                <a:solidFill>
                  <a:srgbClr val="C00000"/>
                </a:solidFill>
                <a:latin typeface="Arial Black" panose="020B0A04020102020204" pitchFamily="34" charset="0"/>
                <a:ea typeface="Hiragino Kaku Gothic StdN W8" panose="020B0800000000000000" pitchFamily="34" charset="-128"/>
              </a:rPr>
              <a:t>Not written in the text</a:t>
            </a:r>
            <a:endParaRPr lang="en-US" altLang="ja-JP" sz="3900" dirty="0">
              <a:solidFill>
                <a:srgbClr val="C00000"/>
              </a:solidFill>
              <a:latin typeface="Arial Black" panose="020B0A04020102020204" pitchFamily="34" charset="0"/>
              <a:ea typeface="Hiragino Kaku Gothic StdN W8" panose="020B0800000000000000" pitchFamily="34" charset="-128"/>
            </a:endParaRPr>
          </a:p>
          <a:p>
            <a:pPr marL="0" indent="0" algn="just">
              <a:lnSpc>
                <a:spcPts val="3940"/>
              </a:lnSpc>
              <a:buFont typeface="Arial" panose="020B0604020202020204" pitchFamily="34" charset="0"/>
              <a:buNone/>
            </a:pPr>
            <a:r>
              <a:rPr lang="en-US" altLang="ja-JP" sz="3900" dirty="0">
                <a:latin typeface="Arial Black" panose="020B0A04020102020204" pitchFamily="34" charset="0"/>
                <a:ea typeface="Hiragino Kaku Gothic StdN W8" panose="020B0800000000000000" pitchFamily="34" charset="-128"/>
              </a:rPr>
              <a:t>Where?</a:t>
            </a:r>
            <a:r>
              <a:rPr lang="ja-JP" altLang="en-US" sz="3900" dirty="0">
                <a:latin typeface="Arial Black" panose="020B0A04020102020204" pitchFamily="34" charset="0"/>
                <a:ea typeface="Hiragino Kaku Gothic StdN W8" panose="020B0800000000000000" pitchFamily="34" charset="-128"/>
              </a:rPr>
              <a:t>→</a:t>
            </a:r>
            <a:r>
              <a:rPr lang="en-US" altLang="ja-JP" sz="3900" dirty="0">
                <a:latin typeface="Arial Black" panose="020B0A04020102020204" pitchFamily="34" charset="0"/>
                <a:ea typeface="Hiragino Kaku Gothic StdN W8" panose="020B0800000000000000" pitchFamily="34" charset="-128"/>
              </a:rPr>
              <a:t>in a small town in northern France</a:t>
            </a:r>
          </a:p>
          <a:p>
            <a:pPr marL="0" indent="0" algn="just">
              <a:lnSpc>
                <a:spcPts val="3940"/>
              </a:lnSpc>
              <a:buFont typeface="Arial" panose="020B0604020202020204" pitchFamily="34" charset="0"/>
              <a:buNone/>
            </a:pPr>
            <a:r>
              <a:rPr lang="en-US" altLang="ja-JP" sz="3900" dirty="0">
                <a:latin typeface="Arial Black" panose="020B0A04020102020204" pitchFamily="34" charset="0"/>
                <a:ea typeface="Hiragino Kaku Gothic StdN W8" panose="020B0800000000000000" pitchFamily="34" charset="-128"/>
              </a:rPr>
              <a:t>When?</a:t>
            </a:r>
            <a:r>
              <a:rPr lang="ja-JP" altLang="en-US" sz="3900" dirty="0">
                <a:latin typeface="Arial Black" panose="020B0A04020102020204" pitchFamily="34" charset="0"/>
                <a:ea typeface="Hiragino Kaku Gothic StdN W8" panose="020B0800000000000000" pitchFamily="34" charset="-128"/>
              </a:rPr>
              <a:t>→ </a:t>
            </a:r>
            <a:r>
              <a:rPr lang="en-US" altLang="ja-JP" sz="3900" dirty="0">
                <a:latin typeface="Arial Black" panose="020B0A04020102020204" pitchFamily="34" charset="0"/>
                <a:ea typeface="Hiragino Kaku Gothic StdN W8" panose="020B0800000000000000" pitchFamily="34" charset="-128"/>
              </a:rPr>
              <a:t>on December 24, 1914</a:t>
            </a:r>
          </a:p>
          <a:p>
            <a:pPr marL="0" indent="0" algn="just">
              <a:lnSpc>
                <a:spcPts val="3940"/>
              </a:lnSpc>
              <a:buFont typeface="Arial" panose="020B0604020202020204" pitchFamily="34" charset="0"/>
              <a:buNone/>
            </a:pPr>
            <a:r>
              <a:rPr lang="en-US" altLang="ja-JP" sz="3900" dirty="0">
                <a:solidFill>
                  <a:srgbClr val="C00000"/>
                </a:solidFill>
                <a:latin typeface="Arial Black" panose="020B0A04020102020204" pitchFamily="34" charset="0"/>
                <a:ea typeface="Hiragino Kaku Gothic StdN W8" panose="020B0800000000000000" pitchFamily="34" charset="-128"/>
              </a:rPr>
              <a:t>Why?</a:t>
            </a:r>
            <a:r>
              <a:rPr lang="ja-JP" altLang="en-US" sz="3900" dirty="0">
                <a:solidFill>
                  <a:srgbClr val="C00000"/>
                </a:solidFill>
                <a:latin typeface="Arial Black" panose="020B0A04020102020204" pitchFamily="34" charset="0"/>
                <a:ea typeface="Hiragino Kaku Gothic StdN W8" panose="020B0800000000000000" pitchFamily="34" charset="-128"/>
              </a:rPr>
              <a:t>→   </a:t>
            </a:r>
            <a:r>
              <a:rPr lang="en-US" altLang="ja-JP" sz="3900" dirty="0">
                <a:solidFill>
                  <a:srgbClr val="C00000"/>
                </a:solidFill>
                <a:latin typeface="Arial Black" panose="020B0A04020102020204" pitchFamily="34" charset="0"/>
                <a:ea typeface="Hiragino Kaku Gothic StdN W8" panose="020B0800000000000000" pitchFamily="34" charset="-128"/>
              </a:rPr>
              <a:t>War (World </a:t>
            </a:r>
            <a:r>
              <a:rPr lang="en-US" altLang="ja-JP" sz="3900" dirty="0" err="1">
                <a:solidFill>
                  <a:srgbClr val="C00000"/>
                </a:solidFill>
                <a:latin typeface="Arial Black" panose="020B0A04020102020204" pitchFamily="34" charset="0"/>
                <a:ea typeface="Hiragino Kaku Gothic StdN W8" panose="020B0800000000000000" pitchFamily="34" charset="-128"/>
              </a:rPr>
              <a:t>War</a:t>
            </a:r>
            <a:r>
              <a:rPr lang="en-US" altLang="ja-JP" sz="3900" b="1" dirty="0" err="1">
                <a:solidFill>
                  <a:srgbClr val="C00000"/>
                </a:solidFill>
                <a:latin typeface="HGSｺﾞｼｯｸE" panose="020B0900000000000000" pitchFamily="50" charset="-128"/>
                <a:ea typeface="HGSｺﾞｼｯｸE" panose="020B0900000000000000" pitchFamily="50" charset="-128"/>
              </a:rPr>
              <a:t>Ⅰ</a:t>
            </a:r>
            <a:r>
              <a:rPr lang="en-US" altLang="ja-JP" sz="3900" dirty="0">
                <a:solidFill>
                  <a:srgbClr val="C00000"/>
                </a:solidFill>
                <a:latin typeface="Arial Black" panose="020B0A04020102020204" pitchFamily="34" charset="0"/>
                <a:ea typeface="Hiragino Kaku Gothic StdN W8" panose="020B0800000000000000" pitchFamily="34" charset="-128"/>
              </a:rPr>
              <a:t>)       </a:t>
            </a:r>
            <a:r>
              <a:rPr lang="en-US" altLang="ja-JP" dirty="0">
                <a:solidFill>
                  <a:srgbClr val="C00000"/>
                </a:solidFill>
                <a:latin typeface="Arial Black" panose="020B0A04020102020204" pitchFamily="34" charset="0"/>
                <a:ea typeface="Hiragino Kaku Gothic StdN W8" panose="020B0800000000000000" pitchFamily="34" charset="-128"/>
              </a:rPr>
              <a:t>Not written </a:t>
            </a:r>
            <a:endParaRPr lang="en-US" altLang="ja-JP" sz="3900" b="1" dirty="0">
              <a:solidFill>
                <a:srgbClr val="C00000"/>
              </a:solidFill>
              <a:latin typeface="HGSｺﾞｼｯｸE" panose="020B0900000000000000" pitchFamily="50" charset="-128"/>
              <a:ea typeface="HGSｺﾞｼｯｸE" panose="020B0900000000000000" pitchFamily="50" charset="-128"/>
            </a:endParaRPr>
          </a:p>
          <a:p>
            <a:pPr marL="0" indent="0" algn="just">
              <a:lnSpc>
                <a:spcPts val="3940"/>
              </a:lnSpc>
              <a:buFont typeface="Arial" panose="020B0604020202020204" pitchFamily="34" charset="0"/>
              <a:buNone/>
            </a:pPr>
            <a:r>
              <a:rPr lang="en-US" altLang="ja-JP" sz="3900" dirty="0">
                <a:latin typeface="Arial Black" panose="020B0A04020102020204" pitchFamily="34" charset="0"/>
                <a:ea typeface="Hiragino Kaku Gothic StdN W8" panose="020B0800000000000000" pitchFamily="34" charset="-128"/>
              </a:rPr>
              <a:t>How?</a:t>
            </a:r>
            <a:r>
              <a:rPr lang="ja-JP" altLang="en-US" sz="3900" dirty="0">
                <a:latin typeface="Arial Black" panose="020B0A04020102020204" pitchFamily="34" charset="0"/>
                <a:ea typeface="Hiragino Kaku Gothic StdN W8" panose="020B0800000000000000" pitchFamily="34" charset="-128"/>
              </a:rPr>
              <a:t>→   </a:t>
            </a:r>
            <a:r>
              <a:rPr lang="en-US" altLang="ja-JP" sz="4000" dirty="0">
                <a:latin typeface="Arial Black" panose="020B0A04020102020204" pitchFamily="34" charset="0"/>
                <a:ea typeface="Hiragino Kaku Gothic StdN W8" panose="020B0800000000000000" pitchFamily="34" charset="-128"/>
              </a:rPr>
              <a:t>British military command </a:t>
            </a:r>
          </a:p>
          <a:p>
            <a:pPr marL="0" indent="0" algn="just">
              <a:lnSpc>
                <a:spcPts val="3940"/>
              </a:lnSpc>
              <a:buFont typeface="Arial" panose="020B0604020202020204" pitchFamily="34" charset="0"/>
              <a:buNone/>
            </a:pPr>
            <a:r>
              <a:rPr lang="en-US" altLang="ja-JP" sz="4000" dirty="0">
                <a:latin typeface="Arial Black" panose="020B0A04020102020204" pitchFamily="34" charset="0"/>
                <a:ea typeface="Hiragino Kaku Gothic StdN W8" panose="020B0800000000000000" pitchFamily="34" charset="-128"/>
              </a:rPr>
              <a:t>               is feeling nervous </a:t>
            </a:r>
          </a:p>
          <a:p>
            <a:pPr marL="0" indent="0" algn="just">
              <a:lnSpc>
                <a:spcPts val="3940"/>
              </a:lnSpc>
              <a:buFont typeface="Arial" panose="020B0604020202020204" pitchFamily="34" charset="0"/>
              <a:buNone/>
            </a:pPr>
            <a:r>
              <a:rPr lang="en-US" altLang="ja-JP" sz="4000" dirty="0">
                <a:latin typeface="Arial Black" panose="020B0A04020102020204" pitchFamily="34" charset="0"/>
                <a:ea typeface="Hiragino Kaku Gothic StdN W8" panose="020B0800000000000000" pitchFamily="34" charset="-128"/>
              </a:rPr>
              <a:t>               because the enemy may attack </a:t>
            </a:r>
          </a:p>
          <a:p>
            <a:pPr marL="0" indent="0" algn="just">
              <a:lnSpc>
                <a:spcPts val="3940"/>
              </a:lnSpc>
              <a:buFont typeface="Arial" panose="020B0604020202020204" pitchFamily="34" charset="0"/>
              <a:buNone/>
            </a:pPr>
            <a:r>
              <a:rPr lang="en-US" altLang="ja-JP" sz="4000" dirty="0">
                <a:latin typeface="Arial Black" panose="020B0A04020102020204" pitchFamily="34" charset="0"/>
                <a:ea typeface="Hiragino Kaku Gothic StdN W8" panose="020B0800000000000000" pitchFamily="34" charset="-128"/>
              </a:rPr>
              <a:t>               during Christmas or New Year. </a:t>
            </a:r>
            <a:endParaRPr lang="en-US" altLang="ja-JP" sz="2000" dirty="0">
              <a:latin typeface="Arial Black" panose="020B0A04020102020204" pitchFamily="34" charset="0"/>
              <a:ea typeface="Hiragino Kaku Gothic StdN W8" panose="020B0800000000000000" pitchFamily="34" charset="-128"/>
            </a:endParaRPr>
          </a:p>
        </p:txBody>
      </p:sp>
      <p:sp>
        <p:nvSpPr>
          <p:cNvPr id="21" name="正方形/長方形 20">
            <a:extLst>
              <a:ext uri="{FF2B5EF4-FFF2-40B4-BE49-F238E27FC236}">
                <a16:creationId xmlns:a16="http://schemas.microsoft.com/office/drawing/2014/main" id="{0239BA28-CB89-E9B1-13FA-A5D803F9E43C}"/>
              </a:ext>
            </a:extLst>
          </p:cNvPr>
          <p:cNvSpPr/>
          <p:nvPr/>
        </p:nvSpPr>
        <p:spPr>
          <a:xfrm>
            <a:off x="2524537" y="1033271"/>
            <a:ext cx="7941367" cy="595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39FF551E-90FC-1950-F129-B6ED6090D476}"/>
              </a:ext>
            </a:extLst>
          </p:cNvPr>
          <p:cNvSpPr/>
          <p:nvPr/>
        </p:nvSpPr>
        <p:spPr>
          <a:xfrm>
            <a:off x="2425148" y="1735701"/>
            <a:ext cx="9442174" cy="526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5C2650C-402E-DFBA-3A2A-21E0B6092B7B}"/>
              </a:ext>
            </a:extLst>
          </p:cNvPr>
          <p:cNvSpPr/>
          <p:nvPr/>
        </p:nvSpPr>
        <p:spPr>
          <a:xfrm>
            <a:off x="2524539" y="2902226"/>
            <a:ext cx="9442174" cy="67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6663E039-DF7A-37E8-CEB8-30C31F62CB8B}"/>
              </a:ext>
            </a:extLst>
          </p:cNvPr>
          <p:cNvSpPr/>
          <p:nvPr/>
        </p:nvSpPr>
        <p:spPr>
          <a:xfrm>
            <a:off x="2315818" y="3595578"/>
            <a:ext cx="9442174" cy="526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50E3EA5C-8491-16DC-152C-2DF386D52C76}"/>
              </a:ext>
            </a:extLst>
          </p:cNvPr>
          <p:cNvSpPr/>
          <p:nvPr/>
        </p:nvSpPr>
        <p:spPr>
          <a:xfrm>
            <a:off x="2594113" y="4201203"/>
            <a:ext cx="9442174" cy="23884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953EDF5-4429-CD7E-08AE-0A962C28BB54}"/>
              </a:ext>
            </a:extLst>
          </p:cNvPr>
          <p:cNvSpPr/>
          <p:nvPr/>
        </p:nvSpPr>
        <p:spPr>
          <a:xfrm>
            <a:off x="2594113" y="2267446"/>
            <a:ext cx="9442174" cy="526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7359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1" y="1"/>
            <a:ext cx="12192000" cy="6858000"/>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Warm up!!</a:t>
            </a:r>
          </a:p>
          <a:p>
            <a:pPr marL="0" indent="0">
              <a:buNone/>
            </a:pPr>
            <a:endParaRPr lang="en-US" altLang="ja-JP" sz="1800" dirty="0">
              <a:solidFill>
                <a:srgbClr val="FF0000"/>
              </a:solidFill>
              <a:latin typeface="Arial Black" panose="020B0A04020102020204" pitchFamily="34" charset="0"/>
              <a:ea typeface="Hiragino Kaku Gothic StdN W8" panose="020B0800000000000000" pitchFamily="34" charset="-128"/>
            </a:endParaRPr>
          </a:p>
          <a:p>
            <a:pPr marL="0" indent="0" algn="ctr">
              <a:lnSpc>
                <a:spcPts val="3940"/>
              </a:lnSpc>
              <a:buNone/>
            </a:pPr>
            <a:r>
              <a:rPr lang="en-US" altLang="ja-JP" sz="6000" dirty="0">
                <a:solidFill>
                  <a:srgbClr val="C00000"/>
                </a:solidFill>
                <a:latin typeface="Arial Black" panose="020B0A04020102020204" pitchFamily="34" charset="0"/>
                <a:ea typeface="Hiragino Kaku Gothic StdN W8" panose="020B0800000000000000" pitchFamily="34" charset="-128"/>
              </a:rPr>
              <a:t>trenches</a:t>
            </a:r>
          </a:p>
        </p:txBody>
      </p:sp>
      <p:sp>
        <p:nvSpPr>
          <p:cNvPr id="15" name="!!T"/>
          <p:cNvSpPr/>
          <p:nvPr/>
        </p:nvSpPr>
        <p:spPr>
          <a:xfrm>
            <a:off x="1335463" y="1724413"/>
            <a:ext cx="9521071" cy="5004378"/>
          </a:xfrm>
          <a:prstGeom prst="snip2Diag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3" name="図 2">
            <a:extLst>
              <a:ext uri="{FF2B5EF4-FFF2-40B4-BE49-F238E27FC236}">
                <a16:creationId xmlns:a16="http://schemas.microsoft.com/office/drawing/2014/main" id="{EE3B5DD0-00BF-446C-D792-BE2B18CEA462}"/>
              </a:ext>
            </a:extLst>
          </p:cNvPr>
          <p:cNvPicPr>
            <a:picLocks noChangeAspect="1"/>
          </p:cNvPicPr>
          <p:nvPr/>
        </p:nvPicPr>
        <p:blipFill>
          <a:blip r:embed="rId2"/>
          <a:stretch>
            <a:fillRect/>
          </a:stretch>
        </p:blipFill>
        <p:spPr>
          <a:xfrm>
            <a:off x="1742706" y="1887525"/>
            <a:ext cx="8374461" cy="4710634"/>
          </a:xfrm>
          <a:prstGeom prst="rect">
            <a:avLst/>
          </a:prstGeom>
        </p:spPr>
      </p:pic>
    </p:spTree>
    <p:extLst>
      <p:ext uri="{BB962C8B-B14F-4D97-AF65-F5344CB8AC3E}">
        <p14:creationId xmlns:p14="http://schemas.microsoft.com/office/powerpoint/2010/main" val="2935280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1</a:t>
            </a: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３">
            <a:extLst>
              <a:ext uri="{FF2B5EF4-FFF2-40B4-BE49-F238E27FC236}">
                <a16:creationId xmlns:a16="http://schemas.microsoft.com/office/drawing/2014/main" id="{1D623156-4A02-D349-BAD9-870C8510132F}"/>
              </a:ext>
            </a:extLst>
          </p:cNvPr>
          <p:cNvSpPr/>
          <p:nvPr/>
        </p:nvSpPr>
        <p:spPr>
          <a:xfrm>
            <a:off x="0" y="2396997"/>
            <a:ext cx="12192000" cy="262226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ja-JP" sz="3600" kern="100" dirty="0">
                <a:solidFill>
                  <a:srgbClr val="C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Q2</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第</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   </a:t>
            </a:r>
            <a:r>
              <a:rPr lang="ja-JP" altLang="en-US" sz="3600" kern="100" dirty="0">
                <a:solidFill>
                  <a:srgbClr val="00000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段落を読</a:t>
            </a:r>
            <a:r>
              <a:rPr lang="ja-JP" altLang="en-US" sz="3600" kern="100" dirty="0">
                <a:solidFill>
                  <a:srgbClr val="000000"/>
                </a:solidFill>
                <a:latin typeface="HGS創英角ｺﾞｼｯｸUB" panose="020B0900000000000000" pitchFamily="50" charset="-128"/>
                <a:ea typeface="HGS創英角ｺﾞｼｯｸUB" panose="020B0900000000000000" pitchFamily="50" charset="-128"/>
                <a:cs typeface="Times New Roman (本文のフォント - コンプレ"/>
              </a:rPr>
              <a:t>んで</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、内容を</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2</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枚の</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絵に</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描き</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なさい。</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endPar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r>
              <a:rPr lang="ja-JP" altLang="en-US" sz="3600" kern="100" dirty="0">
                <a:solidFill>
                  <a:srgbClr val="00000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ja-JP" altLang="ja-JP"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第</a:t>
            </a:r>
            <a:r>
              <a:rPr lang="en-US" altLang="ja-JP"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段落</a:t>
            </a:r>
            <a:r>
              <a:rPr lang="ja-JP" altLang="en-US"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の絵</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ja-JP" altLang="ja-JP"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第</a:t>
            </a:r>
            <a:r>
              <a:rPr lang="ja-JP" altLang="en-US"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u="sng"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段落の絵</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a:t>
            </a:r>
            <a:endPar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r>
              <a:rPr lang="ja-JP" altLang="en-US" sz="3600" kern="100" dirty="0">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en-US" altLang="ja-JP" sz="3600" kern="100" dirty="0">
                <a:solidFill>
                  <a:schemeClr val="tx1"/>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1</a:t>
            </a:r>
            <a:r>
              <a:rPr lang="ja-JP" altLang="en-US" sz="3600" kern="100" dirty="0">
                <a:solidFill>
                  <a:schemeClr val="tx1"/>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枚　　　　　　　</a:t>
            </a:r>
            <a:r>
              <a:rPr lang="en-US" altLang="ja-JP" sz="3600" kern="100" dirty="0">
                <a:solidFill>
                  <a:schemeClr val="tx1"/>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1</a:t>
            </a:r>
            <a:r>
              <a:rPr lang="ja-JP" altLang="en-US" sz="3600" kern="100" dirty="0">
                <a:solidFill>
                  <a:schemeClr val="tx1"/>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枚</a:t>
            </a:r>
            <a:r>
              <a:rPr lang="ja-JP" altLang="en-US" sz="3600" kern="100" dirty="0">
                <a:solidFill>
                  <a:schemeClr val="tx1"/>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en-US" sz="2400" u="sng"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☆ペアで分担しても</a:t>
            </a:r>
            <a:r>
              <a:rPr lang="en-US" altLang="ja-JP" sz="2400" u="sng"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OK</a:t>
            </a:r>
            <a:endParaRPr lang="en-US" altLang="ja-JP" sz="3600" u="sng" kern="100" dirty="0">
              <a:solidFill>
                <a:srgbClr val="C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11" name="!!T">
            <a:extLst>
              <a:ext uri="{FF2B5EF4-FFF2-40B4-BE49-F238E27FC236}">
                <a16:creationId xmlns:a16="http://schemas.microsoft.com/office/drawing/2014/main" id="{03E8FA84-92B9-8124-BFE6-602BAC66D768}"/>
              </a:ext>
            </a:extLst>
          </p:cNvPr>
          <p:cNvSpPr/>
          <p:nvPr/>
        </p:nvSpPr>
        <p:spPr>
          <a:xfrm>
            <a:off x="0" y="1544789"/>
            <a:ext cx="322933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err="1">
                <a:solidFill>
                  <a:srgbClr val="002060"/>
                </a:solidFill>
                <a:latin typeface="Cooper Black" panose="0208090404030B020404" pitchFamily="18" charset="0"/>
              </a:rPr>
              <a:t>MetaMoji</a:t>
            </a:r>
            <a:endParaRPr kumimoji="1" lang="ja-JP" altLang="en-US" sz="4000" dirty="0">
              <a:solidFill>
                <a:srgbClr val="002060"/>
              </a:solidFill>
              <a:latin typeface="Cooper Black" panose="0208090404030B020404" pitchFamily="18" charset="0"/>
            </a:endParaRPr>
          </a:p>
        </p:txBody>
      </p:sp>
      <p:sp>
        <p:nvSpPr>
          <p:cNvPr id="7" name="テキスト ボックス 6">
            <a:extLst>
              <a:ext uri="{FF2B5EF4-FFF2-40B4-BE49-F238E27FC236}">
                <a16:creationId xmlns:a16="http://schemas.microsoft.com/office/drawing/2014/main" id="{5C5A2A60-FC76-446E-9FC8-2986FFC6ACC9}"/>
              </a:ext>
            </a:extLst>
          </p:cNvPr>
          <p:cNvSpPr txBox="1"/>
          <p:nvPr/>
        </p:nvSpPr>
        <p:spPr>
          <a:xfrm>
            <a:off x="1465198" y="2982412"/>
            <a:ext cx="298939" cy="375165"/>
          </a:xfrm>
          <a:prstGeom prst="rect">
            <a:avLst/>
          </a:prstGeom>
          <a:noFill/>
          <a:ln>
            <a:solidFill>
              <a:schemeClr val="tx1"/>
            </a:solidFill>
          </a:ln>
        </p:spPr>
        <p:txBody>
          <a:bodyPr wrap="square" lIns="0" tIns="0" rIns="0" bIns="0" rtlCol="0">
            <a:noAutofit/>
          </a:bodyPr>
          <a:lstStyle/>
          <a:p>
            <a:pPr algn="ctr"/>
            <a:r>
              <a:rPr kumimoji="1" lang="en-US" altLang="ja-JP" sz="2800" b="1" dirty="0"/>
              <a:t>2</a:t>
            </a:r>
            <a:endParaRPr kumimoji="1" lang="ja-JP" altLang="en-US" sz="2800" b="1" dirty="0"/>
          </a:p>
        </p:txBody>
      </p:sp>
      <p:sp>
        <p:nvSpPr>
          <p:cNvPr id="8" name="テキスト ボックス 7">
            <a:extLst>
              <a:ext uri="{FF2B5EF4-FFF2-40B4-BE49-F238E27FC236}">
                <a16:creationId xmlns:a16="http://schemas.microsoft.com/office/drawing/2014/main" id="{24587191-AAA5-4B9B-B8C5-D950C0C3F3DD}"/>
              </a:ext>
            </a:extLst>
          </p:cNvPr>
          <p:cNvSpPr txBox="1"/>
          <p:nvPr/>
        </p:nvSpPr>
        <p:spPr>
          <a:xfrm>
            <a:off x="2472038" y="2982412"/>
            <a:ext cx="298939" cy="375165"/>
          </a:xfrm>
          <a:prstGeom prst="rect">
            <a:avLst/>
          </a:prstGeom>
          <a:noFill/>
          <a:ln>
            <a:solidFill>
              <a:schemeClr val="tx1"/>
            </a:solidFill>
          </a:ln>
        </p:spPr>
        <p:txBody>
          <a:bodyPr wrap="square" lIns="0" tIns="0" rIns="0" bIns="0" rtlCol="0">
            <a:noAutofit/>
          </a:bodyPr>
          <a:lstStyle/>
          <a:p>
            <a:pPr algn="ctr"/>
            <a:r>
              <a:rPr kumimoji="1" lang="ja-JP" altLang="en-US" sz="2800" b="1" dirty="0"/>
              <a:t>５</a:t>
            </a:r>
          </a:p>
        </p:txBody>
      </p:sp>
      <p:sp>
        <p:nvSpPr>
          <p:cNvPr id="9" name="テキスト ボックス 8">
            <a:extLst>
              <a:ext uri="{FF2B5EF4-FFF2-40B4-BE49-F238E27FC236}">
                <a16:creationId xmlns:a16="http://schemas.microsoft.com/office/drawing/2014/main" id="{12AEFF11-9E6C-4560-B015-3A381BAE2FCA}"/>
              </a:ext>
            </a:extLst>
          </p:cNvPr>
          <p:cNvSpPr txBox="1"/>
          <p:nvPr/>
        </p:nvSpPr>
        <p:spPr>
          <a:xfrm>
            <a:off x="2035941" y="3526724"/>
            <a:ext cx="298939" cy="375165"/>
          </a:xfrm>
          <a:prstGeom prst="rect">
            <a:avLst/>
          </a:prstGeom>
          <a:noFill/>
          <a:ln>
            <a:solidFill>
              <a:schemeClr val="tx1"/>
            </a:solidFill>
          </a:ln>
        </p:spPr>
        <p:txBody>
          <a:bodyPr wrap="square" lIns="0" tIns="0" rIns="0" bIns="0" rtlCol="0">
            <a:noAutofit/>
          </a:bodyPr>
          <a:lstStyle/>
          <a:p>
            <a:pPr algn="ctr"/>
            <a:r>
              <a:rPr kumimoji="1" lang="en-US" altLang="ja-JP" sz="2800" b="1" dirty="0"/>
              <a:t>2</a:t>
            </a:r>
            <a:endParaRPr kumimoji="1" lang="ja-JP" altLang="en-US" sz="2800" b="1" dirty="0"/>
          </a:p>
        </p:txBody>
      </p:sp>
      <p:sp>
        <p:nvSpPr>
          <p:cNvPr id="10" name="テキスト ボックス 9">
            <a:extLst>
              <a:ext uri="{FF2B5EF4-FFF2-40B4-BE49-F238E27FC236}">
                <a16:creationId xmlns:a16="http://schemas.microsoft.com/office/drawing/2014/main" id="{EF75CFA3-8A06-4446-A8CC-DD89F79D9F58}"/>
              </a:ext>
            </a:extLst>
          </p:cNvPr>
          <p:cNvSpPr txBox="1"/>
          <p:nvPr/>
        </p:nvSpPr>
        <p:spPr>
          <a:xfrm>
            <a:off x="2472037" y="3520546"/>
            <a:ext cx="298939" cy="375165"/>
          </a:xfrm>
          <a:prstGeom prst="rect">
            <a:avLst/>
          </a:prstGeom>
          <a:noFill/>
          <a:ln>
            <a:solidFill>
              <a:schemeClr val="tx1"/>
            </a:solidFill>
          </a:ln>
        </p:spPr>
        <p:txBody>
          <a:bodyPr wrap="square" lIns="0" tIns="0" rIns="0" bIns="0" rtlCol="0">
            <a:noAutofit/>
          </a:bodyPr>
          <a:lstStyle/>
          <a:p>
            <a:pPr algn="ctr"/>
            <a:r>
              <a:rPr lang="en-US" altLang="ja-JP" sz="2800" b="1" dirty="0"/>
              <a:t>3</a:t>
            </a:r>
            <a:endParaRPr kumimoji="1" lang="ja-JP" altLang="en-US" sz="2800" b="1" dirty="0"/>
          </a:p>
        </p:txBody>
      </p:sp>
      <p:sp>
        <p:nvSpPr>
          <p:cNvPr id="12" name="テキスト ボックス 11">
            <a:extLst>
              <a:ext uri="{FF2B5EF4-FFF2-40B4-BE49-F238E27FC236}">
                <a16:creationId xmlns:a16="http://schemas.microsoft.com/office/drawing/2014/main" id="{D32D1109-F228-4CC5-860D-122A9BA8810B}"/>
              </a:ext>
            </a:extLst>
          </p:cNvPr>
          <p:cNvSpPr txBox="1"/>
          <p:nvPr/>
        </p:nvSpPr>
        <p:spPr>
          <a:xfrm>
            <a:off x="5797059" y="3526724"/>
            <a:ext cx="298939" cy="375165"/>
          </a:xfrm>
          <a:prstGeom prst="rect">
            <a:avLst/>
          </a:prstGeom>
          <a:noFill/>
          <a:ln>
            <a:solidFill>
              <a:schemeClr val="tx1"/>
            </a:solidFill>
          </a:ln>
        </p:spPr>
        <p:txBody>
          <a:bodyPr wrap="square" lIns="0" tIns="0" rIns="0" bIns="0" rtlCol="0">
            <a:noAutofit/>
          </a:bodyPr>
          <a:lstStyle/>
          <a:p>
            <a:pPr algn="ctr"/>
            <a:r>
              <a:rPr lang="ja-JP" altLang="en-US" sz="2800" b="1" dirty="0"/>
              <a:t>４</a:t>
            </a:r>
            <a:endParaRPr kumimoji="1" lang="ja-JP" altLang="en-US" sz="2800" b="1" dirty="0"/>
          </a:p>
        </p:txBody>
      </p:sp>
      <p:sp>
        <p:nvSpPr>
          <p:cNvPr id="13" name="テキスト ボックス 12">
            <a:extLst>
              <a:ext uri="{FF2B5EF4-FFF2-40B4-BE49-F238E27FC236}">
                <a16:creationId xmlns:a16="http://schemas.microsoft.com/office/drawing/2014/main" id="{938B77A1-2F8A-486A-871D-4D5DF635AE44}"/>
              </a:ext>
            </a:extLst>
          </p:cNvPr>
          <p:cNvSpPr txBox="1"/>
          <p:nvPr/>
        </p:nvSpPr>
        <p:spPr>
          <a:xfrm>
            <a:off x="6248289" y="3520545"/>
            <a:ext cx="298939" cy="375165"/>
          </a:xfrm>
          <a:prstGeom prst="rect">
            <a:avLst/>
          </a:prstGeom>
          <a:noFill/>
          <a:ln>
            <a:solidFill>
              <a:schemeClr val="tx1"/>
            </a:solidFill>
          </a:ln>
        </p:spPr>
        <p:txBody>
          <a:bodyPr wrap="square" lIns="0" tIns="0" rIns="0" bIns="0" rtlCol="0">
            <a:noAutofit/>
          </a:bodyPr>
          <a:lstStyle/>
          <a:p>
            <a:pPr algn="ctr"/>
            <a:r>
              <a:rPr lang="ja-JP" altLang="en-US" sz="2800" b="1" dirty="0"/>
              <a:t>５</a:t>
            </a:r>
            <a:endParaRPr kumimoji="1" lang="ja-JP" altLang="en-US" sz="2800" b="1" dirty="0"/>
          </a:p>
        </p:txBody>
      </p:sp>
    </p:spTree>
    <p:extLst>
      <p:ext uri="{BB962C8B-B14F-4D97-AF65-F5344CB8AC3E}">
        <p14:creationId xmlns:p14="http://schemas.microsoft.com/office/powerpoint/2010/main" val="2905136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1" y="1"/>
            <a:ext cx="12192000" cy="6858000"/>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1</a:t>
            </a:r>
          </a:p>
          <a:p>
            <a:pPr marL="0" indent="0" algn="ctr">
              <a:lnSpc>
                <a:spcPts val="3940"/>
              </a:lnSpc>
              <a:buNone/>
            </a:pPr>
            <a:endParaRPr lang="en-US" altLang="ja-JP" sz="6000" dirty="0">
              <a:solidFill>
                <a:srgbClr val="FF0000"/>
              </a:solidFill>
              <a:latin typeface="Arial Black" panose="020B0A04020102020204" pitchFamily="34" charset="0"/>
              <a:ea typeface="Hiragino Kaku Gothic StdN W8" panose="020B0800000000000000" pitchFamily="34" charset="-128"/>
            </a:endParaRPr>
          </a:p>
          <a:p>
            <a:pPr marL="0" indent="0" algn="ctr">
              <a:lnSpc>
                <a:spcPts val="3940"/>
              </a:lnSpc>
              <a:buNone/>
            </a:pPr>
            <a:r>
              <a:rPr lang="en-US" altLang="ja-JP" sz="6000" dirty="0">
                <a:solidFill>
                  <a:srgbClr val="C00000"/>
                </a:solidFill>
                <a:latin typeface="Arial Black" panose="020B0A04020102020204" pitchFamily="34" charset="0"/>
                <a:ea typeface="Hiragino Kaku Gothic StdN W8" panose="020B0800000000000000" pitchFamily="34" charset="-128"/>
              </a:rPr>
              <a:t>Light flickers on</a:t>
            </a:r>
          </a:p>
        </p:txBody>
      </p:sp>
      <p:sp>
        <p:nvSpPr>
          <p:cNvPr id="11" name="!!T">
            <a:extLst>
              <a:ext uri="{FF2B5EF4-FFF2-40B4-BE49-F238E27FC236}">
                <a16:creationId xmlns:a16="http://schemas.microsoft.com/office/drawing/2014/main" id="{215D23EE-064A-F6E2-EB02-9FA2AE2A2D29}"/>
              </a:ext>
            </a:extLst>
          </p:cNvPr>
          <p:cNvSpPr/>
          <p:nvPr/>
        </p:nvSpPr>
        <p:spPr>
          <a:xfrm>
            <a:off x="4529666" y="2878984"/>
            <a:ext cx="2788355" cy="2359378"/>
          </a:xfrm>
          <a:prstGeom prst="leftRightArrow">
            <a:avLst>
              <a:gd name="adj1" fmla="val 41388"/>
              <a:gd name="adj2" fmla="val 26555"/>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4" name="Picture 10" descr="はてなのフリーイラスト - クエスチョンマーク無料素材 - チコデザ">
            <a:extLst>
              <a:ext uri="{FF2B5EF4-FFF2-40B4-BE49-F238E27FC236}">
                <a16:creationId xmlns:a16="http://schemas.microsoft.com/office/drawing/2014/main" id="{2DBAD3C2-B5D3-CB74-BD28-6120E7BDB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597" y="3144193"/>
            <a:ext cx="2234494" cy="1828960"/>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735B9457-D4DB-AAA8-5711-A26730075D95}"/>
              </a:ext>
            </a:extLst>
          </p:cNvPr>
          <p:cNvPicPr>
            <a:picLocks noChangeAspect="1"/>
          </p:cNvPicPr>
          <p:nvPr/>
        </p:nvPicPr>
        <p:blipFill>
          <a:blip r:embed="rId3"/>
          <a:srcRect l="22293"/>
          <a:stretch/>
        </p:blipFill>
        <p:spPr>
          <a:xfrm>
            <a:off x="7563441" y="2465981"/>
            <a:ext cx="3487119" cy="3185384"/>
          </a:xfrm>
          <a:prstGeom prst="rect">
            <a:avLst/>
          </a:prstGeom>
        </p:spPr>
      </p:pic>
      <p:pic>
        <p:nvPicPr>
          <p:cNvPr id="3" name="図 2">
            <a:extLst>
              <a:ext uri="{FF2B5EF4-FFF2-40B4-BE49-F238E27FC236}">
                <a16:creationId xmlns:a16="http://schemas.microsoft.com/office/drawing/2014/main" id="{39FBFF7B-BC8B-5F83-DFF2-BE9C2FDC092F}"/>
              </a:ext>
            </a:extLst>
          </p:cNvPr>
          <p:cNvPicPr>
            <a:picLocks noChangeAspect="1"/>
          </p:cNvPicPr>
          <p:nvPr/>
        </p:nvPicPr>
        <p:blipFill>
          <a:blip r:embed="rId4"/>
          <a:srcRect l="20850"/>
          <a:stretch>
            <a:fillRect/>
          </a:stretch>
        </p:blipFill>
        <p:spPr>
          <a:xfrm>
            <a:off x="733748" y="2465981"/>
            <a:ext cx="3781832" cy="3185384"/>
          </a:xfrm>
          <a:prstGeom prst="rect">
            <a:avLst/>
          </a:prstGeom>
        </p:spPr>
      </p:pic>
    </p:spTree>
    <p:extLst>
      <p:ext uri="{BB962C8B-B14F-4D97-AF65-F5344CB8AC3E}">
        <p14:creationId xmlns:p14="http://schemas.microsoft.com/office/powerpoint/2010/main" val="3728959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dissolve">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034"/>
                                        </p:tgtEl>
                                      </p:cBhvr>
                                    </p:animEffect>
                                    <p:set>
                                      <p:cBhvr>
                                        <p:cTn id="12" dur="1" fill="hold">
                                          <p:stCondLst>
                                            <p:cond delay="499"/>
                                          </p:stCondLst>
                                        </p:cTn>
                                        <p:tgtEl>
                                          <p:spTgt spid="1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6B7ECF2-85C4-82E5-07A2-FE081460EB35}"/>
              </a:ext>
            </a:extLst>
          </p:cNvPr>
          <p:cNvPicPr>
            <a:picLocks noChangeAspect="1"/>
          </p:cNvPicPr>
          <p:nvPr/>
        </p:nvPicPr>
        <p:blipFill>
          <a:blip r:embed="rId3"/>
          <a:srcRect l="20850"/>
          <a:stretch>
            <a:fillRect/>
          </a:stretch>
        </p:blipFill>
        <p:spPr>
          <a:xfrm>
            <a:off x="733748" y="2465981"/>
            <a:ext cx="3781832" cy="3185384"/>
          </a:xfrm>
          <a:prstGeom prst="rect">
            <a:avLst/>
          </a:prstGeom>
        </p:spPr>
      </p:pic>
      <p:sp>
        <p:nvSpPr>
          <p:cNvPr id="9" name="正方形/長方形 8">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1" y="0"/>
            <a:ext cx="12192000" cy="7471887"/>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1</a:t>
            </a:r>
          </a:p>
          <a:p>
            <a:pPr marL="0" indent="0" algn="ctr">
              <a:lnSpc>
                <a:spcPts val="3940"/>
              </a:lnSpc>
              <a:buNone/>
            </a:pPr>
            <a:endParaRPr lang="en-US" altLang="ja-JP" sz="6000" dirty="0">
              <a:solidFill>
                <a:srgbClr val="FF0000"/>
              </a:solidFill>
              <a:latin typeface="Arial Black" panose="020B0A04020102020204" pitchFamily="34" charset="0"/>
              <a:ea typeface="Hiragino Kaku Gothic StdN W8" panose="020B0800000000000000" pitchFamily="34" charset="-128"/>
            </a:endParaRPr>
          </a:p>
          <a:p>
            <a:pPr marL="0" indent="0" algn="ctr">
              <a:lnSpc>
                <a:spcPts val="3940"/>
              </a:lnSpc>
              <a:buNone/>
            </a:pPr>
            <a:r>
              <a:rPr lang="en-US" altLang="ja-JP" sz="6000" dirty="0">
                <a:solidFill>
                  <a:srgbClr val="C00000"/>
                </a:solidFill>
                <a:latin typeface="Arial Black" panose="020B0A04020102020204" pitchFamily="34" charset="0"/>
                <a:ea typeface="Hiragino Kaku Gothic StdN W8" panose="020B0800000000000000" pitchFamily="34" charset="-128"/>
              </a:rPr>
              <a:t>Light flickers on</a:t>
            </a:r>
          </a:p>
        </p:txBody>
      </p:sp>
      <p:sp>
        <p:nvSpPr>
          <p:cNvPr id="2" name="!!T">
            <a:extLst>
              <a:ext uri="{FF2B5EF4-FFF2-40B4-BE49-F238E27FC236}">
                <a16:creationId xmlns:a16="http://schemas.microsoft.com/office/drawing/2014/main" id="{EA020078-5810-66F1-414A-6EC67F47BCD9}"/>
              </a:ext>
            </a:extLst>
          </p:cNvPr>
          <p:cNvSpPr/>
          <p:nvPr/>
        </p:nvSpPr>
        <p:spPr>
          <a:xfrm>
            <a:off x="622168" y="2005979"/>
            <a:ext cx="4006393" cy="3912609"/>
          </a:xfrm>
          <a:prstGeom prst="donut">
            <a:avLst>
              <a:gd name="adj" fmla="val 5095"/>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正方形/長方形 2">
            <a:extLst>
              <a:ext uri="{FF2B5EF4-FFF2-40B4-BE49-F238E27FC236}">
                <a16:creationId xmlns:a16="http://schemas.microsoft.com/office/drawing/2014/main" id="{FD8619D9-1B31-4D7E-9035-3B7CE22E6C8F}"/>
              </a:ext>
            </a:extLst>
          </p:cNvPr>
          <p:cNvSpPr/>
          <p:nvPr/>
        </p:nvSpPr>
        <p:spPr>
          <a:xfrm>
            <a:off x="996242" y="6066123"/>
            <a:ext cx="3256845" cy="666044"/>
          </a:xfrm>
          <a:prstGeom prst="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bg1"/>
                </a:solidFill>
                <a:latin typeface="Arial Black" panose="020B0A04020102020204" pitchFamily="34" charset="0"/>
                <a:ea typeface="Hiragino Kaku Gothic StdN W8" panose="020B0800000000000000" pitchFamily="34" charset="-128"/>
              </a:rPr>
              <a:t>Flicker</a:t>
            </a:r>
            <a:endParaRPr kumimoji="1" lang="ja-JP" altLang="en-US" sz="3200" dirty="0">
              <a:solidFill>
                <a:schemeClr val="bg1"/>
              </a:solidFill>
              <a:latin typeface="Arial Black" panose="020B0A04020102020204" pitchFamily="34" charset="0"/>
              <a:ea typeface="Hiragino Kaku Gothic StdN W8" panose="020B0800000000000000" pitchFamily="34" charset="-128"/>
            </a:endParaRPr>
          </a:p>
        </p:txBody>
      </p:sp>
      <p:sp>
        <p:nvSpPr>
          <p:cNvPr id="4" name="正方形/長方形 3">
            <a:extLst>
              <a:ext uri="{FF2B5EF4-FFF2-40B4-BE49-F238E27FC236}">
                <a16:creationId xmlns:a16="http://schemas.microsoft.com/office/drawing/2014/main" id="{A52D253F-EC1A-A1ED-235A-DEF88F8331F6}"/>
              </a:ext>
            </a:extLst>
          </p:cNvPr>
          <p:cNvSpPr/>
          <p:nvPr/>
        </p:nvSpPr>
        <p:spPr>
          <a:xfrm>
            <a:off x="7648221" y="6066123"/>
            <a:ext cx="3256845" cy="666044"/>
          </a:xfrm>
          <a:prstGeom prst="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bg1"/>
                </a:solidFill>
                <a:latin typeface="Arial Black" panose="020B0A04020102020204" pitchFamily="34" charset="0"/>
                <a:ea typeface="Hiragino Kaku Gothic StdN W8" panose="020B0800000000000000" pitchFamily="34" charset="-128"/>
              </a:rPr>
              <a:t>Flash</a:t>
            </a:r>
            <a:endParaRPr kumimoji="1" lang="ja-JP" altLang="en-US" sz="3200" dirty="0">
              <a:solidFill>
                <a:schemeClr val="bg1"/>
              </a:solidFill>
              <a:latin typeface="Arial Black" panose="020B0A04020102020204" pitchFamily="34" charset="0"/>
              <a:ea typeface="Hiragino Kaku Gothic StdN W8" panose="020B0800000000000000" pitchFamily="34" charset="-128"/>
            </a:endParaRPr>
          </a:p>
        </p:txBody>
      </p:sp>
      <p:pic>
        <p:nvPicPr>
          <p:cNvPr id="6" name="図 5">
            <a:extLst>
              <a:ext uri="{FF2B5EF4-FFF2-40B4-BE49-F238E27FC236}">
                <a16:creationId xmlns:a16="http://schemas.microsoft.com/office/drawing/2014/main" id="{03583E91-D05D-0FA1-F9DC-DB82E1045309}"/>
              </a:ext>
            </a:extLst>
          </p:cNvPr>
          <p:cNvPicPr>
            <a:picLocks noChangeAspect="1"/>
          </p:cNvPicPr>
          <p:nvPr/>
        </p:nvPicPr>
        <p:blipFill>
          <a:blip r:embed="rId4"/>
          <a:srcRect l="22293"/>
          <a:stretch/>
        </p:blipFill>
        <p:spPr>
          <a:xfrm>
            <a:off x="7563441" y="2465981"/>
            <a:ext cx="3487119" cy="3185384"/>
          </a:xfrm>
          <a:prstGeom prst="rect">
            <a:avLst/>
          </a:prstGeom>
        </p:spPr>
      </p:pic>
    </p:spTree>
    <p:extLst>
      <p:ext uri="{BB962C8B-B14F-4D97-AF65-F5344CB8AC3E}">
        <p14:creationId xmlns:p14="http://schemas.microsoft.com/office/powerpoint/2010/main" val="859225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33D06-D542-D99E-A1E5-8E8C8EE91318}"/>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77B80C51-6987-CF38-C6B2-8560CD07B0B2}"/>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FECC83A3-6F59-C48C-3C49-A91CD099C1E9}"/>
              </a:ext>
            </a:extLst>
          </p:cNvPr>
          <p:cNvSpPr>
            <a:spLocks noGrp="1"/>
          </p:cNvSpPr>
          <p:nvPr>
            <p:ph idx="1"/>
          </p:nvPr>
        </p:nvSpPr>
        <p:spPr>
          <a:xfrm>
            <a:off x="-1" y="0"/>
            <a:ext cx="12192000" cy="7471887"/>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1</a:t>
            </a:r>
          </a:p>
        </p:txBody>
      </p:sp>
      <p:sp>
        <p:nvSpPr>
          <p:cNvPr id="11" name="!!T">
            <a:extLst>
              <a:ext uri="{FF2B5EF4-FFF2-40B4-BE49-F238E27FC236}">
                <a16:creationId xmlns:a16="http://schemas.microsoft.com/office/drawing/2014/main" id="{EDD7CD52-2221-C9C9-33E2-39E5AEFC4B95}"/>
              </a:ext>
            </a:extLst>
          </p:cNvPr>
          <p:cNvSpPr/>
          <p:nvPr/>
        </p:nvSpPr>
        <p:spPr>
          <a:xfrm>
            <a:off x="157367" y="1133061"/>
            <a:ext cx="11877261" cy="537706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a:solidFill>
                  <a:srgbClr val="002060"/>
                </a:solidFill>
                <a:latin typeface="Arial Black" panose="020B0A04020102020204" pitchFamily="34" charset="0"/>
                <a:ea typeface="Hiragino Kaku Gothic StdN W8" panose="020B0800000000000000" pitchFamily="34" charset="-128"/>
              </a:rPr>
              <a:t>　</a:t>
            </a:r>
            <a:r>
              <a:rPr lang="en-US" altLang="ja-JP" sz="5400" dirty="0">
                <a:solidFill>
                  <a:srgbClr val="C00000"/>
                </a:solidFill>
                <a:latin typeface="Arial Black" panose="020B0A04020102020204" pitchFamily="34" charset="0"/>
                <a:ea typeface="Hiragino Kaku Gothic StdN W8" panose="020B0800000000000000" pitchFamily="34" charset="-128"/>
              </a:rPr>
              <a:t>Question: </a:t>
            </a:r>
          </a:p>
          <a:p>
            <a:r>
              <a:rPr lang="en-US" altLang="ja-JP" sz="5400" dirty="0">
                <a:solidFill>
                  <a:srgbClr val="002060"/>
                </a:solidFill>
                <a:latin typeface="Arial Black" panose="020B0A04020102020204" pitchFamily="34" charset="0"/>
                <a:ea typeface="Hiragino Kaku Gothic StdN W8" panose="020B0800000000000000" pitchFamily="34" charset="-128"/>
              </a:rPr>
              <a:t>If you were in his position, </a:t>
            </a:r>
          </a:p>
          <a:p>
            <a:r>
              <a:rPr lang="en-US" altLang="ja-JP" sz="5400" dirty="0">
                <a:solidFill>
                  <a:srgbClr val="002060"/>
                </a:solidFill>
                <a:latin typeface="Arial Black" panose="020B0A04020102020204" pitchFamily="34" charset="0"/>
                <a:ea typeface="Hiragino Kaku Gothic StdN W8" panose="020B0800000000000000" pitchFamily="34" charset="-128"/>
              </a:rPr>
              <a:t>would you go into the field between both armies?</a:t>
            </a:r>
          </a:p>
          <a:p>
            <a:r>
              <a:rPr lang="ja-JP" altLang="en-US" sz="5400" dirty="0">
                <a:solidFill>
                  <a:srgbClr val="002060"/>
                </a:solidFill>
                <a:latin typeface="Arial Black" panose="020B0A04020102020204" pitchFamily="34" charset="0"/>
                <a:ea typeface="Hiragino Kaku Gothic StdN W8" panose="020B0800000000000000" pitchFamily="34" charset="-128"/>
              </a:rPr>
              <a:t>　　　　</a:t>
            </a:r>
            <a:r>
              <a:rPr lang="en-US" altLang="ja-JP" sz="5400" dirty="0">
                <a:solidFill>
                  <a:srgbClr val="002060"/>
                </a:solidFill>
                <a:latin typeface="Arial Black" panose="020B0A04020102020204" pitchFamily="34" charset="0"/>
                <a:ea typeface="Hiragino Kaku Gothic StdN W8" panose="020B0800000000000000" pitchFamily="34" charset="-128"/>
              </a:rPr>
              <a:t>Why? / Why not?</a:t>
            </a:r>
          </a:p>
        </p:txBody>
      </p:sp>
    </p:spTree>
    <p:extLst>
      <p:ext uri="{BB962C8B-B14F-4D97-AF65-F5344CB8AC3E}">
        <p14:creationId xmlns:p14="http://schemas.microsoft.com/office/powerpoint/2010/main" val="549162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58EE1-C2D2-AD97-3582-9685C7F5FDAD}"/>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E73DE3DE-96FC-0D6E-B362-7071208D6F16}"/>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FC7F8188-93C2-D6A0-7117-CE6D835E5296}"/>
              </a:ext>
            </a:extLst>
          </p:cNvPr>
          <p:cNvSpPr>
            <a:spLocks noGrp="1"/>
          </p:cNvSpPr>
          <p:nvPr>
            <p:ph idx="1"/>
          </p:nvPr>
        </p:nvSpPr>
        <p:spPr>
          <a:xfrm>
            <a:off x="0" y="1"/>
            <a:ext cx="12192000" cy="6858000"/>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Let’s watch &amp; listen?</a:t>
            </a:r>
          </a:p>
        </p:txBody>
      </p:sp>
    </p:spTree>
    <p:extLst>
      <p:ext uri="{BB962C8B-B14F-4D97-AF65-F5344CB8AC3E}">
        <p14:creationId xmlns:p14="http://schemas.microsoft.com/office/powerpoint/2010/main" val="3625837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FE3246-BD99-C4BC-C530-8477119E4D66}"/>
              </a:ext>
            </a:extLst>
          </p:cNvPr>
          <p:cNvSpPr>
            <a:spLocks noGrp="1"/>
          </p:cNvSpPr>
          <p:nvPr>
            <p:ph type="title"/>
          </p:nvPr>
        </p:nvSpPr>
        <p:spPr/>
        <p:txBody>
          <a:bodyPr>
            <a:normAutofit fontScale="90000"/>
          </a:bodyPr>
          <a:lstStyle/>
          <a:p>
            <a:pPr algn="ctr"/>
            <a:r>
              <a:rPr kumimoji="1" lang="en-US" altLang="ja-JP" sz="6000" b="1" dirty="0">
                <a:latin typeface="Calibri" panose="020F0502020204030204" pitchFamily="34" charset="0"/>
                <a:ea typeface="Calibri" panose="020F0502020204030204" pitchFamily="34" charset="0"/>
                <a:cs typeface="Calibri" panose="020F0502020204030204" pitchFamily="34" charset="0"/>
              </a:rPr>
              <a:t>What do you want for Christmas</a:t>
            </a:r>
            <a:r>
              <a:rPr kumimoji="1" lang="ja-JP" altLang="en-US" sz="6000" b="1">
                <a:latin typeface="Calibri" panose="020F0502020204030204" pitchFamily="34" charset="0"/>
                <a:ea typeface="Calibri" panose="020F0502020204030204" pitchFamily="34" charset="0"/>
                <a:cs typeface="Calibri" panose="020F0502020204030204" pitchFamily="34" charset="0"/>
              </a:rPr>
              <a:t>？</a:t>
            </a:r>
            <a:endParaRPr kumimoji="1" lang="ja-JP" altLang="en-US" sz="6000" b="1" dirty="0">
              <a:latin typeface="Calibri" panose="020F0502020204030204" pitchFamily="34" charset="0"/>
              <a:cs typeface="Calibri" panose="020F0502020204030204" pitchFamily="34" charset="0"/>
            </a:endParaRPr>
          </a:p>
        </p:txBody>
      </p:sp>
      <p:pic>
        <p:nvPicPr>
          <p:cNvPr id="7" name="コンテンツ プレースホルダー 6">
            <a:extLst>
              <a:ext uri="{FF2B5EF4-FFF2-40B4-BE49-F238E27FC236}">
                <a16:creationId xmlns:a16="http://schemas.microsoft.com/office/drawing/2014/main" id="{01F514CE-0A2B-4CC4-B879-269D7DD6DDAC}"/>
              </a:ext>
            </a:extLst>
          </p:cNvPr>
          <p:cNvPicPr>
            <a:picLocks noGrp="1" noChangeAspect="1"/>
          </p:cNvPicPr>
          <p:nvPr>
            <p:ph idx="1"/>
          </p:nvPr>
        </p:nvPicPr>
        <p:blipFill>
          <a:blip r:embed="rId2"/>
          <a:stretch>
            <a:fillRect/>
          </a:stretch>
        </p:blipFill>
        <p:spPr>
          <a:xfrm>
            <a:off x="4804604" y="2417005"/>
            <a:ext cx="2582791" cy="2502079"/>
          </a:xfrm>
        </p:spPr>
      </p:pic>
    </p:spTree>
    <p:extLst>
      <p:ext uri="{BB962C8B-B14F-4D97-AF65-F5344CB8AC3E}">
        <p14:creationId xmlns:p14="http://schemas.microsoft.com/office/powerpoint/2010/main" val="3844452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A25EC-A0EB-8A3C-BF5E-52E32F097684}"/>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97763681-AD89-BE42-D503-788001D96068}"/>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C656E069-06E7-5F0E-000D-27570180F844}"/>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2</a:t>
            </a:r>
          </a:p>
          <a:p>
            <a:pPr marL="0" indent="0">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３">
            <a:extLst>
              <a:ext uri="{FF2B5EF4-FFF2-40B4-BE49-F238E27FC236}">
                <a16:creationId xmlns:a16="http://schemas.microsoft.com/office/drawing/2014/main" id="{58BC83EF-F5B5-D7CC-A1B1-0DE8936ECC7C}"/>
              </a:ext>
            </a:extLst>
          </p:cNvPr>
          <p:cNvSpPr/>
          <p:nvPr/>
        </p:nvSpPr>
        <p:spPr>
          <a:xfrm>
            <a:off x="0" y="2396998"/>
            <a:ext cx="12192000" cy="26421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600" kern="100" dirty="0">
                <a:solidFill>
                  <a:srgbClr val="C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Q3</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第</a:t>
            </a:r>
            <a:r>
              <a:rPr lang="ja-JP" altLang="en-US" sz="3600" kern="100" dirty="0">
                <a:solidFill>
                  <a:srgbClr val="00000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段落を読</a:t>
            </a:r>
            <a:r>
              <a:rPr lang="ja-JP" altLang="en-US" sz="3600" kern="100" dirty="0">
                <a:solidFill>
                  <a:srgbClr val="000000"/>
                </a:solidFill>
                <a:latin typeface="HGS創英角ｺﾞｼｯｸUB" panose="020B0900000000000000" pitchFamily="50" charset="-128"/>
                <a:ea typeface="HGS創英角ｺﾞｼｯｸUB" panose="020B0900000000000000" pitchFamily="50" charset="-128"/>
                <a:cs typeface="Times New Roman (本文のフォント - コンプレ"/>
              </a:rPr>
              <a:t>んで</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、内容を</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2</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枚の</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絵</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(2</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つの場面</a:t>
            </a:r>
            <a:r>
              <a:rPr lang="en-US"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a:t>
            </a:r>
          </a:p>
          <a:p>
            <a:r>
              <a:rPr lang="ja-JP" altLang="en-US" sz="3600" kern="100" dirty="0">
                <a:solidFill>
                  <a:srgbClr val="00000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に</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描き</a:t>
            </a:r>
            <a:r>
              <a:rPr lang="ja-JP" altLang="ja-JP"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なさい。</a:t>
            </a:r>
            <a:r>
              <a:rPr lang="ja-JP" altLang="en-US" sz="36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ja-JP" altLang="en-US" sz="2400" kern="100" dirty="0">
                <a:solidFill>
                  <a:srgbClr val="C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☆ペアで分担しても</a:t>
            </a:r>
            <a:r>
              <a:rPr lang="en-US" altLang="ja-JP" sz="2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OK</a:t>
            </a:r>
            <a:endParaRPr lang="ja-JP" altLang="ja-JP" sz="3600" kern="100" dirty="0">
              <a:solidFill>
                <a:srgbClr val="C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11" name="!!T">
            <a:extLst>
              <a:ext uri="{FF2B5EF4-FFF2-40B4-BE49-F238E27FC236}">
                <a16:creationId xmlns:a16="http://schemas.microsoft.com/office/drawing/2014/main" id="{A86D8BC9-81F1-9509-B035-BEBA771B074E}"/>
              </a:ext>
            </a:extLst>
          </p:cNvPr>
          <p:cNvSpPr/>
          <p:nvPr/>
        </p:nvSpPr>
        <p:spPr>
          <a:xfrm>
            <a:off x="0" y="1544789"/>
            <a:ext cx="322933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err="1">
                <a:solidFill>
                  <a:srgbClr val="002060"/>
                </a:solidFill>
                <a:latin typeface="Cooper Black" panose="0208090404030B020404" pitchFamily="18" charset="0"/>
              </a:rPr>
              <a:t>MetaMoji</a:t>
            </a:r>
            <a:endParaRPr kumimoji="1" lang="ja-JP" altLang="en-US" sz="4000" dirty="0">
              <a:solidFill>
                <a:srgbClr val="002060"/>
              </a:solidFill>
              <a:latin typeface="Cooper Black" panose="0208090404030B020404" pitchFamily="18" charset="0"/>
            </a:endParaRPr>
          </a:p>
        </p:txBody>
      </p:sp>
      <p:sp>
        <p:nvSpPr>
          <p:cNvPr id="7" name="テキスト ボックス 6">
            <a:extLst>
              <a:ext uri="{FF2B5EF4-FFF2-40B4-BE49-F238E27FC236}">
                <a16:creationId xmlns:a16="http://schemas.microsoft.com/office/drawing/2014/main" id="{D1EBA244-0D4B-419E-9EAC-77502D4385F8}"/>
              </a:ext>
            </a:extLst>
          </p:cNvPr>
          <p:cNvSpPr txBox="1"/>
          <p:nvPr/>
        </p:nvSpPr>
        <p:spPr>
          <a:xfrm>
            <a:off x="2529500" y="3252750"/>
            <a:ext cx="298939" cy="375165"/>
          </a:xfrm>
          <a:prstGeom prst="rect">
            <a:avLst/>
          </a:prstGeom>
          <a:noFill/>
          <a:ln>
            <a:solidFill>
              <a:schemeClr val="tx1"/>
            </a:solidFill>
          </a:ln>
        </p:spPr>
        <p:txBody>
          <a:bodyPr wrap="square" lIns="0" tIns="0" rIns="0" bIns="0" rtlCol="0">
            <a:noAutofit/>
          </a:bodyPr>
          <a:lstStyle/>
          <a:p>
            <a:pPr algn="ctr"/>
            <a:r>
              <a:rPr lang="ja-JP" altLang="en-US" sz="2800" b="1" dirty="0"/>
              <a:t>８</a:t>
            </a:r>
            <a:endParaRPr kumimoji="1" lang="ja-JP" altLang="en-US" sz="2800" b="1" dirty="0"/>
          </a:p>
        </p:txBody>
      </p:sp>
      <p:sp>
        <p:nvSpPr>
          <p:cNvPr id="8" name="テキスト ボックス 7">
            <a:extLst>
              <a:ext uri="{FF2B5EF4-FFF2-40B4-BE49-F238E27FC236}">
                <a16:creationId xmlns:a16="http://schemas.microsoft.com/office/drawing/2014/main" id="{34CDFB78-E956-4E1B-A500-70CB3713D969}"/>
              </a:ext>
            </a:extLst>
          </p:cNvPr>
          <p:cNvSpPr txBox="1"/>
          <p:nvPr/>
        </p:nvSpPr>
        <p:spPr>
          <a:xfrm>
            <a:off x="1609966" y="3252751"/>
            <a:ext cx="298939" cy="375165"/>
          </a:xfrm>
          <a:prstGeom prst="rect">
            <a:avLst/>
          </a:prstGeom>
          <a:noFill/>
          <a:ln>
            <a:solidFill>
              <a:schemeClr val="tx1"/>
            </a:solidFill>
          </a:ln>
        </p:spPr>
        <p:txBody>
          <a:bodyPr wrap="square" lIns="0" tIns="0" rIns="0" bIns="0" rtlCol="0">
            <a:noAutofit/>
          </a:bodyPr>
          <a:lstStyle/>
          <a:p>
            <a:pPr algn="ctr"/>
            <a:r>
              <a:rPr lang="ja-JP" altLang="en-US" sz="2800" b="1" dirty="0"/>
              <a:t>６</a:t>
            </a:r>
            <a:endParaRPr kumimoji="1" lang="ja-JP" altLang="en-US" sz="2800" b="1" dirty="0"/>
          </a:p>
        </p:txBody>
      </p:sp>
    </p:spTree>
    <p:extLst>
      <p:ext uri="{BB962C8B-B14F-4D97-AF65-F5344CB8AC3E}">
        <p14:creationId xmlns:p14="http://schemas.microsoft.com/office/powerpoint/2010/main" val="1119508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7471887"/>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2</a:t>
            </a:r>
          </a:p>
          <a:p>
            <a:pPr marL="0" indent="0" algn="just">
              <a:lnSpc>
                <a:spcPts val="4540"/>
              </a:lnSpc>
              <a:buNone/>
            </a:pPr>
            <a:endParaRPr lang="en-US" altLang="ja-JP" sz="4800" dirty="0">
              <a:latin typeface="Arial Black" panose="020B0A04020102020204" pitchFamily="34" charset="0"/>
              <a:ea typeface="Hiragino Kaku Gothic StdN W8" panose="020B0800000000000000" pitchFamily="34" charset="-128"/>
            </a:endParaRPr>
          </a:p>
          <a:p>
            <a:pPr marL="0" indent="0" algn="just">
              <a:lnSpc>
                <a:spcPts val="4540"/>
              </a:lnSpc>
              <a:buNone/>
            </a:pPr>
            <a:r>
              <a:rPr lang="en-US" altLang="ja-JP" sz="4800" dirty="0">
                <a:latin typeface="Arial Black" panose="020B0A04020102020204" pitchFamily="34" charset="0"/>
                <a:ea typeface="Hiragino Kaku Gothic StdN W8" panose="020B0800000000000000" pitchFamily="34" charset="-128"/>
              </a:rPr>
              <a:t>They exchange small gifts. The British share chocolate, tea, and cakes. The Germans share cigars, sauerkraut, and schnapps.</a:t>
            </a:r>
          </a:p>
        </p:txBody>
      </p:sp>
      <p:sp>
        <p:nvSpPr>
          <p:cNvPr id="11" name="!!T">
            <a:extLst>
              <a:ext uri="{FF2B5EF4-FFF2-40B4-BE49-F238E27FC236}">
                <a16:creationId xmlns:a16="http://schemas.microsoft.com/office/drawing/2014/main" id="{FF2CC44A-65B6-2203-B629-32F0AF94678F}"/>
              </a:ext>
            </a:extLst>
          </p:cNvPr>
          <p:cNvSpPr/>
          <p:nvPr/>
        </p:nvSpPr>
        <p:spPr>
          <a:xfrm>
            <a:off x="520260" y="4286250"/>
            <a:ext cx="11151476" cy="238825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400" dirty="0">
                <a:solidFill>
                  <a:srgbClr val="002060"/>
                </a:solidFill>
                <a:latin typeface="Arial Black" panose="020B0A04020102020204" pitchFamily="34" charset="0"/>
                <a:ea typeface="HGS創英角ｺﾞｼｯｸUB" panose="020B0900000000000000" pitchFamily="50" charset="-128"/>
              </a:rPr>
              <a:t>sauerkraut, schnapps</a:t>
            </a:r>
            <a:r>
              <a:rPr lang="ja-JP" altLang="en-US" sz="4400" dirty="0">
                <a:solidFill>
                  <a:srgbClr val="002060"/>
                </a:solidFill>
                <a:latin typeface="HGS創英角ｺﾞｼｯｸUB" panose="020B0900000000000000" pitchFamily="50" charset="-128"/>
                <a:ea typeface="HGS創英角ｺﾞｼｯｸUB" panose="020B0900000000000000" pitchFamily="50" charset="-128"/>
              </a:rPr>
              <a:t>とは？？</a:t>
            </a:r>
            <a:endParaRPr kumimoji="1" lang="ja-JP" altLang="en-US" sz="4400" dirty="0">
              <a:solidFill>
                <a:srgbClr val="002060"/>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205739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1" y="0"/>
            <a:ext cx="12192000" cy="7471887"/>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Reading 2</a:t>
            </a:r>
          </a:p>
        </p:txBody>
      </p:sp>
      <p:sp>
        <p:nvSpPr>
          <p:cNvPr id="11" name="!!T">
            <a:extLst>
              <a:ext uri="{FF2B5EF4-FFF2-40B4-BE49-F238E27FC236}">
                <a16:creationId xmlns:a16="http://schemas.microsoft.com/office/drawing/2014/main" id="{FF2CC44A-65B6-2203-B629-32F0AF94678F}"/>
              </a:ext>
            </a:extLst>
          </p:cNvPr>
          <p:cNvSpPr/>
          <p:nvPr/>
        </p:nvSpPr>
        <p:spPr>
          <a:xfrm>
            <a:off x="326440" y="993913"/>
            <a:ext cx="11151476" cy="561560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40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2" name="正方形/長方形 1">
            <a:extLst>
              <a:ext uri="{FF2B5EF4-FFF2-40B4-BE49-F238E27FC236}">
                <a16:creationId xmlns:a16="http://schemas.microsoft.com/office/drawing/2014/main" id="{34FFBE36-B051-B3AB-386E-FD87F75F1071}"/>
              </a:ext>
            </a:extLst>
          </p:cNvPr>
          <p:cNvSpPr/>
          <p:nvPr/>
        </p:nvSpPr>
        <p:spPr>
          <a:xfrm>
            <a:off x="2240141" y="5522558"/>
            <a:ext cx="3256845" cy="666044"/>
          </a:xfrm>
          <a:prstGeom prst="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bg1"/>
                </a:solidFill>
                <a:latin typeface="Arial Black" panose="020B0A04020102020204" pitchFamily="34" charset="0"/>
                <a:ea typeface="Hiragino Kaku Gothic StdN W8" panose="020B0800000000000000" pitchFamily="34" charset="-128"/>
              </a:rPr>
              <a:t>Sauerkraut</a:t>
            </a:r>
            <a:endParaRPr kumimoji="1" lang="ja-JP" altLang="en-US" sz="3200" dirty="0">
              <a:solidFill>
                <a:schemeClr val="bg1"/>
              </a:solidFill>
              <a:latin typeface="Arial Black" panose="020B0A04020102020204" pitchFamily="34" charset="0"/>
              <a:ea typeface="Hiragino Kaku Gothic StdN W8" panose="020B0800000000000000" pitchFamily="34" charset="-128"/>
            </a:endParaRPr>
          </a:p>
        </p:txBody>
      </p:sp>
      <p:sp>
        <p:nvSpPr>
          <p:cNvPr id="3" name="!!図形３">
            <a:extLst>
              <a:ext uri="{FF2B5EF4-FFF2-40B4-BE49-F238E27FC236}">
                <a16:creationId xmlns:a16="http://schemas.microsoft.com/office/drawing/2014/main" id="{9668EB35-023B-ACD4-8A89-F0907225A24E}"/>
              </a:ext>
            </a:extLst>
          </p:cNvPr>
          <p:cNvSpPr/>
          <p:nvPr/>
        </p:nvSpPr>
        <p:spPr>
          <a:xfrm>
            <a:off x="6264160" y="5521450"/>
            <a:ext cx="3256845" cy="666044"/>
          </a:xfrm>
          <a:prstGeom prst="rect">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a:solidFill>
                  <a:schemeClr val="bg1"/>
                </a:solidFill>
                <a:latin typeface="Arial Black" panose="020B0A04020102020204" pitchFamily="34" charset="0"/>
                <a:ea typeface="Hiragino Kaku Gothic StdN W8" panose="020B0800000000000000" pitchFamily="34" charset="-128"/>
              </a:rPr>
              <a:t>Schnapps</a:t>
            </a:r>
            <a:endParaRPr kumimoji="1" lang="ja-JP" altLang="en-US" sz="3200" dirty="0">
              <a:solidFill>
                <a:schemeClr val="bg1"/>
              </a:solidFill>
              <a:latin typeface="Arial Black" panose="020B0A04020102020204" pitchFamily="34" charset="0"/>
              <a:ea typeface="Hiragino Kaku Gothic StdN W8" panose="020B0800000000000000" pitchFamily="34" charset="-128"/>
            </a:endParaRPr>
          </a:p>
        </p:txBody>
      </p:sp>
      <p:pic>
        <p:nvPicPr>
          <p:cNvPr id="6" name="図 5">
            <a:extLst>
              <a:ext uri="{FF2B5EF4-FFF2-40B4-BE49-F238E27FC236}">
                <a16:creationId xmlns:a16="http://schemas.microsoft.com/office/drawing/2014/main" id="{7C1549DD-D9AF-94E9-44AD-5E745C85ECF4}"/>
              </a:ext>
            </a:extLst>
          </p:cNvPr>
          <p:cNvPicPr>
            <a:picLocks noChangeAspect="1"/>
          </p:cNvPicPr>
          <p:nvPr/>
        </p:nvPicPr>
        <p:blipFill>
          <a:blip r:embed="rId2"/>
          <a:stretch>
            <a:fillRect/>
          </a:stretch>
        </p:blipFill>
        <p:spPr>
          <a:xfrm>
            <a:off x="523904" y="125242"/>
            <a:ext cx="12358269" cy="6951526"/>
          </a:xfrm>
          <a:prstGeom prst="rect">
            <a:avLst/>
          </a:prstGeom>
        </p:spPr>
      </p:pic>
    </p:spTree>
    <p:extLst>
      <p:ext uri="{BB962C8B-B14F-4D97-AF65-F5344CB8AC3E}">
        <p14:creationId xmlns:p14="http://schemas.microsoft.com/office/powerpoint/2010/main" val="3890853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8377-1B83-78EF-20AE-99ECBD9A2823}"/>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49A697B-BF9E-F398-9039-ADCC52C1B723}"/>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390FBEB1-2A19-707D-4DE8-F3168B02BC95}"/>
              </a:ext>
            </a:extLst>
          </p:cNvPr>
          <p:cNvSpPr>
            <a:spLocks noGrp="1"/>
          </p:cNvSpPr>
          <p:nvPr>
            <p:ph idx="1"/>
          </p:nvPr>
        </p:nvSpPr>
        <p:spPr>
          <a:xfrm>
            <a:off x="0" y="1"/>
            <a:ext cx="12192000" cy="6858000"/>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Let’s watch &amp; listen?</a:t>
            </a:r>
          </a:p>
        </p:txBody>
      </p:sp>
    </p:spTree>
    <p:extLst>
      <p:ext uri="{BB962C8B-B14F-4D97-AF65-F5344CB8AC3E}">
        <p14:creationId xmlns:p14="http://schemas.microsoft.com/office/powerpoint/2010/main" val="762534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Take a Break!!</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３">
            <a:extLst>
              <a:ext uri="{FF2B5EF4-FFF2-40B4-BE49-F238E27FC236}">
                <a16:creationId xmlns:a16="http://schemas.microsoft.com/office/drawing/2014/main" id="{1D623156-4A02-D349-BAD9-870C8510132F}"/>
              </a:ext>
            </a:extLst>
          </p:cNvPr>
          <p:cNvSpPr/>
          <p:nvPr/>
        </p:nvSpPr>
        <p:spPr>
          <a:xfrm>
            <a:off x="0" y="1458411"/>
            <a:ext cx="12192000" cy="289367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4400" kern="100" dirty="0">
                <a:solidFill>
                  <a:schemeClr val="tx1"/>
                </a:solidFill>
                <a:latin typeface="Arial Black" panose="020B0A04020102020204" pitchFamily="34" charset="0"/>
                <a:ea typeface="HGP創英角ﾎﾟｯﾌﾟ体" panose="040B0A00000000000000" pitchFamily="50" charset="-128"/>
                <a:cs typeface="Times New Roman (本文のフォント - コンプレ"/>
              </a:rPr>
              <a:t>Take a break </a:t>
            </a:r>
            <a:r>
              <a:rPr lang="en-US" altLang="ja-JP" sz="4400" kern="100" dirty="0">
                <a:solidFill>
                  <a:srgbClr val="C00000"/>
                </a:solidFill>
                <a:latin typeface="Arial Black" panose="020B0A04020102020204" pitchFamily="34" charset="0"/>
                <a:ea typeface="HGP創英角ﾎﾟｯﾌﾟ体" panose="040B0A00000000000000" pitchFamily="50" charset="-128"/>
                <a:cs typeface="Times New Roman (本文のフォント - コンプレ"/>
              </a:rPr>
              <a:t>for 10 minutes</a:t>
            </a:r>
            <a:r>
              <a:rPr lang="en-US" altLang="ja-JP" sz="4400" kern="100" dirty="0">
                <a:solidFill>
                  <a:schemeClr val="tx1"/>
                </a:solidFill>
                <a:latin typeface="Arial Black" panose="020B0A04020102020204" pitchFamily="34" charset="0"/>
                <a:ea typeface="HGP創英角ﾎﾟｯﾌﾟ体" panose="040B0A00000000000000" pitchFamily="50" charset="-128"/>
                <a:cs typeface="Times New Roman (本文のフォント - コンプレ"/>
              </a:rPr>
              <a:t>.</a:t>
            </a:r>
          </a:p>
          <a:p>
            <a:r>
              <a:rPr lang="en-US" altLang="ja-JP" sz="4400" kern="100" dirty="0">
                <a:solidFill>
                  <a:schemeClr val="tx1"/>
                </a:solidFill>
                <a:effectLst/>
                <a:latin typeface="Arial Black" panose="020B0A04020102020204" pitchFamily="34" charset="0"/>
                <a:ea typeface="HGP創英角ﾎﾟｯﾌﾟ体" panose="040B0A00000000000000" pitchFamily="50" charset="-128"/>
                <a:cs typeface="Times New Roman (本文のフォント - コンプレ"/>
              </a:rPr>
              <a:t>I</a:t>
            </a:r>
            <a:r>
              <a:rPr lang="en-US" altLang="ja-JP" sz="4400" kern="100" dirty="0">
                <a:solidFill>
                  <a:schemeClr val="tx1"/>
                </a:solidFill>
                <a:latin typeface="Arial Black" panose="020B0A04020102020204" pitchFamily="34" charset="0"/>
                <a:ea typeface="HGP創英角ﾎﾟｯﾌﾟ体" panose="040B0A00000000000000" pitchFamily="50" charset="-128"/>
                <a:cs typeface="Times New Roman (本文のフォント - コンプレ"/>
              </a:rPr>
              <a:t>f you haven’t finished drawing the picture, please finish it up.</a:t>
            </a:r>
            <a:endParaRPr lang="ja-JP" altLang="ja-JP" sz="4400" kern="100" dirty="0">
              <a:solidFill>
                <a:schemeClr val="tx1"/>
              </a:solidFill>
              <a:effectLst/>
              <a:latin typeface="Arial Black" panose="020B0A04020102020204" pitchFamily="34" charset="0"/>
              <a:ea typeface="HGP創英角ﾎﾟｯﾌﾟ体" panose="040B0A00000000000000" pitchFamily="50" charset="-128"/>
              <a:cs typeface="Times New Roman (本文のフォント - コンプレ"/>
            </a:endParaRPr>
          </a:p>
        </p:txBody>
      </p:sp>
      <p:pic>
        <p:nvPicPr>
          <p:cNvPr id="4098" name="Picture 2" descr="いろいろなコーヒーで一服している人のイラスト（男性 ...">
            <a:extLst>
              <a:ext uri="{FF2B5EF4-FFF2-40B4-BE49-F238E27FC236}">
                <a16:creationId xmlns:a16="http://schemas.microsoft.com/office/drawing/2014/main" id="{16746522-8B75-0470-2994-18C305EB4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2408" y="4349861"/>
            <a:ext cx="1595940" cy="19642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いろいろなコーヒーで一服している人のイラスト（女性 ...">
            <a:extLst>
              <a:ext uri="{FF2B5EF4-FFF2-40B4-BE49-F238E27FC236}">
                <a16:creationId xmlns:a16="http://schemas.microsoft.com/office/drawing/2014/main" id="{35FB63FC-F68A-02E2-8EF0-B6DAF43A4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1111" y="4352082"/>
            <a:ext cx="1595940" cy="196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357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Today’s Goal!!</a:t>
            </a:r>
          </a:p>
          <a:p>
            <a:pPr marL="0" indent="0" algn="just">
              <a:lnSpc>
                <a:spcPct val="100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正方形/長方形 1"/>
          <p:cNvSpPr/>
          <p:nvPr/>
        </p:nvSpPr>
        <p:spPr>
          <a:xfrm>
            <a:off x="0" y="923827"/>
            <a:ext cx="12038029" cy="4247317"/>
          </a:xfrm>
          <a:prstGeom prst="rect">
            <a:avLst/>
          </a:prstGeom>
        </p:spPr>
        <p:txBody>
          <a:bodyPr wrap="square">
            <a:spAutoFit/>
          </a:bodyPr>
          <a:lstStyle/>
          <a:p>
            <a:pPr algn="just"/>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読む</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ことと</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聞く</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ことを通して、</a:t>
            </a:r>
            <a:endParaRPr lang="en-US" altLang="ja-JP" sz="54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物語の情景</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や</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登場人物の心情</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を理解し、</a:t>
            </a:r>
            <a:endParaRPr lang="en-US" altLang="ja-JP" sz="54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登場人物の</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会話を想像</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して、</a:t>
            </a:r>
            <a:endParaRPr lang="en-US" altLang="ja-JP" sz="54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ロールプレイ</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の中で</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英語で表現する</a:t>
            </a:r>
            <a:endParaRPr lang="en-US" altLang="ja-JP"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ことができる。</a:t>
            </a:r>
            <a:endParaRPr lang="ja-JP" altLang="en-US" sz="5400" dirty="0"/>
          </a:p>
        </p:txBody>
      </p:sp>
    </p:spTree>
    <p:extLst>
      <p:ext uri="{BB962C8B-B14F-4D97-AF65-F5344CB8AC3E}">
        <p14:creationId xmlns:p14="http://schemas.microsoft.com/office/powerpoint/2010/main" val="1588700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C118968B-3E91-5745-9D7B-8929AC5DB22C}"/>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136634"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Make a Skit!!</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角丸四角形 1">
            <a:extLst>
              <a:ext uri="{FF2B5EF4-FFF2-40B4-BE49-F238E27FC236}">
                <a16:creationId xmlns:a16="http://schemas.microsoft.com/office/drawing/2014/main" id="{1D623156-4A02-D349-BAD9-870C8510132F}"/>
              </a:ext>
            </a:extLst>
          </p:cNvPr>
          <p:cNvSpPr/>
          <p:nvPr/>
        </p:nvSpPr>
        <p:spPr>
          <a:xfrm>
            <a:off x="0" y="1224777"/>
            <a:ext cx="12192000" cy="24394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rPr>
              <a:t>Imagine the conversation </a:t>
            </a:r>
          </a:p>
          <a:p>
            <a:pPr algn="ctr"/>
            <a:r>
              <a:rPr lang="en-US" altLang="ja-JP" sz="44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rPr>
              <a:t>between a British soldier and a German soldier at the party. </a:t>
            </a:r>
            <a:endParaRPr lang="en-US" altLang="ja-JP" sz="4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endParaRPr>
          </a:p>
        </p:txBody>
      </p:sp>
      <p:sp>
        <p:nvSpPr>
          <p:cNvPr id="3" name="角丸四角形 2">
            <a:extLst>
              <a:ext uri="{FF2B5EF4-FFF2-40B4-BE49-F238E27FC236}">
                <a16:creationId xmlns:a16="http://schemas.microsoft.com/office/drawing/2014/main" id="{0E7E6E11-F3FE-17EE-D0A4-08D6D951F840}"/>
              </a:ext>
            </a:extLst>
          </p:cNvPr>
          <p:cNvSpPr/>
          <p:nvPr/>
        </p:nvSpPr>
        <p:spPr>
          <a:xfrm>
            <a:off x="0" y="648765"/>
            <a:ext cx="412058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rgbClr val="002060"/>
                </a:solidFill>
                <a:latin typeface="Cooper Black" panose="0208090404030B020404" pitchFamily="18" charset="0"/>
              </a:rPr>
              <a:t>Work Sheet</a:t>
            </a:r>
            <a:endParaRPr kumimoji="1" lang="ja-JP" altLang="en-US" sz="4000" dirty="0">
              <a:solidFill>
                <a:srgbClr val="002060"/>
              </a:solidFill>
              <a:latin typeface="Cooper Black" panose="0208090404030B020404" pitchFamily="18" charset="0"/>
            </a:endParaRPr>
          </a:p>
        </p:txBody>
      </p:sp>
      <p:sp>
        <p:nvSpPr>
          <p:cNvPr id="11" name="角丸四角形 10">
            <a:extLst>
              <a:ext uri="{FF2B5EF4-FFF2-40B4-BE49-F238E27FC236}">
                <a16:creationId xmlns:a16="http://schemas.microsoft.com/office/drawing/2014/main" id="{C18AE858-A3F5-B4EB-0DA6-FA8A9DFEC064}"/>
              </a:ext>
            </a:extLst>
          </p:cNvPr>
          <p:cNvSpPr/>
          <p:nvPr/>
        </p:nvSpPr>
        <p:spPr>
          <a:xfrm>
            <a:off x="0" y="3669761"/>
            <a:ext cx="12191999" cy="3182690"/>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場面設定（ナレーション）</a:t>
            </a:r>
            <a:r>
              <a:rPr lang="fr-FR" altLang="ja-JP" sz="2800" dirty="0">
                <a:solidFill>
                  <a:srgbClr val="002060"/>
                </a:solidFill>
                <a:latin typeface="HGS創英角ｺﾞｼｯｸUB" panose="020B0900000000000000" pitchFamily="50" charset="-128"/>
                <a:ea typeface="HGS創英角ｺﾞｼｯｸUB" panose="020B0900000000000000" pitchFamily="50" charset="-128"/>
              </a:rPr>
              <a:t>British </a:t>
            </a:r>
            <a:r>
              <a:rPr kumimoji="1" lang="fr-FR" altLang="ja-JP" sz="2800" dirty="0" err="1">
                <a:solidFill>
                  <a:srgbClr val="002060"/>
                </a:solidFill>
                <a:latin typeface="HGS創英角ｺﾞｼｯｸUB" panose="020B0900000000000000" pitchFamily="50" charset="-128"/>
                <a:ea typeface="HGS創英角ｺﾞｼｯｸUB" panose="020B0900000000000000" pitchFamily="50" charset="-128"/>
              </a:rPr>
              <a:t>soldier</a:t>
            </a:r>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と</a:t>
            </a:r>
            <a:r>
              <a:rPr kumimoji="1" lang="fr-FR" altLang="ja-JP" sz="2800" dirty="0">
                <a:solidFill>
                  <a:srgbClr val="002060"/>
                </a:solidFill>
                <a:latin typeface="HGS創英角ｺﾞｼｯｸUB" panose="020B0900000000000000" pitchFamily="50" charset="-128"/>
                <a:ea typeface="HGS創英角ｺﾞｼｯｸUB" panose="020B0900000000000000" pitchFamily="50" charset="-128"/>
              </a:rPr>
              <a:t>German </a:t>
            </a:r>
            <a:r>
              <a:rPr kumimoji="1" lang="fr-FR" altLang="ja-JP" sz="2800" dirty="0" err="1">
                <a:solidFill>
                  <a:srgbClr val="002060"/>
                </a:solidFill>
                <a:latin typeface="HGS創英角ｺﾞｼｯｸUB" panose="020B0900000000000000" pitchFamily="50" charset="-128"/>
                <a:ea typeface="HGS創英角ｺﾞｼｯｸUB" panose="020B0900000000000000" pitchFamily="50" charset="-128"/>
              </a:rPr>
              <a:t>soldier</a:t>
            </a:r>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の会話を想像して、どのような言葉が交わされたのか、</a:t>
            </a:r>
            <a:r>
              <a:rPr kumimoji="1" lang="fr-FR" altLang="ja-JP" sz="2800" dirty="0" err="1">
                <a:solidFill>
                  <a:srgbClr val="002060"/>
                </a:solidFill>
                <a:latin typeface="HGS創英角ｺﾞｼｯｸUB" panose="020B0900000000000000" pitchFamily="50" charset="-128"/>
                <a:ea typeface="HGS創英角ｺﾞｼｯｸUB" panose="020B0900000000000000" pitchFamily="50" charset="-128"/>
              </a:rPr>
              <a:t>Skit</a:t>
            </a:r>
            <a:r>
              <a:rPr kumimoji="1" lang="ja-JP" altLang="fr-FR" sz="2800" dirty="0">
                <a:solidFill>
                  <a:srgbClr val="002060"/>
                </a:solidFill>
                <a:latin typeface="HGS創英角ｺﾞｼｯｸUB" panose="020B0900000000000000" pitchFamily="50" charset="-128"/>
                <a:ea typeface="HGS創英角ｺﾞｼｯｸUB" panose="020B0900000000000000" pitchFamily="50" charset="-128"/>
              </a:rPr>
              <a:t>（</a:t>
            </a:r>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寸劇）の原稿を考える。</a:t>
            </a:r>
          </a:p>
          <a:p>
            <a:pPr algn="just"/>
            <a:r>
              <a:rPr lang="ja-JP" altLang="en-US" sz="2800" dirty="0">
                <a:solidFill>
                  <a:srgbClr val="002060"/>
                </a:solidFill>
                <a:latin typeface="HGS創英角ｺﾞｼｯｸUB" panose="020B0900000000000000" pitchFamily="50" charset="-128"/>
                <a:ea typeface="HGS創英角ｺﾞｼｯｸUB" panose="020B0900000000000000" pitchFamily="50" charset="-128"/>
              </a:rPr>
              <a:t>合計３分程度</a:t>
            </a:r>
            <a:endParaRPr lang="en-US" altLang="ja-JP" sz="2800" dirty="0">
              <a:solidFill>
                <a:srgbClr val="002060"/>
              </a:solidFill>
              <a:latin typeface="HGS創英角ｺﾞｼｯｸUB" panose="020B0900000000000000" pitchFamily="50" charset="-128"/>
              <a:ea typeface="HGS創英角ｺﾞｼｯｸUB" panose="020B0900000000000000" pitchFamily="50" charset="-128"/>
            </a:endParaRPr>
          </a:p>
          <a:p>
            <a:pPr algn="just"/>
            <a:r>
              <a:rPr lang="ja-JP" altLang="en-US" sz="2800" dirty="0">
                <a:solidFill>
                  <a:srgbClr val="002060"/>
                </a:solidFill>
                <a:latin typeface="HGS創英角ｺﾞｼｯｸUB" panose="020B0900000000000000" pitchFamily="50" charset="-128"/>
                <a:ea typeface="HGS創英角ｺﾞｼｯｸUB" panose="020B0900000000000000" pitchFamily="50" charset="-128"/>
              </a:rPr>
              <a:t>○</a:t>
            </a:r>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１分（作成した絵を使ってナレーション）</a:t>
            </a:r>
          </a:p>
          <a:p>
            <a:pPr algn="just"/>
            <a:r>
              <a:rPr kumimoji="1" lang="en-US" altLang="ja-JP" sz="2800" dirty="0">
                <a:solidFill>
                  <a:srgbClr val="002060"/>
                </a:solidFill>
                <a:latin typeface="HGS創英角ｺﾞｼｯｸUB" panose="020B0900000000000000" pitchFamily="50" charset="-128"/>
                <a:ea typeface="HGS創英角ｺﾞｼｯｸUB" panose="020B0900000000000000" pitchFamily="50" charset="-128"/>
              </a:rPr>
              <a:t>                              </a:t>
            </a:r>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－これまでの場面を踏まえたナレーション（２人）</a:t>
            </a:r>
            <a:endParaRPr kumimoji="1" lang="en-US" altLang="ja-JP" sz="2800" dirty="0">
              <a:solidFill>
                <a:srgbClr val="002060"/>
              </a:solidFill>
              <a:latin typeface="HGS創英角ｺﾞｼｯｸUB" panose="020B0900000000000000" pitchFamily="50" charset="-128"/>
              <a:ea typeface="HGS創英角ｺﾞｼｯｸUB" panose="020B0900000000000000" pitchFamily="50" charset="-128"/>
            </a:endParaRPr>
          </a:p>
          <a:p>
            <a:pPr algn="just"/>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○１分半（</a:t>
            </a:r>
            <a:r>
              <a:rPr lang="ja-JP" altLang="en-US" sz="2800" dirty="0">
                <a:solidFill>
                  <a:srgbClr val="002060"/>
                </a:solidFill>
                <a:latin typeface="HGS創英角ｺﾞｼｯｸUB" panose="020B0900000000000000" pitchFamily="50" charset="-128"/>
                <a:ea typeface="HGS創英角ｺﾞｼｯｸUB" panose="020B0900000000000000" pitchFamily="50" charset="-128"/>
              </a:rPr>
              <a:t>兵士たち</a:t>
            </a:r>
            <a:r>
              <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rPr>
              <a:t>の会話</a:t>
            </a:r>
            <a:r>
              <a:rPr lang="ja-JP" altLang="en-US" sz="2800" dirty="0">
                <a:solidFill>
                  <a:srgbClr val="002060"/>
                </a:solidFill>
                <a:latin typeface="HGS創英角ｺﾞｼｯｸUB" panose="020B0900000000000000" pitchFamily="50" charset="-128"/>
                <a:ea typeface="HGS創英角ｺﾞｼｯｸUB" panose="020B0900000000000000" pitchFamily="50" charset="-128"/>
              </a:rPr>
              <a:t>）</a:t>
            </a:r>
            <a:endParaRPr kumimoji="1" lang="ja-JP" altLang="en-US" sz="2800" dirty="0">
              <a:solidFill>
                <a:srgbClr val="002060"/>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578606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B9F6-5E52-7BF1-30F1-682B7DFB585E}"/>
            </a:ext>
          </a:extLst>
        </p:cNvPr>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576B0ED2-E837-B24A-C7CC-BBD914A02EE1}"/>
              </a:ext>
            </a:extLst>
          </p:cNvPr>
          <p:cNvSpPr>
            <a:spLocks noGrp="1"/>
          </p:cNvSpPr>
          <p:nvPr>
            <p:ph idx="1"/>
          </p:nvPr>
        </p:nvSpPr>
        <p:spPr>
          <a:xfrm>
            <a:off x="0" y="0"/>
            <a:ext cx="12192000" cy="6857999"/>
          </a:xfrm>
        </p:spPr>
        <p:txBody>
          <a:bodyPr>
            <a:normAutofit/>
          </a:bodyPr>
          <a:lstStyle/>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4" name="テキスト ボックス 2">
            <a:extLst>
              <a:ext uri="{FF2B5EF4-FFF2-40B4-BE49-F238E27FC236}">
                <a16:creationId xmlns:a16="http://schemas.microsoft.com/office/drawing/2014/main" id="{72B1A5B9-02F6-A600-625C-6F951AC224FE}"/>
              </a:ext>
            </a:extLst>
          </p:cNvPr>
          <p:cNvSpPr txBox="1">
            <a:spLocks noChangeArrowheads="1"/>
          </p:cNvSpPr>
          <p:nvPr/>
        </p:nvSpPr>
        <p:spPr bwMode="auto">
          <a:xfrm>
            <a:off x="574298" y="824224"/>
            <a:ext cx="5008947" cy="632683"/>
          </a:xfrm>
          <a:prstGeom prst="rect">
            <a:avLst/>
          </a:prstGeom>
          <a:solidFill>
            <a:srgbClr val="9BBB59"/>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32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On Christmas Eve, 1914</a:t>
            </a:r>
            <a:endParaRPr kumimoji="0" lang="en-US" altLang="ja-JP" sz="4000" b="1" i="0" u="none" strike="noStrike" cap="none" normalizeH="0" baseline="0" dirty="0">
              <a:ln>
                <a:noFill/>
              </a:ln>
              <a:solidFill>
                <a:schemeClr val="tx1"/>
              </a:solidFill>
              <a:effectLst/>
              <a:latin typeface="Arial" panose="020B0604020202020204" pitchFamily="34" charset="0"/>
            </a:endParaRPr>
          </a:p>
        </p:txBody>
      </p:sp>
      <p:sp>
        <p:nvSpPr>
          <p:cNvPr id="6" name="矢印: 下 5">
            <a:extLst>
              <a:ext uri="{FF2B5EF4-FFF2-40B4-BE49-F238E27FC236}">
                <a16:creationId xmlns:a16="http://schemas.microsoft.com/office/drawing/2014/main" id="{BB13D3C3-BD30-3B6B-750F-94784DE81E45}"/>
              </a:ext>
            </a:extLst>
          </p:cNvPr>
          <p:cNvSpPr/>
          <p:nvPr/>
        </p:nvSpPr>
        <p:spPr>
          <a:xfrm>
            <a:off x="2113943" y="1411040"/>
            <a:ext cx="1263683" cy="885110"/>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Text Box 4">
            <a:extLst>
              <a:ext uri="{FF2B5EF4-FFF2-40B4-BE49-F238E27FC236}">
                <a16:creationId xmlns:a16="http://schemas.microsoft.com/office/drawing/2014/main" id="{9DC7878F-6D81-F948-9DF1-7EC89667F97D}"/>
              </a:ext>
            </a:extLst>
          </p:cNvPr>
          <p:cNvSpPr txBox="1">
            <a:spLocks noChangeArrowheads="1"/>
          </p:cNvSpPr>
          <p:nvPr/>
        </p:nvSpPr>
        <p:spPr bwMode="auto">
          <a:xfrm>
            <a:off x="808730" y="2318592"/>
            <a:ext cx="3874111" cy="2907354"/>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1" i="0" u="sng"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Picture</a:t>
            </a:r>
            <a:r>
              <a:rPr kumimoji="0" lang="ja-JP" altLang="en-US" sz="2000" b="1" i="0" u="sng"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１</a:t>
            </a:r>
            <a:r>
              <a:rPr kumimoji="0" lang="ja-JP" altLang="en-US"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a:t>
            </a:r>
            <a:r>
              <a:rPr kumimoji="0" lang="en-US" altLang="ja-JP"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1</a:t>
            </a:r>
            <a:r>
              <a:rPr kumimoji="0" lang="ja-JP" altLang="en-US"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a:t>
            </a:r>
            <a:r>
              <a:rPr kumimoji="0" lang="en-US" altLang="ja-JP"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5 paragraph</a:t>
            </a:r>
            <a:r>
              <a:rPr kumimoji="0" lang="ja-JP" altLang="en-US"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8" name="矢印: 右 4">
            <a:extLst>
              <a:ext uri="{FF2B5EF4-FFF2-40B4-BE49-F238E27FC236}">
                <a16:creationId xmlns:a16="http://schemas.microsoft.com/office/drawing/2014/main" id="{37B2E0E8-ACA0-914C-F2E5-114320A6303D}"/>
              </a:ext>
            </a:extLst>
          </p:cNvPr>
          <p:cNvSpPr>
            <a:spLocks noChangeArrowheads="1"/>
          </p:cNvSpPr>
          <p:nvPr/>
        </p:nvSpPr>
        <p:spPr bwMode="auto">
          <a:xfrm>
            <a:off x="4767470" y="2679200"/>
            <a:ext cx="2713597" cy="2043136"/>
          </a:xfrm>
          <a:prstGeom prst="rightArrow">
            <a:avLst>
              <a:gd name="adj1" fmla="val 50000"/>
              <a:gd name="adj2" fmla="val 50000"/>
            </a:avLst>
          </a:prstGeom>
          <a:solidFill>
            <a:srgbClr val="C00000"/>
          </a:solidFill>
          <a:ln w="25400">
            <a:solidFill>
              <a:srgbClr val="0A121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2000" b="1" i="0" u="none" strike="noStrike" cap="none" normalizeH="0" baseline="0" dirty="0">
                <a:ln>
                  <a:noFill/>
                </a:ln>
                <a:solidFill>
                  <a:schemeClr val="bg1"/>
                </a:solidFill>
                <a:effectLst/>
                <a:latin typeface="Century" panose="02040604050505020304" pitchFamily="18" charset="0"/>
                <a:ea typeface="ＭＳ 明朝" panose="02020609040205080304" pitchFamily="17" charset="-128"/>
                <a:cs typeface="ＭＳ Ｐゴシック" panose="020B0600070205080204" pitchFamily="50" charset="-128"/>
              </a:rPr>
              <a:t>The next morning, Christmas day</a:t>
            </a:r>
            <a:endParaRPr kumimoji="0" lang="en-US" altLang="ja-JP" sz="4800" b="0" i="0" u="none" strike="noStrike" cap="none" normalizeH="0" baseline="0" dirty="0">
              <a:ln>
                <a:noFill/>
              </a:ln>
              <a:solidFill>
                <a:schemeClr val="bg1"/>
              </a:solidFill>
              <a:effectLst/>
              <a:latin typeface="Arial" panose="020B0604020202020204" pitchFamily="34" charset="0"/>
            </a:endParaRPr>
          </a:p>
        </p:txBody>
      </p:sp>
      <p:sp>
        <p:nvSpPr>
          <p:cNvPr id="9" name="Text Box 5">
            <a:extLst>
              <a:ext uri="{FF2B5EF4-FFF2-40B4-BE49-F238E27FC236}">
                <a16:creationId xmlns:a16="http://schemas.microsoft.com/office/drawing/2014/main" id="{1DC309A0-7551-7E80-922D-1B2B34C9A623}"/>
              </a:ext>
            </a:extLst>
          </p:cNvPr>
          <p:cNvSpPr txBox="1">
            <a:spLocks noChangeArrowheads="1"/>
          </p:cNvSpPr>
          <p:nvPr/>
        </p:nvSpPr>
        <p:spPr bwMode="auto">
          <a:xfrm>
            <a:off x="7565697" y="2318592"/>
            <a:ext cx="3489435" cy="2907354"/>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b="1" i="0" u="sng"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Picture</a:t>
            </a:r>
            <a:r>
              <a:rPr kumimoji="0" lang="ja-JP" altLang="en-US" sz="2000" b="1" i="0" u="sng"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２</a:t>
            </a:r>
            <a:r>
              <a:rPr kumimoji="0" lang="ja-JP" altLang="en-US"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 </a:t>
            </a:r>
            <a:r>
              <a:rPr kumimoji="0" lang="en-US" altLang="ja-JP"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(6</a:t>
            </a:r>
            <a:r>
              <a:rPr kumimoji="0" lang="ja-JP" altLang="en-US"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a:t>
            </a:r>
            <a:r>
              <a:rPr kumimoji="0" lang="en-US" altLang="ja-JP" sz="20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8 paragraph)</a:t>
            </a:r>
            <a:endParaRPr kumimoji="0" lang="en-US" altLang="ja-JP" sz="3200" b="0" i="0" u="none" strike="noStrike" cap="none" normalizeH="0" baseline="0" dirty="0">
              <a:ln>
                <a:noFill/>
              </a:ln>
              <a:solidFill>
                <a:schemeClr val="tx1"/>
              </a:solidFill>
              <a:effectLst/>
              <a:latin typeface="Arial" panose="020B0604020202020204" pitchFamily="34" charset="0"/>
            </a:endParaRPr>
          </a:p>
        </p:txBody>
      </p:sp>
      <p:sp>
        <p:nvSpPr>
          <p:cNvPr id="10" name="矢印: 下 9">
            <a:extLst>
              <a:ext uri="{FF2B5EF4-FFF2-40B4-BE49-F238E27FC236}">
                <a16:creationId xmlns:a16="http://schemas.microsoft.com/office/drawing/2014/main" id="{03BBB4B6-737F-C1A9-72F2-E5988E5431C9}"/>
              </a:ext>
            </a:extLst>
          </p:cNvPr>
          <p:cNvSpPr/>
          <p:nvPr/>
        </p:nvSpPr>
        <p:spPr>
          <a:xfrm rot="2214770">
            <a:off x="5251450" y="8305800"/>
            <a:ext cx="908050" cy="825500"/>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テキスト ボックス 6">
            <a:extLst>
              <a:ext uri="{FF2B5EF4-FFF2-40B4-BE49-F238E27FC236}">
                <a16:creationId xmlns:a16="http://schemas.microsoft.com/office/drawing/2014/main" id="{8502C65C-A1A4-2BD7-A5A3-AEE91DAAD195}"/>
              </a:ext>
            </a:extLst>
          </p:cNvPr>
          <p:cNvSpPr txBox="1">
            <a:spLocks noChangeArrowheads="1"/>
          </p:cNvSpPr>
          <p:nvPr/>
        </p:nvSpPr>
        <p:spPr bwMode="auto">
          <a:xfrm>
            <a:off x="1525485" y="5914784"/>
            <a:ext cx="8115519" cy="838200"/>
          </a:xfrm>
          <a:prstGeom prst="rect">
            <a:avLst/>
          </a:prstGeom>
          <a:solidFill>
            <a:srgbClr val="9BBB59"/>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That evening, they held parties up and down the lines.</a:t>
            </a:r>
            <a:endParaRPr kumimoji="0" lang="en-US" altLang="ja-JP" sz="2000" b="0" i="0" u="none" strike="noStrike" cap="none" normalizeH="0" baseline="0" dirty="0">
              <a:ln>
                <a:noFill/>
              </a:ln>
              <a:solidFill>
                <a:schemeClr val="tx1"/>
              </a:solidFill>
              <a:effectLst/>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400" b="0"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cs typeface="ＭＳ Ｐゴシック" panose="020B0600070205080204" pitchFamily="50" charset="-128"/>
              </a:rPr>
              <a:t>What were they talking about during the party?</a:t>
            </a:r>
            <a:endParaRPr kumimoji="0" lang="en-US" altLang="ja-JP" sz="3200"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5FF92308-3CCA-B388-157C-D4536A470608}"/>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10">
            <a:extLst>
              <a:ext uri="{FF2B5EF4-FFF2-40B4-BE49-F238E27FC236}">
                <a16:creationId xmlns:a16="http://schemas.microsoft.com/office/drawing/2014/main" id="{B7468C3F-723E-4208-1797-6649EFDD9D15}"/>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1">
            <a:extLst>
              <a:ext uri="{FF2B5EF4-FFF2-40B4-BE49-F238E27FC236}">
                <a16:creationId xmlns:a16="http://schemas.microsoft.com/office/drawing/2014/main" id="{FD098195-AF03-8B14-EF49-C23C2642A338}"/>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200" b="0" i="0" u="none" strike="noStrike" cap="none" normalizeH="0" baseline="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id="{BA45B300-78F0-EE07-78E6-D60D66D6BFA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1231138-6C0C-D27B-D84C-AA22E7B8C0E0}"/>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矢印: 下 18">
            <a:extLst>
              <a:ext uri="{FF2B5EF4-FFF2-40B4-BE49-F238E27FC236}">
                <a16:creationId xmlns:a16="http://schemas.microsoft.com/office/drawing/2014/main" id="{04ACBF96-6AD8-9E4C-F2DC-7398B600941B}"/>
              </a:ext>
            </a:extLst>
          </p:cNvPr>
          <p:cNvSpPr/>
          <p:nvPr/>
        </p:nvSpPr>
        <p:spPr>
          <a:xfrm rot="2496469">
            <a:off x="8268830" y="4814655"/>
            <a:ext cx="1545138" cy="1151475"/>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2800"/>
          </a:p>
        </p:txBody>
      </p:sp>
      <p:sp>
        <p:nvSpPr>
          <p:cNvPr id="20" name="楕円 19">
            <a:extLst>
              <a:ext uri="{FF2B5EF4-FFF2-40B4-BE49-F238E27FC236}">
                <a16:creationId xmlns:a16="http://schemas.microsoft.com/office/drawing/2014/main" id="{3A9165A5-D158-9522-0F07-C12734B568CF}"/>
              </a:ext>
            </a:extLst>
          </p:cNvPr>
          <p:cNvSpPr/>
          <p:nvPr/>
        </p:nvSpPr>
        <p:spPr>
          <a:xfrm>
            <a:off x="7565696" y="867013"/>
            <a:ext cx="3489435" cy="1224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latin typeface="Arial Black" panose="020B0A04020102020204" pitchFamily="34" charset="0"/>
              </a:rPr>
              <a:t>Narrators</a:t>
            </a:r>
            <a:endParaRPr kumimoji="1" lang="ja-JP" altLang="en-US" sz="3200" dirty="0">
              <a:latin typeface="Arial Black" panose="020B0A04020102020204" pitchFamily="34" charset="0"/>
            </a:endParaRPr>
          </a:p>
        </p:txBody>
      </p:sp>
      <p:sp>
        <p:nvSpPr>
          <p:cNvPr id="22" name="正方形/長方形 21">
            <a:extLst>
              <a:ext uri="{FF2B5EF4-FFF2-40B4-BE49-F238E27FC236}">
                <a16:creationId xmlns:a16="http://schemas.microsoft.com/office/drawing/2014/main" id="{C42EAE6B-5A17-A2D7-C3A5-602360357D77}"/>
              </a:ext>
            </a:extLst>
          </p:cNvPr>
          <p:cNvSpPr/>
          <p:nvPr/>
        </p:nvSpPr>
        <p:spPr>
          <a:xfrm>
            <a:off x="0" y="-9614"/>
            <a:ext cx="12192000" cy="730320"/>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D9502D9C-5BFE-970E-7E62-71FE61F57223}"/>
              </a:ext>
            </a:extLst>
          </p:cNvPr>
          <p:cNvSpPr txBox="1"/>
          <p:nvPr/>
        </p:nvSpPr>
        <p:spPr>
          <a:xfrm>
            <a:off x="18722" y="-1896"/>
            <a:ext cx="8387255" cy="1107996"/>
          </a:xfrm>
          <a:prstGeom prst="rect">
            <a:avLst/>
          </a:prstGeom>
          <a:noFill/>
        </p:spPr>
        <p:txBody>
          <a:bodyPr wrap="square" rtlCol="0">
            <a:spAutoFit/>
          </a:bodyPr>
          <a:lstStyle/>
          <a:p>
            <a:r>
              <a:rPr kumimoji="1" lang="en-US" altLang="ja-JP" sz="4800" b="0" i="0" u="none" strike="noStrike" kern="1200" cap="none" spc="0" normalizeH="0" baseline="0" noProof="0" dirty="0">
                <a:ln>
                  <a:noFill/>
                </a:ln>
                <a:solidFill>
                  <a:prstClr val="black"/>
                </a:solidFill>
                <a:effectLst/>
                <a:uLnTx/>
                <a:uFillTx/>
                <a:latin typeface="Wide Latin" panose="020A0A07050505020404" pitchFamily="18" charset="0"/>
                <a:ea typeface="Hiragino Kaku Gothic StdN W8" panose="020B0800000000000000" pitchFamily="34" charset="-128"/>
                <a:cs typeface="+mn-cs"/>
              </a:rPr>
              <a:t>Make a Skit!!</a:t>
            </a:r>
            <a:endParaRPr kumimoji="1" lang="en-US" altLang="ja-JP" sz="3600" b="0" i="0" u="none" strike="noStrike" kern="1200" cap="none" spc="0" normalizeH="0" baseline="0" noProof="0" dirty="0">
              <a:ln>
                <a:noFill/>
              </a:ln>
              <a:solidFill>
                <a:srgbClr val="FF0000"/>
              </a:solidFill>
              <a:effectLst/>
              <a:uLnTx/>
              <a:uFillTx/>
              <a:latin typeface="Hiragino Kaku Gothic StdN W8" panose="020B0800000000000000" pitchFamily="34" charset="-128"/>
              <a:ea typeface="Hiragino Kaku Gothic StdN W8" panose="020B0800000000000000" pitchFamily="34" charset="-128"/>
              <a:cs typeface="+mn-cs"/>
            </a:endParaRPr>
          </a:p>
          <a:p>
            <a:endParaRPr kumimoji="1" lang="ja-JP" altLang="en-US" dirty="0"/>
          </a:p>
        </p:txBody>
      </p:sp>
    </p:spTree>
    <p:extLst>
      <p:ext uri="{BB962C8B-B14F-4D97-AF65-F5344CB8AC3E}">
        <p14:creationId xmlns:p14="http://schemas.microsoft.com/office/powerpoint/2010/main" val="3011795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AEBB3-BB70-6C41-719D-7B624BD23BC9}"/>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EE14BA3E-371C-8941-2405-DFEB687F973F}"/>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0B9C0F53-7E89-F958-2743-811EBDEB6155}"/>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Role Play!!</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11" name="!!図形５">
            <a:extLst>
              <a:ext uri="{FF2B5EF4-FFF2-40B4-BE49-F238E27FC236}">
                <a16:creationId xmlns:a16="http://schemas.microsoft.com/office/drawing/2014/main" id="{160B8711-52FA-8DBC-5A87-7E3AA25916F6}"/>
              </a:ext>
            </a:extLst>
          </p:cNvPr>
          <p:cNvSpPr/>
          <p:nvPr/>
        </p:nvSpPr>
        <p:spPr>
          <a:xfrm>
            <a:off x="1" y="1391658"/>
            <a:ext cx="12191999" cy="4956590"/>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graphicFrame>
        <p:nvGraphicFramePr>
          <p:cNvPr id="6" name="表 5">
            <a:extLst>
              <a:ext uri="{FF2B5EF4-FFF2-40B4-BE49-F238E27FC236}">
                <a16:creationId xmlns:a16="http://schemas.microsoft.com/office/drawing/2014/main" id="{69E68218-1C4A-19C0-7033-4999E9E1DD35}"/>
              </a:ext>
            </a:extLst>
          </p:cNvPr>
          <p:cNvGraphicFramePr>
            <a:graphicFrameLocks noGrp="1"/>
          </p:cNvGraphicFramePr>
          <p:nvPr/>
        </p:nvGraphicFramePr>
        <p:xfrm>
          <a:off x="2596056" y="2265022"/>
          <a:ext cx="7399282" cy="3543878"/>
        </p:xfrm>
        <a:graphic>
          <a:graphicData uri="http://schemas.openxmlformats.org/drawingml/2006/table">
            <a:tbl>
              <a:tblPr firstRow="1" bandRow="1">
                <a:tableStyleId>{5C22544A-7EE6-4342-B048-85BDC9FD1C3A}</a:tableStyleId>
              </a:tblPr>
              <a:tblGrid>
                <a:gridCol w="3699641">
                  <a:extLst>
                    <a:ext uri="{9D8B030D-6E8A-4147-A177-3AD203B41FA5}">
                      <a16:colId xmlns:a16="http://schemas.microsoft.com/office/drawing/2014/main" val="4196616035"/>
                    </a:ext>
                  </a:extLst>
                </a:gridCol>
                <a:gridCol w="3699641">
                  <a:extLst>
                    <a:ext uri="{9D8B030D-6E8A-4147-A177-3AD203B41FA5}">
                      <a16:colId xmlns:a16="http://schemas.microsoft.com/office/drawing/2014/main" val="2416262954"/>
                    </a:ext>
                  </a:extLst>
                </a:gridCol>
              </a:tblGrid>
              <a:tr h="1771939">
                <a:tc>
                  <a:txBody>
                    <a:bodyPr/>
                    <a:lstStyle/>
                    <a:p>
                      <a:r>
                        <a:rPr kumimoji="1" lang="en-US" altLang="ja-JP" sz="4800" dirty="0">
                          <a:solidFill>
                            <a:schemeClr val="bg1"/>
                          </a:solidFill>
                          <a:latin typeface="Arial Black" panose="020B0A04020102020204" pitchFamily="34" charset="0"/>
                        </a:rPr>
                        <a:t>Narrator</a:t>
                      </a:r>
                      <a:r>
                        <a:rPr kumimoji="1" lang="ja-JP" altLang="en-US" sz="4800" dirty="0">
                          <a:solidFill>
                            <a:schemeClr val="bg1"/>
                          </a:solidFill>
                          <a:latin typeface="Arial Black" panose="020B0A04020102020204" pitchFamily="34" charset="0"/>
                        </a:rPr>
                        <a:t>①</a:t>
                      </a:r>
                    </a:p>
                  </a:txBody>
                  <a:tcPr anchor="ctr">
                    <a:solidFill>
                      <a:schemeClr val="accent2"/>
                    </a:solidFill>
                  </a:tcPr>
                </a:tc>
                <a:tc>
                  <a:txBody>
                    <a:bodyPr/>
                    <a:lstStyle/>
                    <a:p>
                      <a:r>
                        <a:rPr kumimoji="1" lang="en-US" altLang="ja-JP" sz="3600" dirty="0">
                          <a:solidFill>
                            <a:schemeClr val="bg1"/>
                          </a:solidFill>
                          <a:latin typeface="Arial Black" panose="020B0A04020102020204" pitchFamily="34" charset="0"/>
                        </a:rPr>
                        <a:t>British</a:t>
                      </a:r>
                      <a:r>
                        <a:rPr kumimoji="1" lang="ja-JP" altLang="en-US" sz="3600" dirty="0">
                          <a:solidFill>
                            <a:schemeClr val="bg1"/>
                          </a:solidFill>
                          <a:latin typeface="Arial Black" panose="020B0A04020102020204" pitchFamily="34" charset="0"/>
                        </a:rPr>
                        <a:t> </a:t>
                      </a:r>
                      <a:r>
                        <a:rPr kumimoji="1" lang="en-US" altLang="ja-JP" sz="3600" dirty="0">
                          <a:solidFill>
                            <a:schemeClr val="bg1"/>
                          </a:solidFill>
                          <a:latin typeface="Arial Black" panose="020B0A04020102020204" pitchFamily="34" charset="0"/>
                        </a:rPr>
                        <a:t>soldier</a:t>
                      </a:r>
                      <a:endParaRPr kumimoji="1" lang="ja-JP" altLang="en-US" sz="3600" dirty="0">
                        <a:solidFill>
                          <a:schemeClr val="bg1"/>
                        </a:solidFill>
                        <a:latin typeface="Arial Black" panose="020B0A04020102020204" pitchFamily="34" charset="0"/>
                      </a:endParaRPr>
                    </a:p>
                  </a:txBody>
                  <a:tcPr anchor="ctr">
                    <a:solidFill>
                      <a:schemeClr val="accent2"/>
                    </a:solidFill>
                  </a:tcPr>
                </a:tc>
                <a:extLst>
                  <a:ext uri="{0D108BD9-81ED-4DB2-BD59-A6C34878D82A}">
                    <a16:rowId xmlns:a16="http://schemas.microsoft.com/office/drawing/2014/main" val="2320311132"/>
                  </a:ext>
                </a:extLst>
              </a:tr>
              <a:tr h="1771939">
                <a:tc>
                  <a:txBody>
                    <a:bodyPr/>
                    <a:lstStyle/>
                    <a:p>
                      <a:r>
                        <a:rPr kumimoji="1" lang="en-US" altLang="ja-JP" sz="4800" dirty="0">
                          <a:solidFill>
                            <a:schemeClr val="bg1"/>
                          </a:solidFill>
                          <a:latin typeface="Arial Black" panose="020B0A04020102020204" pitchFamily="34" charset="0"/>
                        </a:rPr>
                        <a:t>Narrator</a:t>
                      </a:r>
                      <a:r>
                        <a:rPr kumimoji="1" lang="ja-JP" altLang="en-US" sz="4800" dirty="0">
                          <a:solidFill>
                            <a:schemeClr val="bg1"/>
                          </a:solidFill>
                          <a:latin typeface="Arial Black" panose="020B0A04020102020204" pitchFamily="34" charset="0"/>
                        </a:rPr>
                        <a:t>②</a:t>
                      </a:r>
                    </a:p>
                  </a:txBody>
                  <a:tcPr anchor="ctr">
                    <a:solidFill>
                      <a:schemeClr val="accent2"/>
                    </a:solidFill>
                  </a:tcPr>
                </a:tc>
                <a:tc>
                  <a:txBody>
                    <a:bodyPr/>
                    <a:lstStyle/>
                    <a:p>
                      <a:r>
                        <a:rPr kumimoji="1" lang="en-US" altLang="ja-JP" sz="3200" dirty="0">
                          <a:solidFill>
                            <a:schemeClr val="bg1"/>
                          </a:solidFill>
                          <a:latin typeface="Arial Black" panose="020B0A04020102020204" pitchFamily="34" charset="0"/>
                        </a:rPr>
                        <a:t>German soldier</a:t>
                      </a:r>
                      <a:endParaRPr kumimoji="1" lang="ja-JP" altLang="en-US" sz="3200" dirty="0">
                        <a:solidFill>
                          <a:schemeClr val="bg1"/>
                        </a:solidFill>
                        <a:latin typeface="Arial Black" panose="020B0A04020102020204" pitchFamily="34" charset="0"/>
                      </a:endParaRPr>
                    </a:p>
                  </a:txBody>
                  <a:tcPr anchor="ctr">
                    <a:solidFill>
                      <a:schemeClr val="accent2"/>
                    </a:solidFill>
                  </a:tcPr>
                </a:tc>
                <a:extLst>
                  <a:ext uri="{0D108BD9-81ED-4DB2-BD59-A6C34878D82A}">
                    <a16:rowId xmlns:a16="http://schemas.microsoft.com/office/drawing/2014/main" val="1630398143"/>
                  </a:ext>
                </a:extLst>
              </a:tr>
            </a:tbl>
          </a:graphicData>
        </a:graphic>
      </p:graphicFrame>
      <p:sp>
        <p:nvSpPr>
          <p:cNvPr id="7" name="テキスト ボックス 6">
            <a:extLst>
              <a:ext uri="{FF2B5EF4-FFF2-40B4-BE49-F238E27FC236}">
                <a16:creationId xmlns:a16="http://schemas.microsoft.com/office/drawing/2014/main" id="{3E8732F4-C570-9B71-1F89-5A98FEBECF13}"/>
              </a:ext>
            </a:extLst>
          </p:cNvPr>
          <p:cNvSpPr txBox="1"/>
          <p:nvPr/>
        </p:nvSpPr>
        <p:spPr>
          <a:xfrm>
            <a:off x="5665075" y="1558666"/>
            <a:ext cx="3584028" cy="584775"/>
          </a:xfrm>
          <a:prstGeom prst="rect">
            <a:avLst/>
          </a:prstGeom>
          <a:noFill/>
        </p:spPr>
        <p:txBody>
          <a:bodyPr wrap="square" rtlCol="0">
            <a:spAutoFit/>
          </a:bodyPr>
          <a:lstStyle/>
          <a:p>
            <a:r>
              <a:rPr kumimoji="1" lang="en-US" altLang="ja-JP" sz="3200" dirty="0">
                <a:latin typeface="Arial Black" panose="020B0A04020102020204" pitchFamily="34" charset="0"/>
              </a:rPr>
              <a:t>Desk</a:t>
            </a:r>
            <a:endParaRPr kumimoji="1" lang="ja-JP" altLang="en-US" sz="3200" dirty="0">
              <a:latin typeface="Arial Black" panose="020B0A04020102020204" pitchFamily="34" charset="0"/>
            </a:endParaRPr>
          </a:p>
        </p:txBody>
      </p:sp>
    </p:spTree>
    <p:extLst>
      <p:ext uri="{BB962C8B-B14F-4D97-AF65-F5344CB8AC3E}">
        <p14:creationId xmlns:p14="http://schemas.microsoft.com/office/powerpoint/2010/main" val="3228224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C118968B-3E91-5745-9D7B-8929AC5DB22C}"/>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Role Play!!</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４">
            <a:extLst>
              <a:ext uri="{FF2B5EF4-FFF2-40B4-BE49-F238E27FC236}">
                <a16:creationId xmlns:a16="http://schemas.microsoft.com/office/drawing/2014/main" id="{1D623156-4A02-D349-BAD9-870C8510132F}"/>
              </a:ext>
            </a:extLst>
          </p:cNvPr>
          <p:cNvSpPr/>
          <p:nvPr/>
        </p:nvSpPr>
        <p:spPr>
          <a:xfrm>
            <a:off x="0" y="1224778"/>
            <a:ext cx="12192000" cy="1865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40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endParaRPr>
          </a:p>
          <a:p>
            <a:pPr algn="ctr"/>
            <a:r>
              <a:rPr lang="en-US" altLang="ja-JP" sz="40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rPr>
              <a:t>Imagine the conversation </a:t>
            </a:r>
          </a:p>
          <a:p>
            <a:pPr algn="ctr"/>
            <a:r>
              <a:rPr lang="en-US" altLang="ja-JP" sz="40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rPr>
              <a:t>between a British soldier and a German soldier at the party. </a:t>
            </a:r>
            <a:endParaRPr lang="en-US" altLang="ja-JP" sz="40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endParaRPr>
          </a:p>
          <a:p>
            <a:pPr algn="ctr"/>
            <a:endParaRPr lang="en-US" altLang="ja-JP" sz="4000" kern="100" dirty="0">
              <a:solidFill>
                <a:schemeClr val="tx1"/>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3" name="角丸四角形 2">
            <a:extLst>
              <a:ext uri="{FF2B5EF4-FFF2-40B4-BE49-F238E27FC236}">
                <a16:creationId xmlns:a16="http://schemas.microsoft.com/office/drawing/2014/main" id="{0E7E6E11-F3FE-17EE-D0A4-08D6D951F840}"/>
              </a:ext>
            </a:extLst>
          </p:cNvPr>
          <p:cNvSpPr/>
          <p:nvPr/>
        </p:nvSpPr>
        <p:spPr>
          <a:xfrm>
            <a:off x="0" y="648765"/>
            <a:ext cx="412058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rgbClr val="002060"/>
                </a:solidFill>
                <a:latin typeface="Cooper Black" panose="0208090404030B020404" pitchFamily="18" charset="0"/>
              </a:rPr>
              <a:t>Work Sheet</a:t>
            </a:r>
            <a:endParaRPr kumimoji="1" lang="ja-JP" altLang="en-US" sz="4000">
              <a:solidFill>
                <a:srgbClr val="002060"/>
              </a:solidFill>
              <a:latin typeface="Cooper Black" panose="0208090404030B020404" pitchFamily="18" charset="0"/>
            </a:endParaRPr>
          </a:p>
        </p:txBody>
      </p:sp>
      <p:sp>
        <p:nvSpPr>
          <p:cNvPr id="11" name="!!図形５">
            <a:extLst>
              <a:ext uri="{FF2B5EF4-FFF2-40B4-BE49-F238E27FC236}">
                <a16:creationId xmlns:a16="http://schemas.microsoft.com/office/drawing/2014/main" id="{C18AE858-A3F5-B4EB-0DA6-FA8A9DFEC064}"/>
              </a:ext>
            </a:extLst>
          </p:cNvPr>
          <p:cNvSpPr/>
          <p:nvPr/>
        </p:nvSpPr>
        <p:spPr>
          <a:xfrm>
            <a:off x="0" y="3104844"/>
            <a:ext cx="12191999" cy="3762009"/>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ts val="4580"/>
              </a:lnSpc>
            </a:pPr>
            <a:r>
              <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Narrator</a:t>
            </a:r>
            <a:r>
              <a:rPr lang="ja-JP"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2</a:t>
            </a:r>
            <a:r>
              <a:rPr lang="ja-JP"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名</a:t>
            </a:r>
            <a:r>
              <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ja-JP" altLang="en-US"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British soldier</a:t>
            </a:r>
            <a:r>
              <a:rPr lang="ja-JP" altLang="en-US"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a:t>
            </a:r>
            <a:r>
              <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German soldier</a:t>
            </a:r>
          </a:p>
          <a:p>
            <a:pPr algn="ctr">
              <a:lnSpc>
                <a:spcPts val="4580"/>
              </a:lnSpc>
            </a:pPr>
            <a:r>
              <a:rPr lang="ja-JP" altLang="en-US"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配役を決定後、</a:t>
            </a:r>
            <a:r>
              <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skit</a:t>
            </a:r>
            <a:r>
              <a:rPr lang="ja-JP" altLang="en-US"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の作成を行ってください。</a:t>
            </a: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graphicFrame>
        <p:nvGraphicFramePr>
          <p:cNvPr id="4" name="表 3">
            <a:extLst>
              <a:ext uri="{FF2B5EF4-FFF2-40B4-BE49-F238E27FC236}">
                <a16:creationId xmlns:a16="http://schemas.microsoft.com/office/drawing/2014/main" id="{587BB692-D63F-9BF7-61A3-929340383E6E}"/>
              </a:ext>
            </a:extLst>
          </p:cNvPr>
          <p:cNvGraphicFramePr>
            <a:graphicFrameLocks noGrp="1"/>
          </p:cNvGraphicFramePr>
          <p:nvPr/>
        </p:nvGraphicFramePr>
        <p:xfrm>
          <a:off x="1782444" y="4458190"/>
          <a:ext cx="8627108" cy="1920240"/>
        </p:xfrm>
        <a:graphic>
          <a:graphicData uri="http://schemas.openxmlformats.org/drawingml/2006/table">
            <a:tbl>
              <a:tblPr firstRow="1" bandRow="1">
                <a:tableStyleId>{5C22544A-7EE6-4342-B048-85BDC9FD1C3A}</a:tableStyleId>
              </a:tblPr>
              <a:tblGrid>
                <a:gridCol w="4603531">
                  <a:extLst>
                    <a:ext uri="{9D8B030D-6E8A-4147-A177-3AD203B41FA5}">
                      <a16:colId xmlns:a16="http://schemas.microsoft.com/office/drawing/2014/main" val="2404253980"/>
                    </a:ext>
                  </a:extLst>
                </a:gridCol>
                <a:gridCol w="4023577">
                  <a:extLst>
                    <a:ext uri="{9D8B030D-6E8A-4147-A177-3AD203B41FA5}">
                      <a16:colId xmlns:a16="http://schemas.microsoft.com/office/drawing/2014/main" val="2247062271"/>
                    </a:ext>
                  </a:extLst>
                </a:gridCol>
              </a:tblGrid>
              <a:tr h="485504">
                <a:tc>
                  <a:txBody>
                    <a:bodyPr/>
                    <a:lstStyle/>
                    <a:p>
                      <a:pPr algn="r"/>
                      <a:r>
                        <a:rPr kumimoji="1" lang="en-US" altLang="ja-JP" sz="3600" b="0" dirty="0">
                          <a:solidFill>
                            <a:srgbClr val="002060"/>
                          </a:solidFill>
                          <a:latin typeface="HGS創英角ｺﾞｼｯｸUB" panose="020B0900000000000000" pitchFamily="50" charset="-128"/>
                          <a:ea typeface="HGS創英角ｺﾞｼｯｸUB" panose="020B0900000000000000" pitchFamily="50" charset="-128"/>
                        </a:rPr>
                        <a:t>Skit(Narration)</a:t>
                      </a:r>
                      <a:r>
                        <a:rPr kumimoji="1" lang="ja-JP" altLang="en-US" sz="3600" b="0" dirty="0">
                          <a:solidFill>
                            <a:srgbClr val="002060"/>
                          </a:solidFill>
                          <a:latin typeface="HGS創英角ｺﾞｼｯｸUB" panose="020B0900000000000000" pitchFamily="50" charset="-128"/>
                          <a:ea typeface="HGS創英角ｺﾞｼｯｸUB" panose="020B0900000000000000" pitchFamily="50" charset="-128"/>
                        </a:rPr>
                        <a:t>作成：</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l"/>
                      <a:r>
                        <a:rPr kumimoji="1" lang="en-US" altLang="ja-JP" sz="3600" b="0" dirty="0">
                          <a:solidFill>
                            <a:srgbClr val="002060"/>
                          </a:solidFill>
                          <a:latin typeface="HGS創英角ｺﾞｼｯｸUB" panose="020B0900000000000000" pitchFamily="50" charset="-128"/>
                          <a:ea typeface="HGS創英角ｺﾞｼｯｸUB" panose="020B0900000000000000" pitchFamily="50" charset="-128"/>
                        </a:rPr>
                        <a:t>12</a:t>
                      </a:r>
                      <a:r>
                        <a:rPr kumimoji="1" lang="ja-JP" altLang="en-US" sz="3600" b="0" dirty="0">
                          <a:solidFill>
                            <a:srgbClr val="002060"/>
                          </a:solidFill>
                          <a:latin typeface="HGS創英角ｺﾞｼｯｸUB" panose="020B0900000000000000" pitchFamily="50" charset="-128"/>
                          <a:ea typeface="HGS創英角ｺﾞｼｯｸUB" panose="020B0900000000000000" pitchFamily="50" charset="-128"/>
                        </a:rPr>
                        <a:t>分</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713813912"/>
                  </a:ext>
                </a:extLst>
              </a:tr>
              <a:tr h="485504">
                <a:tc>
                  <a:txBody>
                    <a:bodyPr/>
                    <a:lstStyle/>
                    <a:p>
                      <a:pPr algn="r"/>
                      <a:r>
                        <a:rPr kumimoji="1" lang="ja-JP" altLang="en-US" sz="3600" b="0" dirty="0">
                          <a:solidFill>
                            <a:srgbClr val="002060"/>
                          </a:solidFill>
                          <a:latin typeface="HGS創英角ｺﾞｼｯｸUB" panose="020B0900000000000000" pitchFamily="50" charset="-128"/>
                          <a:ea typeface="HGS創英角ｺﾞｼｯｸUB" panose="020B0900000000000000" pitchFamily="50" charset="-128"/>
                        </a:rPr>
                        <a:t>練習：</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l"/>
                      <a:r>
                        <a:rPr kumimoji="1" lang="ja-JP" altLang="en-US" sz="3600" b="0" dirty="0">
                          <a:solidFill>
                            <a:srgbClr val="002060"/>
                          </a:solidFill>
                          <a:latin typeface="HGS創英角ｺﾞｼｯｸUB" panose="020B0900000000000000" pitchFamily="50" charset="-128"/>
                          <a:ea typeface="HGS創英角ｺﾞｼｯｸUB" panose="020B0900000000000000" pitchFamily="50" charset="-128"/>
                        </a:rPr>
                        <a:t>８分</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767498715"/>
                  </a:ext>
                </a:extLst>
              </a:tr>
              <a:tr h="485504">
                <a:tc>
                  <a:txBody>
                    <a:bodyPr/>
                    <a:lstStyle/>
                    <a:p>
                      <a:pPr algn="r"/>
                      <a:r>
                        <a:rPr kumimoji="1" lang="ja-JP" altLang="en-US" sz="3600" b="0" dirty="0">
                          <a:solidFill>
                            <a:srgbClr val="002060"/>
                          </a:solidFill>
                          <a:latin typeface="HGS創英角ｺﾞｼｯｸUB" panose="020B0900000000000000" pitchFamily="50" charset="-128"/>
                          <a:ea typeface="HGS創英角ｺﾞｼｯｸUB" panose="020B0900000000000000" pitchFamily="50" charset="-128"/>
                        </a:rPr>
                        <a:t>各班の発表：</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l"/>
                      <a:r>
                        <a:rPr kumimoji="1" lang="ja-JP" altLang="en-US" sz="3600" b="0" dirty="0">
                          <a:solidFill>
                            <a:srgbClr val="002060"/>
                          </a:solidFill>
                          <a:latin typeface="HGS創英角ｺﾞｼｯｸUB" panose="020B0900000000000000" pitchFamily="50" charset="-128"/>
                          <a:ea typeface="HGS創英角ｺﾞｼｯｸUB" panose="020B0900000000000000" pitchFamily="50" charset="-128"/>
                        </a:rPr>
                        <a:t>３分程度</a:t>
                      </a:r>
                      <a:endParaRPr kumimoji="1" lang="en-US" altLang="ja-JP" sz="3600" b="0" dirty="0">
                        <a:solidFill>
                          <a:srgbClr val="002060"/>
                        </a:solidFill>
                        <a:latin typeface="HGS創英角ｺﾞｼｯｸUB" panose="020B0900000000000000" pitchFamily="50" charset="-128"/>
                        <a:ea typeface="HGS創英角ｺﾞｼｯｸUB" panose="020B0900000000000000"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12201601"/>
                  </a:ext>
                </a:extLst>
              </a:tr>
            </a:tbl>
          </a:graphicData>
        </a:graphic>
      </p:graphicFrame>
      <p:sp>
        <p:nvSpPr>
          <p:cNvPr id="6" name="正方形/長方形 5">
            <a:extLst>
              <a:ext uri="{FF2B5EF4-FFF2-40B4-BE49-F238E27FC236}">
                <a16:creationId xmlns:a16="http://schemas.microsoft.com/office/drawing/2014/main" id="{1BFB59C5-7381-908E-93B8-E19FAC682213}"/>
              </a:ext>
            </a:extLst>
          </p:cNvPr>
          <p:cNvSpPr/>
          <p:nvPr/>
        </p:nvSpPr>
        <p:spPr>
          <a:xfrm>
            <a:off x="1450428" y="4458190"/>
            <a:ext cx="7199586" cy="7129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0847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0E29A5-009E-E551-4B9B-ED68E6981751}"/>
              </a:ext>
            </a:extLst>
          </p:cNvPr>
          <p:cNvSpPr>
            <a:spLocks noGrp="1"/>
          </p:cNvSpPr>
          <p:nvPr>
            <p:ph type="title"/>
          </p:nvPr>
        </p:nvSpPr>
        <p:spPr>
          <a:xfrm>
            <a:off x="5472269" y="302005"/>
            <a:ext cx="1247461" cy="1428440"/>
          </a:xfrm>
        </p:spPr>
        <p:txBody>
          <a:bodyPr/>
          <a:lstStyle/>
          <a:p>
            <a:pPr algn="ctr"/>
            <a:r>
              <a:rPr kumimoji="1" lang="ja-JP" altLang="en-US" dirty="0"/>
              <a:t>　　　　　　　　   ８</a:t>
            </a:r>
            <a:endParaRPr kumimoji="1" lang="ja-JP" altLang="en-US" b="1" dirty="0"/>
          </a:p>
        </p:txBody>
      </p:sp>
      <p:pic>
        <p:nvPicPr>
          <p:cNvPr id="5" name="図 4">
            <a:extLst>
              <a:ext uri="{FF2B5EF4-FFF2-40B4-BE49-F238E27FC236}">
                <a16:creationId xmlns:a16="http://schemas.microsoft.com/office/drawing/2014/main" id="{064A1058-ED59-F302-093E-E7C04A47792E}"/>
              </a:ext>
            </a:extLst>
          </p:cNvPr>
          <p:cNvPicPr>
            <a:picLocks noChangeAspect="1"/>
          </p:cNvPicPr>
          <p:nvPr/>
        </p:nvPicPr>
        <p:blipFill>
          <a:blip r:embed="rId2"/>
          <a:stretch>
            <a:fillRect/>
          </a:stretch>
        </p:blipFill>
        <p:spPr>
          <a:xfrm>
            <a:off x="5400585" y="2323643"/>
            <a:ext cx="1390830" cy="2803913"/>
          </a:xfrm>
          <a:prstGeom prst="rect">
            <a:avLst/>
          </a:prstGeom>
        </p:spPr>
      </p:pic>
    </p:spTree>
    <p:extLst>
      <p:ext uri="{BB962C8B-B14F-4D97-AF65-F5344CB8AC3E}">
        <p14:creationId xmlns:p14="http://schemas.microsoft.com/office/powerpoint/2010/main" val="668347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C118968B-3E91-5745-9D7B-8929AC5DB22C}"/>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Role Play!!</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４">
            <a:extLst>
              <a:ext uri="{FF2B5EF4-FFF2-40B4-BE49-F238E27FC236}">
                <a16:creationId xmlns:a16="http://schemas.microsoft.com/office/drawing/2014/main" id="{1D623156-4A02-D349-BAD9-870C8510132F}"/>
              </a:ext>
            </a:extLst>
          </p:cNvPr>
          <p:cNvSpPr/>
          <p:nvPr/>
        </p:nvSpPr>
        <p:spPr>
          <a:xfrm>
            <a:off x="0" y="1224778"/>
            <a:ext cx="12192000" cy="1865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40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endParaRPr>
          </a:p>
          <a:p>
            <a:pPr algn="ctr"/>
            <a:r>
              <a:rPr lang="en-US" altLang="ja-JP" sz="40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rPr>
              <a:t>Imagine the conversation </a:t>
            </a:r>
          </a:p>
          <a:p>
            <a:pPr algn="ctr"/>
            <a:r>
              <a:rPr lang="en-US" altLang="ja-JP" sz="4000" kern="100" dirty="0">
                <a:solidFill>
                  <a:srgbClr val="C00000"/>
                </a:solidFill>
                <a:latin typeface="Arial Black" panose="020B0A04020102020204" pitchFamily="34" charset="0"/>
                <a:ea typeface="HGS創英角ｺﾞｼｯｸUB" panose="020B0900000000000000" pitchFamily="50" charset="-128"/>
                <a:cs typeface="Times New Roman (本文のフォント - コンプレ"/>
              </a:rPr>
              <a:t>between a British soldier and a German soldier at the party. </a:t>
            </a:r>
            <a:endParaRPr lang="en-US" altLang="ja-JP" sz="40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endParaRPr>
          </a:p>
          <a:p>
            <a:pPr algn="ctr"/>
            <a:endParaRPr lang="en-US" altLang="ja-JP" sz="4000" kern="100" dirty="0">
              <a:solidFill>
                <a:schemeClr val="tx1"/>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3" name="角丸四角形 2">
            <a:extLst>
              <a:ext uri="{FF2B5EF4-FFF2-40B4-BE49-F238E27FC236}">
                <a16:creationId xmlns:a16="http://schemas.microsoft.com/office/drawing/2014/main" id="{0E7E6E11-F3FE-17EE-D0A4-08D6D951F840}"/>
              </a:ext>
            </a:extLst>
          </p:cNvPr>
          <p:cNvSpPr/>
          <p:nvPr/>
        </p:nvSpPr>
        <p:spPr>
          <a:xfrm>
            <a:off x="0" y="648765"/>
            <a:ext cx="412058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rgbClr val="002060"/>
                </a:solidFill>
                <a:latin typeface="Cooper Black" panose="0208090404030B020404" pitchFamily="18" charset="0"/>
              </a:rPr>
              <a:t>Work Sheet</a:t>
            </a:r>
            <a:endParaRPr kumimoji="1" lang="ja-JP" altLang="en-US" sz="4000">
              <a:solidFill>
                <a:srgbClr val="002060"/>
              </a:solidFill>
              <a:latin typeface="Cooper Black" panose="0208090404030B020404" pitchFamily="18" charset="0"/>
            </a:endParaRPr>
          </a:p>
        </p:txBody>
      </p:sp>
      <p:sp>
        <p:nvSpPr>
          <p:cNvPr id="7" name="楕円 6">
            <a:extLst>
              <a:ext uri="{FF2B5EF4-FFF2-40B4-BE49-F238E27FC236}">
                <a16:creationId xmlns:a16="http://schemas.microsoft.com/office/drawing/2014/main" id="{7C603E01-03F6-4BC9-8622-AF89F4430970}"/>
              </a:ext>
            </a:extLst>
          </p:cNvPr>
          <p:cNvSpPr/>
          <p:nvPr/>
        </p:nvSpPr>
        <p:spPr>
          <a:xfrm>
            <a:off x="520116" y="4149888"/>
            <a:ext cx="2944538" cy="16486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rgbClr val="C00000"/>
                </a:solidFill>
                <a:latin typeface="Arial Black" panose="020B0A04020102020204" pitchFamily="34" charset="0"/>
              </a:rPr>
              <a:t>f</a:t>
            </a:r>
            <a:r>
              <a:rPr kumimoji="1" lang="en-US" altLang="ja-JP" sz="4000" dirty="0">
                <a:solidFill>
                  <a:srgbClr val="C00000"/>
                </a:solidFill>
                <a:latin typeface="Arial Black" panose="020B0A04020102020204" pitchFamily="34" charset="0"/>
              </a:rPr>
              <a:t>amily</a:t>
            </a:r>
            <a:endParaRPr kumimoji="1" lang="ja-JP" altLang="en-US" sz="4000" dirty="0">
              <a:solidFill>
                <a:srgbClr val="C00000"/>
              </a:solidFill>
              <a:latin typeface="Arial Black" panose="020B0A04020102020204" pitchFamily="34" charset="0"/>
            </a:endParaRPr>
          </a:p>
        </p:txBody>
      </p:sp>
      <p:sp>
        <p:nvSpPr>
          <p:cNvPr id="10" name="楕円 9">
            <a:extLst>
              <a:ext uri="{FF2B5EF4-FFF2-40B4-BE49-F238E27FC236}">
                <a16:creationId xmlns:a16="http://schemas.microsoft.com/office/drawing/2014/main" id="{6B05B4B5-F5C8-4D22-91F9-FCA95C36ACE4}"/>
              </a:ext>
            </a:extLst>
          </p:cNvPr>
          <p:cNvSpPr/>
          <p:nvPr/>
        </p:nvSpPr>
        <p:spPr>
          <a:xfrm>
            <a:off x="8072191" y="4149887"/>
            <a:ext cx="2944538" cy="14833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rgbClr val="C00000"/>
                </a:solidFill>
                <a:latin typeface="Arial Black" panose="020B0A04020102020204" pitchFamily="34" charset="0"/>
              </a:rPr>
              <a:t>home town</a:t>
            </a:r>
            <a:endParaRPr kumimoji="1" lang="ja-JP" altLang="en-US" sz="4000" dirty="0">
              <a:solidFill>
                <a:srgbClr val="C00000"/>
              </a:solidFill>
              <a:latin typeface="Arial Black" panose="020B0A04020102020204" pitchFamily="34" charset="0"/>
            </a:endParaRPr>
          </a:p>
        </p:txBody>
      </p:sp>
      <p:sp>
        <p:nvSpPr>
          <p:cNvPr id="13" name="楕円 12">
            <a:extLst>
              <a:ext uri="{FF2B5EF4-FFF2-40B4-BE49-F238E27FC236}">
                <a16:creationId xmlns:a16="http://schemas.microsoft.com/office/drawing/2014/main" id="{02C52CBF-8A00-4C05-AEA6-6E26CE82EA93}"/>
              </a:ext>
            </a:extLst>
          </p:cNvPr>
          <p:cNvSpPr/>
          <p:nvPr/>
        </p:nvSpPr>
        <p:spPr>
          <a:xfrm>
            <a:off x="4120587" y="4827863"/>
            <a:ext cx="3295671" cy="17915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rgbClr val="C00000"/>
                </a:solidFill>
                <a:latin typeface="Arial Black" panose="020B0A04020102020204" pitchFamily="34" charset="0"/>
              </a:rPr>
              <a:t>a</a:t>
            </a:r>
            <a:r>
              <a:rPr kumimoji="1" lang="en-US" altLang="ja-JP" sz="4000" dirty="0">
                <a:solidFill>
                  <a:srgbClr val="C00000"/>
                </a:solidFill>
                <a:latin typeface="Arial Black" panose="020B0A04020102020204" pitchFamily="34" charset="0"/>
              </a:rPr>
              <a:t>fter the war</a:t>
            </a:r>
            <a:endParaRPr kumimoji="1" lang="ja-JP" altLang="en-US" sz="4000" dirty="0">
              <a:solidFill>
                <a:srgbClr val="C00000"/>
              </a:solidFill>
              <a:latin typeface="Arial Black" panose="020B0A04020102020204" pitchFamily="34" charset="0"/>
            </a:endParaRPr>
          </a:p>
        </p:txBody>
      </p:sp>
      <p:sp>
        <p:nvSpPr>
          <p:cNvPr id="4" name="テキスト ボックス 3">
            <a:extLst>
              <a:ext uri="{FF2B5EF4-FFF2-40B4-BE49-F238E27FC236}">
                <a16:creationId xmlns:a16="http://schemas.microsoft.com/office/drawing/2014/main" id="{2EF44BFD-682F-47DD-9F5E-AC2E7A2D2397}"/>
              </a:ext>
            </a:extLst>
          </p:cNvPr>
          <p:cNvSpPr txBox="1"/>
          <p:nvPr/>
        </p:nvSpPr>
        <p:spPr>
          <a:xfrm>
            <a:off x="504135" y="3189711"/>
            <a:ext cx="2876628" cy="769441"/>
          </a:xfrm>
          <a:prstGeom prst="rect">
            <a:avLst/>
          </a:prstGeom>
          <a:solidFill>
            <a:schemeClr val="accent2">
              <a:lumMod val="60000"/>
              <a:lumOff val="40000"/>
            </a:schemeClr>
          </a:solidFill>
          <a:ln w="38100">
            <a:solidFill>
              <a:schemeClr val="tx1"/>
            </a:solidFill>
          </a:ln>
        </p:spPr>
        <p:txBody>
          <a:bodyPr wrap="square" rtlCol="0">
            <a:spAutoFit/>
          </a:bodyPr>
          <a:lstStyle/>
          <a:p>
            <a:r>
              <a:rPr kumimoji="1" lang="en-US" altLang="ja-JP" sz="4400" dirty="0">
                <a:latin typeface="Arial Black" panose="020B0A04020102020204" pitchFamily="34" charset="0"/>
              </a:rPr>
              <a:t>Example</a:t>
            </a:r>
            <a:endParaRPr kumimoji="1" lang="ja-JP" altLang="en-US" sz="4400" dirty="0">
              <a:latin typeface="Arial Black" panose="020B0A04020102020204" pitchFamily="34" charset="0"/>
            </a:endParaRPr>
          </a:p>
        </p:txBody>
      </p:sp>
    </p:spTree>
    <p:extLst>
      <p:ext uri="{BB962C8B-B14F-4D97-AF65-F5344CB8AC3E}">
        <p14:creationId xmlns:p14="http://schemas.microsoft.com/office/powerpoint/2010/main" val="1026088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2A7D6-3AE9-BB52-19BE-79DC78C611DF}"/>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F51A993-15F7-24A8-DA0A-2708D6521C5A}"/>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3C2DD2E6-D440-F6BB-2C21-89692B4D981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Role Play!!</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４">
            <a:extLst>
              <a:ext uri="{FF2B5EF4-FFF2-40B4-BE49-F238E27FC236}">
                <a16:creationId xmlns:a16="http://schemas.microsoft.com/office/drawing/2014/main" id="{AEC709EA-CF67-ACD7-85CA-72C623268854}"/>
              </a:ext>
            </a:extLst>
          </p:cNvPr>
          <p:cNvSpPr/>
          <p:nvPr/>
        </p:nvSpPr>
        <p:spPr>
          <a:xfrm>
            <a:off x="0" y="1239180"/>
            <a:ext cx="12192000" cy="1865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After the role play, please tell the best point of the group in Japanese. (1min</a:t>
            </a:r>
            <a:r>
              <a:rPr lang="ja-JP" altLang="en-US" sz="40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a:t>
            </a:r>
            <a:endParaRPr lang="en-US" altLang="ja-JP" sz="40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endParaRPr>
          </a:p>
        </p:txBody>
      </p:sp>
      <p:sp>
        <p:nvSpPr>
          <p:cNvPr id="3" name="角丸四角形 2">
            <a:extLst>
              <a:ext uri="{FF2B5EF4-FFF2-40B4-BE49-F238E27FC236}">
                <a16:creationId xmlns:a16="http://schemas.microsoft.com/office/drawing/2014/main" id="{1E163415-0630-D241-E643-7CDC5F7F1C14}"/>
              </a:ext>
            </a:extLst>
          </p:cNvPr>
          <p:cNvSpPr/>
          <p:nvPr/>
        </p:nvSpPr>
        <p:spPr>
          <a:xfrm>
            <a:off x="0" y="648765"/>
            <a:ext cx="412058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rgbClr val="002060"/>
                </a:solidFill>
                <a:latin typeface="Arial Black" panose="020B0A04020102020204" pitchFamily="34" charset="0"/>
                <a:ea typeface="UD デジタル 教科書体 NK-B" panose="02020700000000000000" pitchFamily="18" charset="-128"/>
              </a:rPr>
              <a:t>～</a:t>
            </a:r>
            <a:r>
              <a:rPr kumimoji="1" lang="en-US" altLang="ja-JP" sz="4400" dirty="0">
                <a:solidFill>
                  <a:srgbClr val="002060"/>
                </a:solidFill>
                <a:latin typeface="Arial Black" panose="020B0A04020102020204" pitchFamily="34" charset="0"/>
                <a:ea typeface="UD デジタル 教科書体 NK-B" panose="02020700000000000000" pitchFamily="18" charset="-128"/>
              </a:rPr>
              <a:t>listeners</a:t>
            </a:r>
            <a:r>
              <a:rPr kumimoji="1" lang="ja-JP" altLang="en-US" sz="4400" dirty="0">
                <a:solidFill>
                  <a:srgbClr val="002060"/>
                </a:solidFill>
                <a:latin typeface="Arial Black" panose="020B0A04020102020204" pitchFamily="34" charset="0"/>
                <a:ea typeface="UD デジタル 教科書体 NK-B" panose="02020700000000000000" pitchFamily="18" charset="-128"/>
              </a:rPr>
              <a:t>～</a:t>
            </a:r>
          </a:p>
        </p:txBody>
      </p:sp>
      <p:sp>
        <p:nvSpPr>
          <p:cNvPr id="11" name="!!図形５">
            <a:extLst>
              <a:ext uri="{FF2B5EF4-FFF2-40B4-BE49-F238E27FC236}">
                <a16:creationId xmlns:a16="http://schemas.microsoft.com/office/drawing/2014/main" id="{3885594A-A8A5-A985-AE71-F74A97D4B495}"/>
              </a:ext>
            </a:extLst>
          </p:cNvPr>
          <p:cNvSpPr/>
          <p:nvPr/>
        </p:nvSpPr>
        <p:spPr>
          <a:xfrm>
            <a:off x="73573" y="3128100"/>
            <a:ext cx="12191999" cy="3723681"/>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ct val="150000"/>
              </a:lnSpc>
            </a:pPr>
            <a:r>
              <a:rPr lang="ja-JP" altLang="en-US" sz="40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en-US" altLang="ja-JP" sz="4400" u="sng"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rPr>
              <a:t>Example</a:t>
            </a:r>
          </a:p>
          <a:p>
            <a:pPr algn="just">
              <a:lnSpc>
                <a:spcPct val="150000"/>
              </a:lnSpc>
            </a:pPr>
            <a:r>
              <a:rPr lang="ja-JP" altLang="en-US" sz="4000"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rPr>
              <a:t>・会話の内容</a:t>
            </a:r>
            <a:endParaRPr lang="en-US" altLang="ja-JP" sz="4000"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endParaRPr>
          </a:p>
          <a:p>
            <a:pPr algn="just">
              <a:lnSpc>
                <a:spcPct val="150000"/>
              </a:lnSpc>
            </a:pPr>
            <a:r>
              <a:rPr lang="ja-JP" altLang="en-US" sz="4000"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rPr>
              <a:t>・ナレーションの分かりやすさ</a:t>
            </a:r>
            <a:endParaRPr lang="en-US" altLang="ja-JP" sz="4000" kern="100" dirty="0">
              <a:solidFill>
                <a:srgbClr val="002060"/>
              </a:solidFill>
              <a:effectLst/>
              <a:latin typeface="Arial Black" panose="020B0A04020102020204" pitchFamily="34" charset="0"/>
              <a:ea typeface="HGS創英角ｺﾞｼｯｸUB" panose="020B0900000000000000" pitchFamily="50" charset="-128"/>
              <a:cs typeface="Times New Roman (本文のフォント - コンプレ"/>
            </a:endParaRPr>
          </a:p>
          <a:p>
            <a:pPr algn="just">
              <a:lnSpc>
                <a:spcPct val="150000"/>
              </a:lnSpc>
            </a:pPr>
            <a:r>
              <a:rPr lang="ja-JP" altLang="en-US" sz="4000" kern="100" dirty="0">
                <a:solidFill>
                  <a:srgbClr val="002060"/>
                </a:solidFill>
                <a:effectLst/>
                <a:latin typeface="Arial Black" panose="020B0A04020102020204" pitchFamily="34" charset="0"/>
                <a:ea typeface="HGS創英角ｺﾞｼｯｸUB" panose="020B0900000000000000" pitchFamily="50" charset="-128"/>
                <a:cs typeface="Times New Roman (本文のフォント - コンプレ"/>
              </a:rPr>
              <a:t>・使っていた英語について（量、表現の豊かさ等）</a:t>
            </a:r>
            <a:endParaRPr lang="en-US" altLang="ja-JP" sz="4000" kern="100" dirty="0">
              <a:solidFill>
                <a:srgbClr val="002060"/>
              </a:solidFill>
              <a:effectLst/>
              <a:latin typeface="Arial Black" panose="020B0A04020102020204" pitchFamily="34" charset="0"/>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Tree>
    <p:extLst>
      <p:ext uri="{BB962C8B-B14F-4D97-AF65-F5344CB8AC3E}">
        <p14:creationId xmlns:p14="http://schemas.microsoft.com/office/powerpoint/2010/main" val="3891105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53567-4A51-2F98-7F57-9B7562997197}"/>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5FF67330-BD68-FF6D-FCA4-2B20FAB18D12}"/>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6BC421C7-E219-B558-49D3-CB875092D151}"/>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Role Play!!</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４">
            <a:extLst>
              <a:ext uri="{FF2B5EF4-FFF2-40B4-BE49-F238E27FC236}">
                <a16:creationId xmlns:a16="http://schemas.microsoft.com/office/drawing/2014/main" id="{454E3DE1-B79B-F025-885C-41C0931A872A}"/>
              </a:ext>
            </a:extLst>
          </p:cNvPr>
          <p:cNvSpPr/>
          <p:nvPr/>
        </p:nvSpPr>
        <p:spPr>
          <a:xfrm>
            <a:off x="0" y="1239180"/>
            <a:ext cx="12192000" cy="1865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Show your role play (3min)</a:t>
            </a:r>
          </a:p>
        </p:txBody>
      </p:sp>
      <p:sp>
        <p:nvSpPr>
          <p:cNvPr id="3" name="角丸四角形 2">
            <a:extLst>
              <a:ext uri="{FF2B5EF4-FFF2-40B4-BE49-F238E27FC236}">
                <a16:creationId xmlns:a16="http://schemas.microsoft.com/office/drawing/2014/main" id="{99569BA2-184E-03B1-0748-D848A863497B}"/>
              </a:ext>
            </a:extLst>
          </p:cNvPr>
          <p:cNvSpPr/>
          <p:nvPr/>
        </p:nvSpPr>
        <p:spPr>
          <a:xfrm>
            <a:off x="0" y="648765"/>
            <a:ext cx="448791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400" dirty="0">
                <a:solidFill>
                  <a:srgbClr val="002060"/>
                </a:solidFill>
                <a:latin typeface="Arial Black" panose="020B0A04020102020204" pitchFamily="34" charset="0"/>
                <a:ea typeface="UD デジタル 教科書体 NK-B" panose="02020700000000000000" pitchFamily="18" charset="-128"/>
              </a:rPr>
              <a:t>R</a:t>
            </a:r>
            <a:r>
              <a:rPr kumimoji="1" lang="en-US" altLang="ja-JP" sz="4400" dirty="0">
                <a:solidFill>
                  <a:srgbClr val="002060"/>
                </a:solidFill>
                <a:latin typeface="Arial Black" panose="020B0A04020102020204" pitchFamily="34" charset="0"/>
                <a:ea typeface="UD デジタル 教科書体 NK-B" panose="02020700000000000000" pitchFamily="18" charset="-128"/>
              </a:rPr>
              <a:t>ole play</a:t>
            </a:r>
            <a:r>
              <a:rPr kumimoji="1" lang="ja-JP" altLang="en-US" sz="4400" dirty="0">
                <a:solidFill>
                  <a:srgbClr val="002060"/>
                </a:solidFill>
                <a:latin typeface="Arial Black" panose="020B0A04020102020204" pitchFamily="34" charset="0"/>
                <a:ea typeface="UD デジタル 教科書体 NK-B" panose="02020700000000000000" pitchFamily="18" charset="-128"/>
              </a:rPr>
              <a:t>①</a:t>
            </a:r>
          </a:p>
        </p:txBody>
      </p:sp>
      <p:sp>
        <p:nvSpPr>
          <p:cNvPr id="11" name="!!図形５">
            <a:extLst>
              <a:ext uri="{FF2B5EF4-FFF2-40B4-BE49-F238E27FC236}">
                <a16:creationId xmlns:a16="http://schemas.microsoft.com/office/drawing/2014/main" id="{0CA4A1CE-B93E-3E68-AF58-BCD236218A88}"/>
              </a:ext>
            </a:extLst>
          </p:cNvPr>
          <p:cNvSpPr/>
          <p:nvPr/>
        </p:nvSpPr>
        <p:spPr>
          <a:xfrm>
            <a:off x="73573" y="3128100"/>
            <a:ext cx="12191999" cy="3723681"/>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ct val="150000"/>
              </a:lnSpc>
            </a:pPr>
            <a:r>
              <a:rPr lang="ja-JP" altLang="en-US" sz="40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en-US" altLang="ja-JP" sz="4400" u="sng"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rPr>
              <a:t>Listeners</a:t>
            </a:r>
          </a:p>
          <a:p>
            <a:pPr algn="dist">
              <a:lnSpc>
                <a:spcPct val="150000"/>
              </a:lnSpc>
            </a:pPr>
            <a:r>
              <a:rPr lang="en-US" altLang="ja-JP" sz="4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Tell the best point of the group in Japanese after the role play. (1min)</a:t>
            </a:r>
            <a:endParaRPr lang="en-US" altLang="ja-JP" sz="4400" u="sng"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Tree>
    <p:extLst>
      <p:ext uri="{BB962C8B-B14F-4D97-AF65-F5344CB8AC3E}">
        <p14:creationId xmlns:p14="http://schemas.microsoft.com/office/powerpoint/2010/main" val="3806105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94E90-CDBF-E54C-DD20-3E873C39CBD5}"/>
            </a:ext>
          </a:extLst>
        </p:cNvPr>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E5D17834-BB36-9CE7-B88D-7C3705C20969}"/>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85C7706C-AFE9-BD81-2E27-0D0FB937EDFB}"/>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Role Play!!</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４">
            <a:extLst>
              <a:ext uri="{FF2B5EF4-FFF2-40B4-BE49-F238E27FC236}">
                <a16:creationId xmlns:a16="http://schemas.microsoft.com/office/drawing/2014/main" id="{3EF84FEF-8B03-BE28-4935-933420252B19}"/>
              </a:ext>
            </a:extLst>
          </p:cNvPr>
          <p:cNvSpPr/>
          <p:nvPr/>
        </p:nvSpPr>
        <p:spPr>
          <a:xfrm>
            <a:off x="0" y="1239180"/>
            <a:ext cx="12192000" cy="18656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5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Show your role play (3min)</a:t>
            </a:r>
          </a:p>
        </p:txBody>
      </p:sp>
      <p:sp>
        <p:nvSpPr>
          <p:cNvPr id="3" name="角丸四角形 2">
            <a:extLst>
              <a:ext uri="{FF2B5EF4-FFF2-40B4-BE49-F238E27FC236}">
                <a16:creationId xmlns:a16="http://schemas.microsoft.com/office/drawing/2014/main" id="{17366C28-E179-7A5B-D3AD-3D43C5E13B1C}"/>
              </a:ext>
            </a:extLst>
          </p:cNvPr>
          <p:cNvSpPr/>
          <p:nvPr/>
        </p:nvSpPr>
        <p:spPr>
          <a:xfrm>
            <a:off x="0" y="648765"/>
            <a:ext cx="4487917"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400" dirty="0">
                <a:solidFill>
                  <a:srgbClr val="002060"/>
                </a:solidFill>
                <a:latin typeface="Arial Black" panose="020B0A04020102020204" pitchFamily="34" charset="0"/>
                <a:ea typeface="UD デジタル 教科書体 NK-B" panose="02020700000000000000" pitchFamily="18" charset="-128"/>
              </a:rPr>
              <a:t>R</a:t>
            </a:r>
            <a:r>
              <a:rPr kumimoji="1" lang="en-US" altLang="ja-JP" sz="4400" dirty="0">
                <a:solidFill>
                  <a:srgbClr val="002060"/>
                </a:solidFill>
                <a:latin typeface="Arial Black" panose="020B0A04020102020204" pitchFamily="34" charset="0"/>
                <a:ea typeface="UD デジタル 教科書体 NK-B" panose="02020700000000000000" pitchFamily="18" charset="-128"/>
              </a:rPr>
              <a:t>ole play</a:t>
            </a:r>
            <a:r>
              <a:rPr lang="ja-JP" altLang="en-US" sz="4400" dirty="0">
                <a:solidFill>
                  <a:srgbClr val="002060"/>
                </a:solidFill>
                <a:latin typeface="Arial Black" panose="020B0A04020102020204" pitchFamily="34" charset="0"/>
                <a:ea typeface="UD デジタル 教科書体 NK-B" panose="02020700000000000000" pitchFamily="18" charset="-128"/>
              </a:rPr>
              <a:t>②</a:t>
            </a:r>
            <a:endParaRPr kumimoji="1" lang="ja-JP" altLang="en-US" sz="4400" dirty="0">
              <a:solidFill>
                <a:srgbClr val="002060"/>
              </a:solidFill>
              <a:latin typeface="Arial Black" panose="020B0A04020102020204" pitchFamily="34" charset="0"/>
              <a:ea typeface="UD デジタル 教科書体 NK-B" panose="02020700000000000000" pitchFamily="18" charset="-128"/>
            </a:endParaRPr>
          </a:p>
        </p:txBody>
      </p:sp>
      <p:sp>
        <p:nvSpPr>
          <p:cNvPr id="11" name="!!図形５">
            <a:extLst>
              <a:ext uri="{FF2B5EF4-FFF2-40B4-BE49-F238E27FC236}">
                <a16:creationId xmlns:a16="http://schemas.microsoft.com/office/drawing/2014/main" id="{A7B9C5EA-0773-8BED-6600-408517DEF53E}"/>
              </a:ext>
            </a:extLst>
          </p:cNvPr>
          <p:cNvSpPr/>
          <p:nvPr/>
        </p:nvSpPr>
        <p:spPr>
          <a:xfrm>
            <a:off x="73573" y="3128100"/>
            <a:ext cx="12191999" cy="3723681"/>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ct val="150000"/>
              </a:lnSpc>
            </a:pPr>
            <a:r>
              <a:rPr lang="ja-JP" altLang="en-US" sz="40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rPr>
              <a:t>　</a:t>
            </a:r>
            <a:r>
              <a:rPr lang="en-US" altLang="ja-JP" sz="4400" u="sng"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rPr>
              <a:t>Listeners</a:t>
            </a:r>
          </a:p>
          <a:p>
            <a:pPr algn="dist">
              <a:lnSpc>
                <a:spcPct val="150000"/>
              </a:lnSpc>
            </a:pPr>
            <a:r>
              <a:rPr lang="en-US" altLang="ja-JP" sz="44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Tell the best point of the group in Japanese after the role play. (1min)</a:t>
            </a:r>
            <a:endParaRPr lang="en-US" altLang="ja-JP" sz="4400" u="sng" kern="100" dirty="0">
              <a:solidFill>
                <a:srgbClr val="002060"/>
              </a:solidFill>
              <a:latin typeface="Arial Black" panose="020B0A04020102020204" pitchFamily="34" charset="0"/>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lnSpc>
                <a:spcPts val="4580"/>
              </a:lnSpc>
            </a:pPr>
            <a:endParaRPr lang="en-US" altLang="ja-JP" sz="3200" kern="100" dirty="0">
              <a:solidFill>
                <a:srgbClr val="00206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Tree>
    <p:extLst>
      <p:ext uri="{BB962C8B-B14F-4D97-AF65-F5344CB8AC3E}">
        <p14:creationId xmlns:p14="http://schemas.microsoft.com/office/powerpoint/2010/main" val="4222441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2CC69-1DED-77B1-E7A4-3D6A1E596BD2}"/>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EAF83C7E-7F1F-107B-52AA-823DDEF53EC2}"/>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94D5FEBE-222E-1AF9-44EC-67D973CC5B8F}"/>
              </a:ext>
            </a:extLst>
          </p:cNvPr>
          <p:cNvSpPr>
            <a:spLocks noGrp="1"/>
          </p:cNvSpPr>
          <p:nvPr>
            <p:ph idx="1"/>
          </p:nvPr>
        </p:nvSpPr>
        <p:spPr>
          <a:xfrm>
            <a:off x="0" y="0"/>
            <a:ext cx="12192000" cy="6857999"/>
          </a:xfrm>
        </p:spPr>
        <p:txBody>
          <a:bodyPr>
            <a:normAutofit/>
          </a:bodyPr>
          <a:lstStyle/>
          <a:p>
            <a:pPr marL="0" indent="0">
              <a:buNone/>
            </a:pP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11" name="!!図形２">
            <a:extLst>
              <a:ext uri="{FF2B5EF4-FFF2-40B4-BE49-F238E27FC236}">
                <a16:creationId xmlns:a16="http://schemas.microsoft.com/office/drawing/2014/main" id="{111ACCA3-2ABA-5F2E-5151-5957A7E8B7D2}"/>
              </a:ext>
            </a:extLst>
          </p:cNvPr>
          <p:cNvSpPr/>
          <p:nvPr/>
        </p:nvSpPr>
        <p:spPr>
          <a:xfrm>
            <a:off x="157655" y="1111122"/>
            <a:ext cx="3657600"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err="1">
                <a:solidFill>
                  <a:srgbClr val="002060"/>
                </a:solidFill>
                <a:latin typeface="Cooper Black" panose="0208090404030B020404" pitchFamily="18" charset="0"/>
              </a:rPr>
              <a:t>Metamoji</a:t>
            </a:r>
            <a:endParaRPr kumimoji="1" lang="ja-JP" altLang="en-US" sz="4000" dirty="0">
              <a:solidFill>
                <a:srgbClr val="002060"/>
              </a:solidFill>
              <a:latin typeface="Cooper Black" panose="0208090404030B020404" pitchFamily="18" charset="0"/>
            </a:endParaRPr>
          </a:p>
        </p:txBody>
      </p:sp>
      <p:sp>
        <p:nvSpPr>
          <p:cNvPr id="4" name="角丸四角形 3">
            <a:extLst>
              <a:ext uri="{FF2B5EF4-FFF2-40B4-BE49-F238E27FC236}">
                <a16:creationId xmlns:a16="http://schemas.microsoft.com/office/drawing/2014/main" id="{4A9D8D6E-F984-33AE-CF00-7ABFC64BB95E}"/>
              </a:ext>
            </a:extLst>
          </p:cNvPr>
          <p:cNvSpPr/>
          <p:nvPr/>
        </p:nvSpPr>
        <p:spPr>
          <a:xfrm>
            <a:off x="0" y="2067465"/>
            <a:ext cx="12360168" cy="36553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0" kern="100" dirty="0">
                <a:solidFill>
                  <a:srgbClr val="C00000"/>
                </a:solidFill>
                <a:effectLst/>
                <a:latin typeface="Arial Black" panose="020B0A04020102020204" pitchFamily="34" charset="0"/>
                <a:ea typeface="HGS創英角ｺﾞｼｯｸUB" panose="020B0900000000000000" pitchFamily="50" charset="-128"/>
                <a:cs typeface="Times New Roman (本文のフォント - コンプレ"/>
              </a:rPr>
              <a:t>Question</a:t>
            </a:r>
          </a:p>
          <a:p>
            <a:r>
              <a:rPr lang="en-US" altLang="ja-JP" sz="7200" kern="100" dirty="0">
                <a:solidFill>
                  <a:schemeClr val="tx1"/>
                </a:solidFill>
                <a:latin typeface="Arial Black" panose="020B0A04020102020204" pitchFamily="34" charset="0"/>
                <a:ea typeface="HGS創英角ｺﾞｼｯｸUB" panose="020B0900000000000000" pitchFamily="50" charset="-128"/>
                <a:cs typeface="Times New Roman (本文のフォント - コンプレ"/>
              </a:rPr>
              <a:t>How did the soldiers feel during the party?</a:t>
            </a:r>
            <a:endParaRPr lang="en-US" altLang="ja-JP" sz="7200" kern="100" dirty="0">
              <a:solidFill>
                <a:schemeClr val="tx1"/>
              </a:solidFill>
              <a:effectLst/>
              <a:latin typeface="Arial Black" panose="020B0A04020102020204" pitchFamily="34" charset="0"/>
              <a:ea typeface="HGS創英角ｺﾞｼｯｸUB" panose="020B0900000000000000" pitchFamily="50" charset="-128"/>
              <a:cs typeface="Times New Roman (本文のフォント - コンプレ"/>
            </a:endParaRPr>
          </a:p>
        </p:txBody>
      </p:sp>
      <p:sp>
        <p:nvSpPr>
          <p:cNvPr id="3" name="テキスト ボックス 2">
            <a:extLst>
              <a:ext uri="{FF2B5EF4-FFF2-40B4-BE49-F238E27FC236}">
                <a16:creationId xmlns:a16="http://schemas.microsoft.com/office/drawing/2014/main" id="{9D1CFC88-072A-6CB2-8BA8-EEF3E5864AB7}"/>
              </a:ext>
            </a:extLst>
          </p:cNvPr>
          <p:cNvSpPr txBox="1"/>
          <p:nvPr/>
        </p:nvSpPr>
        <p:spPr>
          <a:xfrm>
            <a:off x="73572" y="-211210"/>
            <a:ext cx="10752083" cy="1384995"/>
          </a:xfrm>
          <a:prstGeom prst="rect">
            <a:avLst/>
          </a:prstGeom>
          <a:noFill/>
        </p:spPr>
        <p:txBody>
          <a:bodyPr wrap="square" rtlCol="0">
            <a:spAutoFit/>
          </a:bodyPr>
          <a:lstStyle/>
          <a:p>
            <a:r>
              <a:rPr lang="en-US" altLang="ja-JP" sz="4800" dirty="0">
                <a:latin typeface="Wide Latin" panose="020A0A07050505020404" pitchFamily="18" charset="0"/>
                <a:ea typeface="Hiragino Kaku Gothic StdN W8" panose="020B0800000000000000" pitchFamily="34" charset="-128"/>
              </a:rPr>
              <a:t>Role Play</a:t>
            </a:r>
            <a:r>
              <a:rPr lang="en-US" altLang="ja-JP" sz="6600" dirty="0">
                <a:latin typeface="Wide Latin" panose="020A0A07050505020404" pitchFamily="18" charset="0"/>
                <a:ea typeface="Hiragino Kaku Gothic StdN W8" panose="020B0800000000000000" pitchFamily="34" charset="-128"/>
              </a:rPr>
              <a:t>!!</a:t>
            </a:r>
            <a:endParaRPr lang="en-US" altLang="ja-JP" sz="4800" dirty="0">
              <a:solidFill>
                <a:srgbClr val="FF0000"/>
              </a:solidFill>
              <a:latin typeface="Hiragino Kaku Gothic StdN W8" panose="020B0800000000000000" pitchFamily="34" charset="-128"/>
              <a:ea typeface="Hiragino Kaku Gothic StdN W8" panose="020B0800000000000000" pitchFamily="34" charset="-128"/>
            </a:endParaRPr>
          </a:p>
          <a:p>
            <a:endParaRPr kumimoji="1" lang="ja-JP" altLang="en-US" dirty="0"/>
          </a:p>
        </p:txBody>
      </p:sp>
    </p:spTree>
    <p:extLst>
      <p:ext uri="{BB962C8B-B14F-4D97-AF65-F5344CB8AC3E}">
        <p14:creationId xmlns:p14="http://schemas.microsoft.com/office/powerpoint/2010/main" val="3214055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93477-9FDC-045A-2F3E-C2E2DF90810A}"/>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579A6375-F386-C19E-9E04-5E5573088310}"/>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22E6C7AB-8A24-DA6D-CB37-5B9452829D49}"/>
              </a:ext>
            </a:extLst>
          </p:cNvPr>
          <p:cNvSpPr>
            <a:spLocks noGrp="1"/>
          </p:cNvSpPr>
          <p:nvPr>
            <p:ph idx="1"/>
          </p:nvPr>
        </p:nvSpPr>
        <p:spPr>
          <a:xfrm>
            <a:off x="0" y="0"/>
            <a:ext cx="12192000" cy="6857999"/>
          </a:xfrm>
        </p:spPr>
        <p:txBody>
          <a:bodyPr>
            <a:normAutofit/>
          </a:bodyPr>
          <a:lstStyle/>
          <a:p>
            <a:pPr marL="0" indent="0">
              <a:buNone/>
            </a:pP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11" name="!!図形２">
            <a:extLst>
              <a:ext uri="{FF2B5EF4-FFF2-40B4-BE49-F238E27FC236}">
                <a16:creationId xmlns:a16="http://schemas.microsoft.com/office/drawing/2014/main" id="{B6F3BEFA-EFB4-7D76-9E84-BB03D4BE977B}"/>
              </a:ext>
            </a:extLst>
          </p:cNvPr>
          <p:cNvSpPr/>
          <p:nvPr/>
        </p:nvSpPr>
        <p:spPr>
          <a:xfrm>
            <a:off x="157655" y="1111122"/>
            <a:ext cx="3657600"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err="1">
                <a:solidFill>
                  <a:srgbClr val="002060"/>
                </a:solidFill>
                <a:latin typeface="Cooper Black" panose="0208090404030B020404" pitchFamily="18" charset="0"/>
              </a:rPr>
              <a:t>Metamoji</a:t>
            </a:r>
            <a:endParaRPr kumimoji="1" lang="ja-JP" altLang="en-US" sz="4000" dirty="0">
              <a:solidFill>
                <a:srgbClr val="002060"/>
              </a:solidFill>
              <a:latin typeface="Cooper Black" panose="0208090404030B020404" pitchFamily="18" charset="0"/>
            </a:endParaRPr>
          </a:p>
        </p:txBody>
      </p:sp>
      <p:sp>
        <p:nvSpPr>
          <p:cNvPr id="4" name="角丸四角形 3">
            <a:extLst>
              <a:ext uri="{FF2B5EF4-FFF2-40B4-BE49-F238E27FC236}">
                <a16:creationId xmlns:a16="http://schemas.microsoft.com/office/drawing/2014/main" id="{00B4D627-75AF-4334-F750-B2EB13A7139F}"/>
              </a:ext>
            </a:extLst>
          </p:cNvPr>
          <p:cNvSpPr/>
          <p:nvPr/>
        </p:nvSpPr>
        <p:spPr>
          <a:xfrm>
            <a:off x="0" y="2067465"/>
            <a:ext cx="12360168" cy="365531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7200" kern="100" dirty="0">
                <a:solidFill>
                  <a:schemeClr val="tx1"/>
                </a:solidFill>
                <a:effectLst/>
                <a:latin typeface="Arial Black" panose="020B0A04020102020204" pitchFamily="34" charset="0"/>
                <a:ea typeface="HGS創英角ｺﾞｼｯｸUB" panose="020B0900000000000000" pitchFamily="50" charset="-128"/>
                <a:cs typeface="Times New Roman (本文のフォント - コンプレ"/>
              </a:rPr>
              <a:t>Share your opinions in a group(2min)</a:t>
            </a:r>
          </a:p>
        </p:txBody>
      </p:sp>
      <p:sp>
        <p:nvSpPr>
          <p:cNvPr id="3" name="テキスト ボックス 2">
            <a:extLst>
              <a:ext uri="{FF2B5EF4-FFF2-40B4-BE49-F238E27FC236}">
                <a16:creationId xmlns:a16="http://schemas.microsoft.com/office/drawing/2014/main" id="{198B107B-53ED-2787-E59D-780EB7722E59}"/>
              </a:ext>
            </a:extLst>
          </p:cNvPr>
          <p:cNvSpPr txBox="1"/>
          <p:nvPr/>
        </p:nvSpPr>
        <p:spPr>
          <a:xfrm>
            <a:off x="73572" y="-211210"/>
            <a:ext cx="10752083" cy="1384995"/>
          </a:xfrm>
          <a:prstGeom prst="rect">
            <a:avLst/>
          </a:prstGeom>
          <a:noFill/>
        </p:spPr>
        <p:txBody>
          <a:bodyPr wrap="square" rtlCol="0">
            <a:spAutoFit/>
          </a:bodyPr>
          <a:lstStyle/>
          <a:p>
            <a:r>
              <a:rPr lang="en-US" altLang="ja-JP" sz="4800" dirty="0">
                <a:latin typeface="Wide Latin" panose="020A0A07050505020404" pitchFamily="18" charset="0"/>
                <a:ea typeface="Hiragino Kaku Gothic StdN W8" panose="020B0800000000000000" pitchFamily="34" charset="-128"/>
              </a:rPr>
              <a:t>Role Play</a:t>
            </a:r>
            <a:r>
              <a:rPr lang="en-US" altLang="ja-JP" sz="6600" dirty="0">
                <a:latin typeface="Wide Latin" panose="020A0A07050505020404" pitchFamily="18" charset="0"/>
                <a:ea typeface="Hiragino Kaku Gothic StdN W8" panose="020B0800000000000000" pitchFamily="34" charset="-128"/>
              </a:rPr>
              <a:t>!!</a:t>
            </a:r>
            <a:endParaRPr lang="en-US" altLang="ja-JP" sz="4800" dirty="0">
              <a:solidFill>
                <a:srgbClr val="FF0000"/>
              </a:solidFill>
              <a:latin typeface="Hiragino Kaku Gothic StdN W8" panose="020B0800000000000000" pitchFamily="34" charset="-128"/>
              <a:ea typeface="Hiragino Kaku Gothic StdN W8" panose="020B0800000000000000" pitchFamily="34" charset="-128"/>
            </a:endParaRPr>
          </a:p>
          <a:p>
            <a:endParaRPr kumimoji="1" lang="ja-JP" altLang="en-US" dirty="0"/>
          </a:p>
        </p:txBody>
      </p:sp>
    </p:spTree>
    <p:extLst>
      <p:ext uri="{BB962C8B-B14F-4D97-AF65-F5344CB8AC3E}">
        <p14:creationId xmlns:p14="http://schemas.microsoft.com/office/powerpoint/2010/main" val="3488512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The Final Question!!</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11" name="!!図形２">
            <a:extLst>
              <a:ext uri="{FF2B5EF4-FFF2-40B4-BE49-F238E27FC236}">
                <a16:creationId xmlns:a16="http://schemas.microsoft.com/office/drawing/2014/main" id="{03E8FA84-92B9-8124-BFE6-602BAC66D768}"/>
              </a:ext>
            </a:extLst>
          </p:cNvPr>
          <p:cNvSpPr/>
          <p:nvPr/>
        </p:nvSpPr>
        <p:spPr>
          <a:xfrm>
            <a:off x="0" y="1004206"/>
            <a:ext cx="3657600"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err="1">
                <a:solidFill>
                  <a:srgbClr val="002060"/>
                </a:solidFill>
                <a:latin typeface="Cooper Black" panose="0208090404030B020404" pitchFamily="18" charset="0"/>
              </a:rPr>
              <a:t>Metamoji</a:t>
            </a:r>
            <a:endParaRPr kumimoji="1" lang="ja-JP" altLang="en-US" sz="4000" dirty="0">
              <a:solidFill>
                <a:srgbClr val="002060"/>
              </a:solidFill>
              <a:latin typeface="Cooper Black" panose="0208090404030B020404" pitchFamily="18" charset="0"/>
            </a:endParaRPr>
          </a:p>
        </p:txBody>
      </p:sp>
      <p:sp>
        <p:nvSpPr>
          <p:cNvPr id="4" name="角丸四角形 3">
            <a:extLst>
              <a:ext uri="{FF2B5EF4-FFF2-40B4-BE49-F238E27FC236}">
                <a16:creationId xmlns:a16="http://schemas.microsoft.com/office/drawing/2014/main" id="{A7CF0A44-E563-19FC-D894-D22DFCC6D107}"/>
              </a:ext>
            </a:extLst>
          </p:cNvPr>
          <p:cNvSpPr/>
          <p:nvPr/>
        </p:nvSpPr>
        <p:spPr>
          <a:xfrm>
            <a:off x="-1" y="1808922"/>
            <a:ext cx="12192000" cy="46316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0" kern="100" dirty="0">
                <a:solidFill>
                  <a:srgbClr val="C00000"/>
                </a:solidFill>
                <a:effectLst/>
                <a:latin typeface="Arial Black" panose="020B0A04020102020204" pitchFamily="34" charset="0"/>
                <a:ea typeface="HGS創英角ｺﾞｼｯｸUB" panose="020B0900000000000000" pitchFamily="50" charset="-128"/>
                <a:cs typeface="Times New Roman (本文のフォント - コンプレ"/>
              </a:rPr>
              <a:t>Question</a:t>
            </a:r>
          </a:p>
          <a:p>
            <a:r>
              <a:rPr lang="en-US" altLang="ja-JP" sz="8000" kern="100" dirty="0">
                <a:solidFill>
                  <a:srgbClr val="000000"/>
                </a:solidFill>
                <a:latin typeface="Arial Black" panose="020B0A04020102020204" pitchFamily="34" charset="0"/>
                <a:ea typeface="HGS創英角ｺﾞｼｯｸUB" panose="020B0900000000000000" pitchFamily="50" charset="-128"/>
                <a:cs typeface="Times New Roman (本文のフォント - コンプレ"/>
              </a:rPr>
              <a:t>What title would</a:t>
            </a:r>
            <a:r>
              <a:rPr lang="ja-JP" altLang="en-US" sz="8000" kern="100" dirty="0">
                <a:solidFill>
                  <a:srgbClr val="000000"/>
                </a:solidFill>
                <a:latin typeface="Arial Black" panose="020B0A04020102020204" pitchFamily="34" charset="0"/>
                <a:ea typeface="HGS創英角ｺﾞｼｯｸUB" panose="020B0900000000000000" pitchFamily="50" charset="-128"/>
                <a:cs typeface="Times New Roman (本文のフォント - コンプレ"/>
              </a:rPr>
              <a:t> </a:t>
            </a:r>
            <a:r>
              <a:rPr lang="en-US" altLang="ja-JP" sz="8000" kern="100" dirty="0">
                <a:solidFill>
                  <a:srgbClr val="000000"/>
                </a:solidFill>
                <a:latin typeface="Arial Black" panose="020B0A04020102020204" pitchFamily="34" charset="0"/>
                <a:ea typeface="HGS創英角ｺﾞｼｯｸUB" panose="020B0900000000000000" pitchFamily="50" charset="-128"/>
                <a:cs typeface="Times New Roman (本文のフォント - コンプレ"/>
              </a:rPr>
              <a:t>you give this story?</a:t>
            </a:r>
            <a:endParaRPr lang="ja-JP" altLang="ja-JP" sz="8000" kern="100" dirty="0">
              <a:effectLst/>
              <a:latin typeface="Arial Black" panose="020B0A04020102020204" pitchFamily="34" charset="0"/>
              <a:ea typeface="HGS創英角ｺﾞｼｯｸUB" panose="020B0900000000000000" pitchFamily="50" charset="-128"/>
              <a:cs typeface="Times New Roman (本文のフォント - コンプレ"/>
            </a:endParaRPr>
          </a:p>
        </p:txBody>
      </p:sp>
    </p:spTree>
    <p:extLst>
      <p:ext uri="{BB962C8B-B14F-4D97-AF65-F5344CB8AC3E}">
        <p14:creationId xmlns:p14="http://schemas.microsoft.com/office/powerpoint/2010/main" val="919539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15711" y="1"/>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The Final Question!!</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ct val="100000"/>
              </a:lnSpc>
              <a:buNone/>
            </a:pPr>
            <a:r>
              <a:rPr lang="en-US" altLang="ja-JP" sz="3600" dirty="0">
                <a:latin typeface="Arial Black" panose="020B0A04020102020204" pitchFamily="34" charset="0"/>
                <a:ea typeface="Hiragino Kaku Gothic StdN W8" panose="020B0800000000000000" pitchFamily="34" charset="-128"/>
              </a:rPr>
              <a:t>For many years, people doubted </a:t>
            </a:r>
            <a:r>
              <a:rPr lang="en-US" altLang="ja-JP" sz="3600" dirty="0">
                <a:solidFill>
                  <a:srgbClr val="C00000"/>
                </a:solidFill>
                <a:latin typeface="Arial Black" panose="020B0A04020102020204" pitchFamily="34" charset="0"/>
                <a:ea typeface="Hiragino Kaku Gothic StdN W8" panose="020B0800000000000000" pitchFamily="34" charset="-128"/>
              </a:rPr>
              <a:t>the Christmas truce </a:t>
            </a:r>
            <a:r>
              <a:rPr lang="en-US" altLang="ja-JP" sz="3600" dirty="0">
                <a:latin typeface="Arial Black" panose="020B0A04020102020204" pitchFamily="34" charset="0"/>
                <a:ea typeface="Hiragino Kaku Gothic StdN W8" panose="020B0800000000000000" pitchFamily="34" charset="-128"/>
              </a:rPr>
              <a:t>of 1914 and called it just a touching story. After the holidays, the fighting started again, and millions more died, so the truce sounded unbelievable. But later, interviews with soldiers who were there showed that the truce was real: over 100,000 men truly stopped fighting and put down their weapons that day.</a:t>
            </a:r>
            <a:endParaRPr lang="en-US" altLang="ja-JP" sz="3600" dirty="0">
              <a:latin typeface="Hiragino Kaku Gothic StdN W8" panose="020B0800000000000000" pitchFamily="34" charset="-128"/>
              <a:ea typeface="Hiragino Kaku Gothic StdN W8" panose="020B0800000000000000" pitchFamily="34" charset="-128"/>
            </a:endParaRPr>
          </a:p>
        </p:txBody>
      </p:sp>
      <p:sp>
        <p:nvSpPr>
          <p:cNvPr id="11" name="!!図形２">
            <a:extLst>
              <a:ext uri="{FF2B5EF4-FFF2-40B4-BE49-F238E27FC236}">
                <a16:creationId xmlns:a16="http://schemas.microsoft.com/office/drawing/2014/main" id="{03E8FA84-92B9-8124-BFE6-602BAC66D768}"/>
              </a:ext>
            </a:extLst>
          </p:cNvPr>
          <p:cNvSpPr/>
          <p:nvPr/>
        </p:nvSpPr>
        <p:spPr>
          <a:xfrm>
            <a:off x="0" y="848164"/>
            <a:ext cx="3657600"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rgbClr val="002060"/>
                </a:solidFill>
                <a:latin typeface="Cooper Black" panose="0208090404030B020404" pitchFamily="18" charset="0"/>
              </a:rPr>
              <a:t>Work Sheet</a:t>
            </a:r>
            <a:endParaRPr kumimoji="1" lang="ja-JP" altLang="en-US" sz="4000" dirty="0">
              <a:solidFill>
                <a:srgbClr val="002060"/>
              </a:solidFill>
              <a:latin typeface="Cooper Black" panose="0208090404030B020404" pitchFamily="18" charset="0"/>
            </a:endParaRPr>
          </a:p>
        </p:txBody>
      </p:sp>
    </p:spTree>
    <p:extLst>
      <p:ext uri="{BB962C8B-B14F-4D97-AF65-F5344CB8AC3E}">
        <p14:creationId xmlns:p14="http://schemas.microsoft.com/office/powerpoint/2010/main" val="254295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The Final Question!!</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11" name="!!図形２">
            <a:extLst>
              <a:ext uri="{FF2B5EF4-FFF2-40B4-BE49-F238E27FC236}">
                <a16:creationId xmlns:a16="http://schemas.microsoft.com/office/drawing/2014/main" id="{03E8FA84-92B9-8124-BFE6-602BAC66D768}"/>
              </a:ext>
            </a:extLst>
          </p:cNvPr>
          <p:cNvSpPr/>
          <p:nvPr/>
        </p:nvSpPr>
        <p:spPr>
          <a:xfrm>
            <a:off x="0" y="848164"/>
            <a:ext cx="3657600"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a:solidFill>
                  <a:srgbClr val="002060"/>
                </a:solidFill>
                <a:latin typeface="Cooper Black" panose="0208090404030B020404" pitchFamily="18" charset="0"/>
              </a:rPr>
              <a:t>Work Sheet</a:t>
            </a:r>
            <a:endParaRPr kumimoji="1" lang="ja-JP" altLang="en-US" sz="4000" dirty="0">
              <a:solidFill>
                <a:srgbClr val="002060"/>
              </a:solidFill>
              <a:latin typeface="Cooper Black" panose="0208090404030B020404" pitchFamily="18" charset="0"/>
            </a:endParaRPr>
          </a:p>
        </p:txBody>
      </p:sp>
      <p:sp>
        <p:nvSpPr>
          <p:cNvPr id="3" name="!!図形３">
            <a:extLst>
              <a:ext uri="{FF2B5EF4-FFF2-40B4-BE49-F238E27FC236}">
                <a16:creationId xmlns:a16="http://schemas.microsoft.com/office/drawing/2014/main" id="{CD7C11CB-A3B0-03B7-FD4F-6143CF54CB58}"/>
              </a:ext>
            </a:extLst>
          </p:cNvPr>
          <p:cNvSpPr/>
          <p:nvPr/>
        </p:nvSpPr>
        <p:spPr>
          <a:xfrm>
            <a:off x="2" y="4353680"/>
            <a:ext cx="12191999" cy="2071868"/>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800" dirty="0">
                <a:solidFill>
                  <a:schemeClr val="tx1"/>
                </a:solidFill>
                <a:latin typeface="Arial Black" panose="020B0A04020102020204" pitchFamily="34" charset="0"/>
                <a:ea typeface="HGS創英角ｺﾞｼｯｸUB" panose="020B0900000000000000" pitchFamily="50" charset="-128"/>
              </a:rPr>
              <a:t>和訳を考えてみよう。</a:t>
            </a:r>
            <a:endParaRPr kumimoji="1" lang="ja-JP" altLang="en-US" sz="8800" dirty="0">
              <a:solidFill>
                <a:schemeClr val="tx1"/>
              </a:solidFill>
              <a:latin typeface="Arial Black" panose="020B0A04020102020204" pitchFamily="34" charset="0"/>
              <a:ea typeface="HGS創英角ｺﾞｼｯｸUB" panose="020B0900000000000000" pitchFamily="50" charset="-128"/>
            </a:endParaRPr>
          </a:p>
        </p:txBody>
      </p:sp>
      <p:sp>
        <p:nvSpPr>
          <p:cNvPr id="4" name="角丸四角形 3">
            <a:extLst>
              <a:ext uri="{FF2B5EF4-FFF2-40B4-BE49-F238E27FC236}">
                <a16:creationId xmlns:a16="http://schemas.microsoft.com/office/drawing/2014/main" id="{A7CF0A44-E563-19FC-D894-D22DFCC6D107}"/>
              </a:ext>
            </a:extLst>
          </p:cNvPr>
          <p:cNvSpPr/>
          <p:nvPr/>
        </p:nvSpPr>
        <p:spPr>
          <a:xfrm>
            <a:off x="1" y="1743629"/>
            <a:ext cx="12192000" cy="207186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800" kern="100" dirty="0">
                <a:solidFill>
                  <a:srgbClr val="000000"/>
                </a:solidFill>
                <a:effectLst/>
                <a:latin typeface="Arial Black" panose="020B0A04020102020204" pitchFamily="34" charset="0"/>
                <a:ea typeface="HGS創英角ｺﾞｼｯｸUB" panose="020B0900000000000000" pitchFamily="50" charset="-128"/>
                <a:cs typeface="Times New Roman (本文のフォント - コンプレ"/>
              </a:rPr>
              <a:t>”Christmas </a:t>
            </a:r>
            <a:r>
              <a:rPr lang="en-US" altLang="ja-JP" sz="8800" u="sng" kern="100" dirty="0">
                <a:solidFill>
                  <a:srgbClr val="000000"/>
                </a:solidFill>
                <a:effectLst/>
                <a:latin typeface="Arial Black" panose="020B0A04020102020204" pitchFamily="34" charset="0"/>
                <a:ea typeface="HGS創英角ｺﾞｼｯｸUB" panose="020B0900000000000000" pitchFamily="50" charset="-128"/>
                <a:cs typeface="Times New Roman (本文のフォント - コンプレ"/>
              </a:rPr>
              <a:t>truce</a:t>
            </a:r>
            <a:r>
              <a:rPr lang="en-US" altLang="ja-JP" sz="8800" kern="100" dirty="0">
                <a:solidFill>
                  <a:srgbClr val="000000"/>
                </a:solidFill>
                <a:effectLst/>
                <a:latin typeface="Arial Black" panose="020B0A04020102020204" pitchFamily="34" charset="0"/>
                <a:ea typeface="HGS創英角ｺﾞｼｯｸUB" panose="020B0900000000000000" pitchFamily="50" charset="-128"/>
                <a:cs typeface="Times New Roman (本文のフォント - コンプレ"/>
              </a:rPr>
              <a:t>”</a:t>
            </a:r>
            <a:r>
              <a:rPr lang="ja-JP" altLang="en-US" sz="88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endParaRPr lang="ja-JP" altLang="ja-JP" sz="8800" kern="100" dirty="0">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Tree>
    <p:extLst>
      <p:ext uri="{BB962C8B-B14F-4D97-AF65-F5344CB8AC3E}">
        <p14:creationId xmlns:p14="http://schemas.microsoft.com/office/powerpoint/2010/main" val="2178583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5B547-E946-5222-E7CF-73394E3A26E1}"/>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F9DF4921-2540-EB66-FF0D-6FCA199EB0F7}"/>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0F6F76BE-6778-5744-B3D8-FBD10D906FF5}"/>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The Final Question!!</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11" name="!!図形２">
            <a:extLst>
              <a:ext uri="{FF2B5EF4-FFF2-40B4-BE49-F238E27FC236}">
                <a16:creationId xmlns:a16="http://schemas.microsoft.com/office/drawing/2014/main" id="{F866C605-4759-2F4F-0FCD-BE2FD5374DB7}"/>
              </a:ext>
            </a:extLst>
          </p:cNvPr>
          <p:cNvSpPr/>
          <p:nvPr/>
        </p:nvSpPr>
        <p:spPr>
          <a:xfrm>
            <a:off x="0" y="848164"/>
            <a:ext cx="3657600" cy="567159"/>
          </a:xfrm>
          <a:prstGeom prst="roundRect">
            <a:avLst>
              <a:gd name="adj" fmla="val 50000"/>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4000" dirty="0">
                <a:solidFill>
                  <a:srgbClr val="002060"/>
                </a:solidFill>
                <a:latin typeface="Cooper Black" panose="0208090404030B020404" pitchFamily="18" charset="0"/>
              </a:rPr>
              <a:t>Work Sheet</a:t>
            </a:r>
            <a:endParaRPr kumimoji="1" lang="ja-JP" altLang="en-US" sz="4000">
              <a:solidFill>
                <a:srgbClr val="002060"/>
              </a:solidFill>
              <a:latin typeface="Cooper Black" panose="0208090404030B020404" pitchFamily="18" charset="0"/>
            </a:endParaRPr>
          </a:p>
        </p:txBody>
      </p:sp>
      <p:sp>
        <p:nvSpPr>
          <p:cNvPr id="3" name="!!図形３">
            <a:extLst>
              <a:ext uri="{FF2B5EF4-FFF2-40B4-BE49-F238E27FC236}">
                <a16:creationId xmlns:a16="http://schemas.microsoft.com/office/drawing/2014/main" id="{08845E59-A143-CEF9-1C27-0BC4A363D4EA}"/>
              </a:ext>
            </a:extLst>
          </p:cNvPr>
          <p:cNvSpPr/>
          <p:nvPr/>
        </p:nvSpPr>
        <p:spPr>
          <a:xfrm>
            <a:off x="2" y="4353680"/>
            <a:ext cx="12191999" cy="2071868"/>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8800" dirty="0">
                <a:solidFill>
                  <a:schemeClr val="tx1"/>
                </a:solidFill>
                <a:latin typeface="Arial Black" panose="020B0A04020102020204" pitchFamily="34" charset="0"/>
                <a:ea typeface="HGS創英角ｺﾞｼｯｸUB" panose="020B0900000000000000" pitchFamily="50" charset="-128"/>
              </a:rPr>
              <a:t>クリスマス休戦</a:t>
            </a:r>
            <a:endParaRPr kumimoji="1" lang="ja-JP" altLang="en-US" sz="8800" dirty="0">
              <a:solidFill>
                <a:schemeClr val="tx1"/>
              </a:solidFill>
              <a:latin typeface="Arial Black" panose="020B0A04020102020204" pitchFamily="34" charset="0"/>
              <a:ea typeface="HGS創英角ｺﾞｼｯｸUB" panose="020B0900000000000000" pitchFamily="50" charset="-128"/>
            </a:endParaRPr>
          </a:p>
        </p:txBody>
      </p:sp>
      <p:sp>
        <p:nvSpPr>
          <p:cNvPr id="4" name="角丸四角形 3">
            <a:extLst>
              <a:ext uri="{FF2B5EF4-FFF2-40B4-BE49-F238E27FC236}">
                <a16:creationId xmlns:a16="http://schemas.microsoft.com/office/drawing/2014/main" id="{C6A377B6-731A-499D-7971-792B6E77E105}"/>
              </a:ext>
            </a:extLst>
          </p:cNvPr>
          <p:cNvSpPr/>
          <p:nvPr/>
        </p:nvSpPr>
        <p:spPr>
          <a:xfrm>
            <a:off x="1" y="1743629"/>
            <a:ext cx="12192000" cy="207186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800" kern="100" dirty="0">
                <a:solidFill>
                  <a:srgbClr val="000000"/>
                </a:solidFill>
                <a:effectLst/>
                <a:latin typeface="Arial Black" panose="020B0A04020102020204" pitchFamily="34" charset="0"/>
                <a:ea typeface="HGS創英角ｺﾞｼｯｸUB" panose="020B0900000000000000" pitchFamily="50" charset="-128"/>
                <a:cs typeface="Times New Roman (本文のフォント - コンプレ"/>
              </a:rPr>
              <a:t>”Christmas </a:t>
            </a:r>
            <a:r>
              <a:rPr lang="en-US" altLang="ja-JP" sz="8800" u="sng" kern="100" dirty="0">
                <a:solidFill>
                  <a:srgbClr val="000000"/>
                </a:solidFill>
                <a:effectLst/>
                <a:latin typeface="Arial Black" panose="020B0A04020102020204" pitchFamily="34" charset="0"/>
                <a:ea typeface="HGS創英角ｺﾞｼｯｸUB" panose="020B0900000000000000" pitchFamily="50" charset="-128"/>
                <a:cs typeface="Times New Roman (本文のフォント - コンプレ"/>
              </a:rPr>
              <a:t>truce</a:t>
            </a:r>
            <a:r>
              <a:rPr lang="en-US" altLang="ja-JP" sz="8800" kern="100" dirty="0">
                <a:solidFill>
                  <a:srgbClr val="000000"/>
                </a:solidFill>
                <a:effectLst/>
                <a:latin typeface="Arial Black" panose="020B0A04020102020204" pitchFamily="34" charset="0"/>
                <a:ea typeface="HGS創英角ｺﾞｼｯｸUB" panose="020B0900000000000000" pitchFamily="50" charset="-128"/>
                <a:cs typeface="Times New Roman (本文のフォント - コンプレ"/>
              </a:rPr>
              <a:t>”</a:t>
            </a:r>
            <a:r>
              <a:rPr lang="ja-JP" altLang="en-US" sz="8800" kern="100" dirty="0">
                <a:solidFill>
                  <a:srgbClr val="000000"/>
                </a:solidFill>
                <a:effectLst/>
                <a:latin typeface="HGS創英角ｺﾞｼｯｸUB" panose="020B0900000000000000" pitchFamily="50" charset="-128"/>
                <a:ea typeface="HGS創英角ｺﾞｼｯｸUB" panose="020B0900000000000000" pitchFamily="50" charset="-128"/>
                <a:cs typeface="Times New Roman (本文のフォント - コンプレ"/>
              </a:rPr>
              <a:t> </a:t>
            </a:r>
            <a:endParaRPr lang="ja-JP" altLang="ja-JP" sz="8800" kern="100" dirty="0">
              <a:effectLst/>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Tree>
    <p:extLst>
      <p:ext uri="{BB962C8B-B14F-4D97-AF65-F5344CB8AC3E}">
        <p14:creationId xmlns:p14="http://schemas.microsoft.com/office/powerpoint/2010/main" val="123903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8DBA6-DA58-7E76-13AA-BB7EE0F3CDCC}"/>
              </a:ext>
            </a:extLst>
          </p:cNvPr>
          <p:cNvSpPr>
            <a:spLocks noGrp="1"/>
          </p:cNvSpPr>
          <p:nvPr>
            <p:ph type="title"/>
          </p:nvPr>
        </p:nvSpPr>
        <p:spPr>
          <a:xfrm>
            <a:off x="5683526" y="830510"/>
            <a:ext cx="824948" cy="902123"/>
          </a:xfrm>
        </p:spPr>
        <p:txBody>
          <a:bodyPr/>
          <a:lstStyle/>
          <a:p>
            <a:r>
              <a:rPr kumimoji="1" lang="en-US" altLang="ja-JP" dirty="0"/>
              <a:t>16 </a:t>
            </a:r>
            <a:endParaRPr kumimoji="1" lang="ja-JP" altLang="en-US" dirty="0"/>
          </a:p>
        </p:txBody>
      </p:sp>
      <p:pic>
        <p:nvPicPr>
          <p:cNvPr id="5" name="図 4">
            <a:extLst>
              <a:ext uri="{FF2B5EF4-FFF2-40B4-BE49-F238E27FC236}">
                <a16:creationId xmlns:a16="http://schemas.microsoft.com/office/drawing/2014/main" id="{C9784D51-DAE0-2391-804F-BAA844D87337}"/>
              </a:ext>
            </a:extLst>
          </p:cNvPr>
          <p:cNvPicPr>
            <a:picLocks noChangeAspect="1"/>
          </p:cNvPicPr>
          <p:nvPr/>
        </p:nvPicPr>
        <p:blipFill>
          <a:blip r:embed="rId2"/>
          <a:stretch>
            <a:fillRect/>
          </a:stretch>
        </p:blipFill>
        <p:spPr>
          <a:xfrm>
            <a:off x="5400585" y="2323643"/>
            <a:ext cx="1390830" cy="2803913"/>
          </a:xfrm>
          <a:prstGeom prst="rect">
            <a:avLst/>
          </a:prstGeom>
        </p:spPr>
      </p:pic>
    </p:spTree>
    <p:extLst>
      <p:ext uri="{BB962C8B-B14F-4D97-AF65-F5344CB8AC3E}">
        <p14:creationId xmlns:p14="http://schemas.microsoft.com/office/powerpoint/2010/main" val="942355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118968B-3E91-5745-9D7B-8929AC5DB22C}"/>
              </a:ext>
            </a:extLst>
          </p:cNvPr>
          <p:cNvSpPr/>
          <p:nvPr/>
        </p:nvSpPr>
        <p:spPr>
          <a:xfrm>
            <a:off x="-2" y="0"/>
            <a:ext cx="12192000" cy="64545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Reflection!!</a:t>
            </a:r>
            <a:endParaRPr lang="en-US" altLang="ja-JP" sz="36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2400" dirty="0">
              <a:solidFill>
                <a:srgbClr val="FF0000"/>
              </a:solidFill>
              <a:latin typeface="Hiragino Kaku Gothic StdN W8" panose="020B0800000000000000" pitchFamily="34" charset="-128"/>
              <a:ea typeface="Hiragino Kaku Gothic StdN W8" panose="020B0800000000000000" pitchFamily="34" charset="-128"/>
            </a:endParaRPr>
          </a:p>
          <a:p>
            <a:pPr marL="0" indent="0">
              <a:buNone/>
            </a:pPr>
            <a:endParaRPr lang="en-US" altLang="ja-JP" sz="1500" dirty="0">
              <a:latin typeface="Hiragino Kaku Gothic StdN W8" panose="020B0800000000000000" pitchFamily="34" charset="-128"/>
              <a:ea typeface="Hiragino Kaku Gothic StdN W8" panose="020B0800000000000000" pitchFamily="34" charset="-128"/>
            </a:endParaRPr>
          </a:p>
          <a:p>
            <a:pPr marL="0" indent="0" algn="just">
              <a:lnSpc>
                <a:spcPts val="3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2" name="!!図形４">
            <a:extLst>
              <a:ext uri="{FF2B5EF4-FFF2-40B4-BE49-F238E27FC236}">
                <a16:creationId xmlns:a16="http://schemas.microsoft.com/office/drawing/2014/main" id="{1D623156-4A02-D349-BAD9-870C8510132F}"/>
              </a:ext>
            </a:extLst>
          </p:cNvPr>
          <p:cNvSpPr/>
          <p:nvPr/>
        </p:nvSpPr>
        <p:spPr>
          <a:xfrm>
            <a:off x="0" y="648765"/>
            <a:ext cx="12192000" cy="9726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kern="100" dirty="0">
                <a:solidFill>
                  <a:schemeClr val="tx1"/>
                </a:solidFill>
                <a:latin typeface="HGS創英角ｺﾞｼｯｸUB" panose="020B0900000000000000" pitchFamily="50" charset="-128"/>
                <a:ea typeface="HGS創英角ｺﾞｼｯｸUB" panose="020B0900000000000000" pitchFamily="50" charset="-128"/>
                <a:cs typeface="Times New Roman (本文のフォント - コンプレ"/>
              </a:rPr>
              <a:t>本日の講義の振り返りを行いましょう！</a:t>
            </a:r>
            <a:endParaRPr lang="en-US" altLang="ja-JP" sz="4800" kern="100" dirty="0">
              <a:solidFill>
                <a:schemeClr val="tx1"/>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
        <p:nvSpPr>
          <p:cNvPr id="12" name="!!図形５">
            <a:extLst>
              <a:ext uri="{FF2B5EF4-FFF2-40B4-BE49-F238E27FC236}">
                <a16:creationId xmlns:a16="http://schemas.microsoft.com/office/drawing/2014/main" id="{03F41006-AF31-D9C6-1E74-34A310C770FC}"/>
              </a:ext>
            </a:extLst>
          </p:cNvPr>
          <p:cNvSpPr/>
          <p:nvPr/>
        </p:nvSpPr>
        <p:spPr>
          <a:xfrm>
            <a:off x="-1" y="4421170"/>
            <a:ext cx="12191999" cy="2436829"/>
          </a:xfrm>
          <a:prstGeom prst="roundRect">
            <a:avLst>
              <a:gd name="adj" fmla="val 12283"/>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580"/>
              </a:lnSpc>
            </a:pPr>
            <a:r>
              <a:rPr lang="en-US" altLang="ja-JP" sz="4000" kern="100" dirty="0">
                <a:solidFill>
                  <a:srgbClr val="002060"/>
                </a:solidFill>
                <a:latin typeface="Cooper Black" panose="0208090404030B020404" pitchFamily="18" charset="0"/>
                <a:ea typeface="Hiragino Kaku Gothic StdN W8" panose="020B0800000000000000" pitchFamily="34" charset="-128"/>
                <a:cs typeface="Times New Roman (本文のフォント - コンプレ"/>
              </a:rPr>
              <a:t>Thank you very much for your cooperation.</a:t>
            </a:r>
          </a:p>
          <a:p>
            <a:pPr algn="ctr">
              <a:lnSpc>
                <a:spcPts val="4580"/>
              </a:lnSpc>
            </a:pPr>
            <a:r>
              <a:rPr lang="en-US" altLang="ja-JP" sz="4000" kern="100" dirty="0">
                <a:solidFill>
                  <a:srgbClr val="002060"/>
                </a:solidFill>
                <a:effectLst/>
                <a:latin typeface="Cooper Black" panose="0208090404030B020404" pitchFamily="18" charset="0"/>
                <a:ea typeface="Hiragino Kaku Gothic StdN W8" panose="020B0800000000000000" pitchFamily="34" charset="-128"/>
                <a:cs typeface="Times New Roman (本文のフォント - コンプレ"/>
              </a:rPr>
              <a:t>Hoping you will learn English more and improve your English ability from now on!</a:t>
            </a:r>
          </a:p>
        </p:txBody>
      </p:sp>
      <p:sp>
        <p:nvSpPr>
          <p:cNvPr id="3" name="正方形/長方形 2"/>
          <p:cNvSpPr/>
          <p:nvPr/>
        </p:nvSpPr>
        <p:spPr>
          <a:xfrm>
            <a:off x="593888" y="1762812"/>
            <a:ext cx="10935093" cy="2554545"/>
          </a:xfrm>
          <a:prstGeom prst="rect">
            <a:avLst/>
          </a:prstGeom>
        </p:spPr>
        <p:txBody>
          <a:bodyPr wrap="square">
            <a:spAutoFit/>
          </a:bodyPr>
          <a:lstStyle/>
          <a:p>
            <a:pPr algn="just"/>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読む</a:t>
            </a:r>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ことと</a:t>
            </a:r>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聞く</a:t>
            </a:r>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ことを通して、</a:t>
            </a:r>
            <a:endParaRPr lang="en-US" altLang="ja-JP" sz="32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物語の情景</a:t>
            </a:r>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や</a:t>
            </a:r>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登場人物の心情</a:t>
            </a:r>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を理解し、</a:t>
            </a:r>
            <a:endParaRPr lang="en-US" altLang="ja-JP" sz="32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登場人物の</a:t>
            </a:r>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会話を想像</a:t>
            </a:r>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して、</a:t>
            </a:r>
            <a:endParaRPr lang="en-US" altLang="ja-JP" sz="32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ロールプレイ</a:t>
            </a:r>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の中で</a:t>
            </a:r>
            <a:r>
              <a:rPr lang="ja-JP" altLang="en-US"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英語で表現する</a:t>
            </a:r>
            <a:endParaRPr lang="en-US" altLang="ja-JP" sz="32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32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ことができる。</a:t>
            </a:r>
            <a:endParaRPr lang="en-US" altLang="ja-JP" sz="32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p:txBody>
      </p:sp>
    </p:spTree>
    <p:extLst>
      <p:ext uri="{BB962C8B-B14F-4D97-AF65-F5344CB8AC3E}">
        <p14:creationId xmlns:p14="http://schemas.microsoft.com/office/powerpoint/2010/main" val="1806684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DA35F-7FA7-0176-1D7C-475E6377E130}"/>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C752C72-D315-C617-EA05-F25F6AD157EE}"/>
              </a:ext>
            </a:extLst>
          </p:cNvPr>
          <p:cNvSpPr>
            <a:spLocks noGrp="1"/>
          </p:cNvSpPr>
          <p:nvPr>
            <p:ph idx="1"/>
          </p:nvPr>
        </p:nvSpPr>
        <p:spPr/>
        <p:txBody>
          <a:bodyPr/>
          <a:lstStyle/>
          <a:p>
            <a:endParaRPr lang="ja-JP" altLang="en-US"/>
          </a:p>
        </p:txBody>
      </p:sp>
      <p:pic>
        <p:nvPicPr>
          <p:cNvPr id="4" name="図 3">
            <a:extLst>
              <a:ext uri="{FF2B5EF4-FFF2-40B4-BE49-F238E27FC236}">
                <a16:creationId xmlns:a16="http://schemas.microsoft.com/office/drawing/2014/main" id="{59145065-FF95-95B3-8ABC-90BA61A8E34C}"/>
              </a:ext>
            </a:extLst>
          </p:cNvPr>
          <p:cNvPicPr>
            <a:picLocks noChangeAspect="1"/>
          </p:cNvPicPr>
          <p:nvPr/>
        </p:nvPicPr>
        <p:blipFill>
          <a:blip r:embed="rId2"/>
          <a:srcRect b="12700"/>
          <a:stretch/>
        </p:blipFill>
        <p:spPr>
          <a:xfrm>
            <a:off x="0" y="-2"/>
            <a:ext cx="12258276" cy="7136526"/>
          </a:xfrm>
          <a:prstGeom prst="rect">
            <a:avLst/>
          </a:prstGeom>
        </p:spPr>
      </p:pic>
      <p:sp>
        <p:nvSpPr>
          <p:cNvPr id="6" name="テキスト ボックス 5">
            <a:extLst>
              <a:ext uri="{FF2B5EF4-FFF2-40B4-BE49-F238E27FC236}">
                <a16:creationId xmlns:a16="http://schemas.microsoft.com/office/drawing/2014/main" id="{2EB45F23-831D-0014-DE7E-CA0D5720115E}"/>
              </a:ext>
            </a:extLst>
          </p:cNvPr>
          <p:cNvSpPr txBox="1"/>
          <p:nvPr/>
        </p:nvSpPr>
        <p:spPr>
          <a:xfrm>
            <a:off x="6442841" y="4417358"/>
            <a:ext cx="5885791" cy="1938992"/>
          </a:xfrm>
          <a:prstGeom prst="rect">
            <a:avLst/>
          </a:prstGeom>
          <a:noFill/>
        </p:spPr>
        <p:txBody>
          <a:bodyPr wrap="square" rtlCol="0">
            <a:spAutoFit/>
          </a:bodyPr>
          <a:lstStyle/>
          <a:p>
            <a:r>
              <a:rPr kumimoji="1" lang="en-US" altLang="ja-JP" sz="6000" dirty="0">
                <a:solidFill>
                  <a:schemeClr val="bg1"/>
                </a:solidFill>
                <a:latin typeface="Forte" panose="03060902040502070203" pitchFamily="66" charset="0"/>
              </a:rPr>
              <a:t>We wish you a merry Christmas!</a:t>
            </a:r>
            <a:endParaRPr kumimoji="1" lang="ja-JP" altLang="en-US" sz="6000" dirty="0">
              <a:solidFill>
                <a:schemeClr val="bg1"/>
              </a:solidFill>
              <a:latin typeface="Forte" panose="03060902040502070203" pitchFamily="66" charset="0"/>
            </a:endParaRPr>
          </a:p>
        </p:txBody>
      </p:sp>
    </p:spTree>
    <p:extLst>
      <p:ext uri="{BB962C8B-B14F-4D97-AF65-F5344CB8AC3E}">
        <p14:creationId xmlns:p14="http://schemas.microsoft.com/office/powerpoint/2010/main" val="3816100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8DBA6-DA58-7E76-13AA-BB7EE0F3CDCC}"/>
              </a:ext>
            </a:extLst>
          </p:cNvPr>
          <p:cNvSpPr>
            <a:spLocks noGrp="1"/>
          </p:cNvSpPr>
          <p:nvPr>
            <p:ph type="title"/>
          </p:nvPr>
        </p:nvSpPr>
        <p:spPr>
          <a:xfrm>
            <a:off x="5683526" y="830510"/>
            <a:ext cx="824948" cy="902123"/>
          </a:xfrm>
        </p:spPr>
        <p:txBody>
          <a:bodyPr/>
          <a:lstStyle/>
          <a:p>
            <a:r>
              <a:rPr kumimoji="1" lang="en-US" altLang="ja-JP" dirty="0"/>
              <a:t>17 </a:t>
            </a:r>
            <a:endParaRPr kumimoji="1" lang="ja-JP" altLang="en-US" dirty="0"/>
          </a:p>
        </p:txBody>
      </p:sp>
      <p:pic>
        <p:nvPicPr>
          <p:cNvPr id="5" name="図 4">
            <a:extLst>
              <a:ext uri="{FF2B5EF4-FFF2-40B4-BE49-F238E27FC236}">
                <a16:creationId xmlns:a16="http://schemas.microsoft.com/office/drawing/2014/main" id="{1F77CE1C-DFE7-3FAC-B569-89C9C53CC79E}"/>
              </a:ext>
            </a:extLst>
          </p:cNvPr>
          <p:cNvPicPr>
            <a:picLocks noChangeAspect="1"/>
          </p:cNvPicPr>
          <p:nvPr/>
        </p:nvPicPr>
        <p:blipFill>
          <a:blip r:embed="rId2"/>
          <a:stretch>
            <a:fillRect/>
          </a:stretch>
        </p:blipFill>
        <p:spPr>
          <a:xfrm>
            <a:off x="5400585" y="2323643"/>
            <a:ext cx="1390830" cy="2803913"/>
          </a:xfrm>
          <a:prstGeom prst="rect">
            <a:avLst/>
          </a:prstGeom>
        </p:spPr>
      </p:pic>
    </p:spTree>
    <p:extLst>
      <p:ext uri="{BB962C8B-B14F-4D97-AF65-F5344CB8AC3E}">
        <p14:creationId xmlns:p14="http://schemas.microsoft.com/office/powerpoint/2010/main" val="809106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Today’s Goal!!</a:t>
            </a:r>
          </a:p>
          <a:p>
            <a:pPr marL="0" indent="0" algn="just">
              <a:lnSpc>
                <a:spcPct val="100000"/>
              </a:lnSpc>
              <a:buNone/>
            </a:pPr>
            <a:endParaRPr lang="en-US" altLang="ja-JP" sz="3200" dirty="0">
              <a:latin typeface="Hiragino Kaku Gothic StdN W8" panose="020B0800000000000000" pitchFamily="34" charset="-128"/>
              <a:ea typeface="Hiragino Kaku Gothic StdN W8" panose="020B0800000000000000" pitchFamily="34" charset="-128"/>
            </a:endParaRPr>
          </a:p>
        </p:txBody>
      </p:sp>
      <p:sp>
        <p:nvSpPr>
          <p:cNvPr id="3" name="正方形/長方形 2"/>
          <p:cNvSpPr/>
          <p:nvPr/>
        </p:nvSpPr>
        <p:spPr>
          <a:xfrm>
            <a:off x="65987" y="1442300"/>
            <a:ext cx="11953187" cy="4247317"/>
          </a:xfrm>
          <a:prstGeom prst="rect">
            <a:avLst/>
          </a:prstGeom>
        </p:spPr>
        <p:txBody>
          <a:bodyPr wrap="square">
            <a:spAutoFit/>
          </a:bodyPr>
          <a:lstStyle/>
          <a:p>
            <a:pPr algn="just"/>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読む</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ことと</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聞く</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ことを通して、</a:t>
            </a:r>
            <a:endParaRPr lang="en-US" altLang="ja-JP" sz="54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物語の情景</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や</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登場人物の心情</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を理解し、</a:t>
            </a:r>
            <a:endParaRPr lang="en-US" altLang="ja-JP" sz="54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登場人物の</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会話を想像</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して、</a:t>
            </a:r>
            <a:endParaRPr lang="en-US" altLang="ja-JP" sz="5400" kern="100" dirty="0">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ロールプレイ</a:t>
            </a:r>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の中で</a:t>
            </a:r>
            <a:r>
              <a:rPr lang="ja-JP" altLang="en-US"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rPr>
              <a:t>英語で表現する</a:t>
            </a:r>
            <a:endParaRPr lang="en-US" altLang="ja-JP" sz="5400" kern="100" dirty="0">
              <a:solidFill>
                <a:srgbClr val="C00000"/>
              </a:solidFill>
              <a:latin typeface="HGS創英角ｺﾞｼｯｸUB" panose="020B0900000000000000" pitchFamily="50" charset="-128"/>
              <a:ea typeface="HGS創英角ｺﾞｼｯｸUB" panose="020B0900000000000000" pitchFamily="50" charset="-128"/>
              <a:cs typeface="Times New Roman (本文のフォント - コンプレ"/>
            </a:endParaRPr>
          </a:p>
          <a:p>
            <a:pPr algn="just"/>
            <a:r>
              <a:rPr lang="ja-JP" altLang="en-US" sz="5400" kern="100" dirty="0">
                <a:latin typeface="HGS創英角ｺﾞｼｯｸUB" panose="020B0900000000000000" pitchFamily="50" charset="-128"/>
                <a:ea typeface="HGS創英角ｺﾞｼｯｸUB" panose="020B0900000000000000" pitchFamily="50" charset="-128"/>
                <a:cs typeface="Times New Roman (本文のフォント - コンプレ"/>
              </a:rPr>
              <a:t>ことができる。</a:t>
            </a:r>
            <a:endParaRPr lang="ja-JP" altLang="en-US" sz="5400" dirty="0"/>
          </a:p>
        </p:txBody>
      </p:sp>
    </p:spTree>
    <p:extLst>
      <p:ext uri="{BB962C8B-B14F-4D97-AF65-F5344CB8AC3E}">
        <p14:creationId xmlns:p14="http://schemas.microsoft.com/office/powerpoint/2010/main" val="2785068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2"/>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Today’s plan!!</a:t>
            </a:r>
          </a:p>
          <a:p>
            <a:pPr marL="0" indent="0" algn="just">
              <a:lnSpc>
                <a:spcPct val="100000"/>
              </a:lnSpc>
              <a:buNone/>
            </a:pPr>
            <a:endParaRPr lang="en-US" altLang="ja-JP" sz="3200" dirty="0">
              <a:solidFill>
                <a:srgbClr val="002060"/>
              </a:solidFill>
              <a:latin typeface="Hiragino Kaku Gothic StdN W8" panose="020B0800000000000000" pitchFamily="34" charset="-128"/>
              <a:ea typeface="Hiragino Kaku Gothic StdN W8" panose="020B0800000000000000" pitchFamily="34" charset="-128"/>
            </a:endParaRPr>
          </a:p>
          <a:p>
            <a:pPr marL="0" indent="0" algn="just">
              <a:lnSpc>
                <a:spcPct val="100000"/>
              </a:lnSpc>
              <a:buNone/>
            </a:pPr>
            <a:endParaRPr lang="en-US" altLang="ja-JP" sz="32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3" name="正方形/長方形 2"/>
          <p:cNvSpPr/>
          <p:nvPr/>
        </p:nvSpPr>
        <p:spPr>
          <a:xfrm>
            <a:off x="185392" y="981739"/>
            <a:ext cx="11689236" cy="5539978"/>
          </a:xfrm>
          <a:prstGeom prst="rect">
            <a:avLst/>
          </a:prstGeom>
        </p:spPr>
        <p:txBody>
          <a:bodyPr wrap="square">
            <a:spAutoFit/>
          </a:bodyPr>
          <a:lstStyle/>
          <a:p>
            <a:pPr marL="514350" indent="-514350" algn="just">
              <a:buFontTx/>
              <a:buAutoNum type="arabicPeriod"/>
            </a:pPr>
            <a:r>
              <a:rPr lang="en-US" altLang="ja-JP" sz="3600" dirty="0">
                <a:solidFill>
                  <a:schemeClr val="accent6">
                    <a:lumMod val="50000"/>
                  </a:schemeClr>
                </a:solidFill>
                <a:latin typeface="Arial Black" panose="020B0A04020102020204" pitchFamily="34" charset="0"/>
                <a:ea typeface="Hiragino Kaku Gothic StdN W8" panose="020B0800000000000000" pitchFamily="34" charset="-128"/>
              </a:rPr>
              <a:t>Warm-up</a:t>
            </a:r>
            <a:r>
              <a:rPr lang="ja-JP" altLang="en-US" sz="3600" dirty="0">
                <a:solidFill>
                  <a:schemeClr val="accent6">
                    <a:lumMod val="50000"/>
                  </a:schemeClr>
                </a:solidFill>
                <a:latin typeface="Arial Black" panose="020B0A04020102020204" pitchFamily="34" charset="0"/>
                <a:ea typeface="Hiragino Kaku Gothic StdN W8" panose="020B0800000000000000" pitchFamily="34" charset="-128"/>
              </a:rPr>
              <a:t> </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(the 1</a:t>
            </a:r>
            <a:r>
              <a:rPr lang="en-US" altLang="ja-JP" sz="2800" baseline="30000" dirty="0">
                <a:solidFill>
                  <a:schemeClr val="accent6">
                    <a:lumMod val="50000"/>
                  </a:schemeClr>
                </a:solidFill>
                <a:latin typeface="Arial Black" panose="020B0A04020102020204" pitchFamily="34" charset="0"/>
                <a:ea typeface="Hiragino Kaku Gothic StdN W8" panose="020B0800000000000000" pitchFamily="34" charset="-128"/>
              </a:rPr>
              <a:t>st</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 paragraph)</a:t>
            </a:r>
          </a:p>
          <a:p>
            <a:pPr algn="just">
              <a:lnSpc>
                <a:spcPct val="100000"/>
              </a:lnSpc>
            </a:pPr>
            <a:endParaRPr lang="en-US" altLang="ja-JP" dirty="0">
              <a:solidFill>
                <a:schemeClr val="accent6">
                  <a:lumMod val="50000"/>
                </a:schemeClr>
              </a:solidFill>
              <a:latin typeface="Arial Black" panose="020B0A04020102020204" pitchFamily="34" charset="0"/>
              <a:ea typeface="Hiragino Kaku Gothic StdN W8" panose="020B0800000000000000" pitchFamily="34" charset="-128"/>
            </a:endParaRPr>
          </a:p>
          <a:p>
            <a:pPr algn="just"/>
            <a:r>
              <a:rPr lang="en-US" altLang="ja-JP" sz="3600" dirty="0">
                <a:solidFill>
                  <a:schemeClr val="accent6">
                    <a:lumMod val="50000"/>
                  </a:schemeClr>
                </a:solidFill>
                <a:latin typeface="Arial Black" panose="020B0A04020102020204" pitchFamily="34" charset="0"/>
                <a:ea typeface="Hiragino Kaku Gothic StdN W8" panose="020B0800000000000000" pitchFamily="34" charset="-128"/>
              </a:rPr>
              <a:t>2. Reading 1 </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(the 2</a:t>
            </a:r>
            <a:r>
              <a:rPr lang="en-US" altLang="ja-JP" sz="2800" baseline="30000" dirty="0">
                <a:solidFill>
                  <a:schemeClr val="accent6">
                    <a:lumMod val="50000"/>
                  </a:schemeClr>
                </a:solidFill>
                <a:latin typeface="Arial Black" panose="020B0A04020102020204" pitchFamily="34" charset="0"/>
                <a:ea typeface="Hiragino Kaku Gothic StdN W8" panose="020B0800000000000000" pitchFamily="34" charset="-128"/>
              </a:rPr>
              <a:t>nd</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 paragraph ~ the 5</a:t>
            </a:r>
            <a:r>
              <a:rPr lang="en-US" altLang="ja-JP" sz="2800" baseline="30000" dirty="0">
                <a:solidFill>
                  <a:schemeClr val="accent6">
                    <a:lumMod val="50000"/>
                  </a:schemeClr>
                </a:solidFill>
                <a:latin typeface="Arial Black" panose="020B0A04020102020204" pitchFamily="34" charset="0"/>
                <a:ea typeface="Hiragino Kaku Gothic StdN W8" panose="020B0800000000000000" pitchFamily="34" charset="-128"/>
              </a:rPr>
              <a:t>th</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 paragraph)</a:t>
            </a:r>
          </a:p>
          <a:p>
            <a:pPr algn="just"/>
            <a:endParaRPr lang="en-US" altLang="ja-JP" sz="2400" dirty="0">
              <a:solidFill>
                <a:schemeClr val="accent6">
                  <a:lumMod val="50000"/>
                </a:schemeClr>
              </a:solidFill>
              <a:latin typeface="Arial Black" panose="020B0A04020102020204" pitchFamily="34" charset="0"/>
              <a:ea typeface="Hiragino Kaku Gothic StdN W8" panose="020B0800000000000000" pitchFamily="34" charset="-128"/>
            </a:endParaRPr>
          </a:p>
          <a:p>
            <a:pPr algn="just"/>
            <a:r>
              <a:rPr lang="en-US" altLang="ja-JP" sz="3600" dirty="0">
                <a:solidFill>
                  <a:schemeClr val="accent6">
                    <a:lumMod val="50000"/>
                  </a:schemeClr>
                </a:solidFill>
                <a:latin typeface="Arial Black" panose="020B0A04020102020204" pitchFamily="34" charset="0"/>
                <a:ea typeface="Hiragino Kaku Gothic StdN W8" panose="020B0800000000000000" pitchFamily="34" charset="-128"/>
              </a:rPr>
              <a:t>3. Reading 2</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 (the 6</a:t>
            </a:r>
            <a:r>
              <a:rPr lang="en-US" altLang="ja-JP" sz="2800" baseline="30000" dirty="0">
                <a:solidFill>
                  <a:schemeClr val="accent6">
                    <a:lumMod val="50000"/>
                  </a:schemeClr>
                </a:solidFill>
                <a:latin typeface="Arial Black" panose="020B0A04020102020204" pitchFamily="34" charset="0"/>
                <a:ea typeface="Hiragino Kaku Gothic StdN W8" panose="020B0800000000000000" pitchFamily="34" charset="-128"/>
              </a:rPr>
              <a:t>th</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 paragraph ~ the 8</a:t>
            </a:r>
            <a:r>
              <a:rPr lang="en-US" altLang="ja-JP" sz="2800" baseline="30000" dirty="0">
                <a:solidFill>
                  <a:schemeClr val="accent6">
                    <a:lumMod val="50000"/>
                  </a:schemeClr>
                </a:solidFill>
                <a:latin typeface="Arial Black" panose="020B0A04020102020204" pitchFamily="34" charset="0"/>
                <a:ea typeface="Hiragino Kaku Gothic StdN W8" panose="020B0800000000000000" pitchFamily="34" charset="-128"/>
              </a:rPr>
              <a:t>th</a:t>
            </a:r>
            <a:r>
              <a:rPr lang="en-US" altLang="ja-JP" sz="2800" dirty="0">
                <a:solidFill>
                  <a:schemeClr val="accent6">
                    <a:lumMod val="50000"/>
                  </a:schemeClr>
                </a:solidFill>
                <a:latin typeface="Arial Black" panose="020B0A04020102020204" pitchFamily="34" charset="0"/>
                <a:ea typeface="Hiragino Kaku Gothic StdN W8" panose="020B0800000000000000" pitchFamily="34" charset="-128"/>
              </a:rPr>
              <a:t> paragraph)</a:t>
            </a:r>
          </a:p>
          <a:p>
            <a:pPr algn="just"/>
            <a:endParaRPr lang="en-US" altLang="ja-JP" sz="2400" dirty="0">
              <a:solidFill>
                <a:schemeClr val="accent6">
                  <a:lumMod val="50000"/>
                </a:schemeClr>
              </a:solidFill>
              <a:latin typeface="Arial Black" panose="020B0A04020102020204" pitchFamily="34" charset="0"/>
              <a:ea typeface="Hiragino Kaku Gothic StdN W8" panose="020B0800000000000000" pitchFamily="34" charset="-128"/>
            </a:endParaRPr>
          </a:p>
          <a:p>
            <a:pPr algn="just"/>
            <a:r>
              <a:rPr lang="ja-JP" altLang="en-US" sz="3600" dirty="0">
                <a:solidFill>
                  <a:schemeClr val="accent6">
                    <a:lumMod val="50000"/>
                  </a:schemeClr>
                </a:solidFill>
                <a:latin typeface="Arial Black" panose="020B0A04020102020204" pitchFamily="34" charset="0"/>
                <a:ea typeface="Hiragino Kaku Gothic StdN W8" panose="020B0800000000000000" pitchFamily="34" charset="-128"/>
              </a:rPr>
              <a:t>　　　　　　　　　</a:t>
            </a:r>
            <a:r>
              <a:rPr lang="en-US" altLang="ja-JP" sz="3600" dirty="0">
                <a:solidFill>
                  <a:srgbClr val="C00000"/>
                </a:solidFill>
                <a:latin typeface="Arial Black" panose="020B0A04020102020204" pitchFamily="34" charset="0"/>
                <a:ea typeface="Hiragino Kaku Gothic StdN W8" panose="020B0800000000000000" pitchFamily="34" charset="-128"/>
              </a:rPr>
              <a:t>〜 Break 〜</a:t>
            </a:r>
          </a:p>
          <a:p>
            <a:pPr algn="just"/>
            <a:r>
              <a:rPr lang="en-US" altLang="ja-JP" sz="3600" dirty="0">
                <a:solidFill>
                  <a:schemeClr val="accent6">
                    <a:lumMod val="50000"/>
                  </a:schemeClr>
                </a:solidFill>
                <a:latin typeface="Arial Black" panose="020B0A04020102020204" pitchFamily="34" charset="0"/>
                <a:ea typeface="Hiragino Kaku Gothic StdN W8" panose="020B0800000000000000" pitchFamily="34" charset="-128"/>
              </a:rPr>
              <a:t>4. Skit Making</a:t>
            </a:r>
          </a:p>
          <a:p>
            <a:pPr algn="just"/>
            <a:endParaRPr lang="en-US" altLang="ja-JP" dirty="0">
              <a:solidFill>
                <a:schemeClr val="accent6">
                  <a:lumMod val="50000"/>
                </a:schemeClr>
              </a:solidFill>
              <a:latin typeface="Arial Black" panose="020B0A04020102020204" pitchFamily="34" charset="0"/>
              <a:ea typeface="Hiragino Kaku Gothic StdN W8" panose="020B0800000000000000" pitchFamily="34" charset="-128"/>
            </a:endParaRPr>
          </a:p>
          <a:p>
            <a:pPr algn="just"/>
            <a:r>
              <a:rPr lang="en-US" altLang="ja-JP" sz="3600" dirty="0">
                <a:solidFill>
                  <a:schemeClr val="accent6">
                    <a:lumMod val="50000"/>
                  </a:schemeClr>
                </a:solidFill>
                <a:latin typeface="Arial Black" panose="020B0A04020102020204" pitchFamily="34" charset="0"/>
                <a:ea typeface="Hiragino Kaku Gothic StdN W8" panose="020B0800000000000000" pitchFamily="34" charset="-128"/>
              </a:rPr>
              <a:t>5. Role Play</a:t>
            </a:r>
          </a:p>
          <a:p>
            <a:pPr algn="just"/>
            <a:endParaRPr lang="en-US" altLang="ja-JP" dirty="0">
              <a:solidFill>
                <a:schemeClr val="accent6">
                  <a:lumMod val="50000"/>
                </a:schemeClr>
              </a:solidFill>
              <a:latin typeface="Arial Black" panose="020B0A04020102020204" pitchFamily="34" charset="0"/>
              <a:ea typeface="Hiragino Kaku Gothic StdN W8" panose="020B0800000000000000" pitchFamily="34" charset="-128"/>
            </a:endParaRPr>
          </a:p>
          <a:p>
            <a:pPr algn="just"/>
            <a:r>
              <a:rPr lang="en-US" altLang="ja-JP" sz="3600" dirty="0">
                <a:solidFill>
                  <a:schemeClr val="accent6">
                    <a:lumMod val="50000"/>
                  </a:schemeClr>
                </a:solidFill>
                <a:latin typeface="Arial Black" panose="020B0A04020102020204" pitchFamily="34" charset="0"/>
                <a:ea typeface="Hiragino Kaku Gothic StdN W8" panose="020B0800000000000000" pitchFamily="34" charset="-128"/>
              </a:rPr>
              <a:t>6. Reflection</a:t>
            </a:r>
          </a:p>
        </p:txBody>
      </p:sp>
    </p:spTree>
    <p:extLst>
      <p:ext uri="{BB962C8B-B14F-4D97-AF65-F5344CB8AC3E}">
        <p14:creationId xmlns:p14="http://schemas.microsoft.com/office/powerpoint/2010/main" val="1899585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0"/>
            <a:ext cx="12192000" cy="6857999"/>
          </a:xfrm>
        </p:spPr>
        <p:txBody>
          <a:bodyPr>
            <a:normAutofit/>
          </a:bodyPr>
          <a:lstStyle/>
          <a:p>
            <a:pPr marL="0" indent="0">
              <a:buNone/>
            </a:pPr>
            <a:r>
              <a:rPr lang="en-US" altLang="ja-JP" sz="4800" dirty="0">
                <a:latin typeface="Wide Latin" panose="020A0A07050505020404" pitchFamily="18" charset="0"/>
                <a:ea typeface="Hiragino Kaku Gothic StdN W8" panose="020B0800000000000000" pitchFamily="34" charset="-128"/>
              </a:rPr>
              <a:t>Warm up!!</a:t>
            </a:r>
          </a:p>
          <a:p>
            <a:pPr marL="0" indent="0" algn="just">
              <a:lnSpc>
                <a:spcPct val="100000"/>
              </a:lnSpc>
              <a:buNone/>
            </a:pPr>
            <a:endParaRPr lang="en-US" altLang="ja-JP" sz="3200" dirty="0">
              <a:solidFill>
                <a:srgbClr val="002060"/>
              </a:solidFill>
              <a:latin typeface="Hiragino Kaku Gothic StdN W8" panose="020B0800000000000000" pitchFamily="34" charset="-128"/>
              <a:ea typeface="Hiragino Kaku Gothic StdN W8" panose="020B0800000000000000" pitchFamily="34" charset="-128"/>
            </a:endParaRPr>
          </a:p>
        </p:txBody>
      </p:sp>
      <p:sp>
        <p:nvSpPr>
          <p:cNvPr id="4" name="!!図形１">
            <a:extLst>
              <a:ext uri="{FF2B5EF4-FFF2-40B4-BE49-F238E27FC236}">
                <a16:creationId xmlns:a16="http://schemas.microsoft.com/office/drawing/2014/main" id="{F4135041-A5C5-FC26-D640-7E54F886FB41}"/>
              </a:ext>
            </a:extLst>
          </p:cNvPr>
          <p:cNvSpPr/>
          <p:nvPr/>
        </p:nvSpPr>
        <p:spPr>
          <a:xfrm>
            <a:off x="75414" y="1253765"/>
            <a:ext cx="12028602" cy="5128182"/>
          </a:xfrm>
          <a:prstGeom prst="round2DiagRect">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solidFill>
                  <a:srgbClr val="002060"/>
                </a:solidFill>
                <a:latin typeface="Arial Black" panose="020B0A04020102020204" pitchFamily="34" charset="0"/>
                <a:ea typeface="Hiragino Kaku Gothic StdN W8" panose="020B0800000000000000" pitchFamily="34" charset="-128"/>
              </a:rPr>
              <a:t>Please</a:t>
            </a:r>
            <a:r>
              <a:rPr kumimoji="1" lang="en-US" altLang="ja-JP" sz="5400" dirty="0">
                <a:solidFill>
                  <a:srgbClr val="C00000"/>
                </a:solidFill>
                <a:latin typeface="Arial Black" panose="020B0A04020102020204" pitchFamily="34" charset="0"/>
                <a:ea typeface="Hiragino Kaku Gothic StdN W8" panose="020B0800000000000000" pitchFamily="34" charset="-128"/>
              </a:rPr>
              <a:t> </a:t>
            </a:r>
            <a:r>
              <a:rPr kumimoji="1" lang="en-US" altLang="ja-JP" sz="5400" dirty="0">
                <a:solidFill>
                  <a:srgbClr val="002060"/>
                </a:solidFill>
                <a:latin typeface="Arial Black" panose="020B0A04020102020204" pitchFamily="34" charset="0"/>
                <a:ea typeface="Hiragino Kaku Gothic StdN W8" panose="020B0800000000000000" pitchFamily="34" charset="-128"/>
              </a:rPr>
              <a:t>imagine</a:t>
            </a:r>
            <a:r>
              <a:rPr kumimoji="1" lang="en-US" altLang="ja-JP" sz="5400" dirty="0">
                <a:solidFill>
                  <a:srgbClr val="C00000"/>
                </a:solidFill>
                <a:latin typeface="Arial Black" panose="020B0A04020102020204" pitchFamily="34" charset="0"/>
                <a:ea typeface="Hiragino Kaku Gothic StdN W8" panose="020B0800000000000000" pitchFamily="34" charset="-128"/>
              </a:rPr>
              <a:t> </a:t>
            </a:r>
            <a:r>
              <a:rPr kumimoji="1" lang="en-US" altLang="ja-JP" sz="5400" dirty="0">
                <a:solidFill>
                  <a:srgbClr val="002060"/>
                </a:solidFill>
                <a:latin typeface="Arial Black" panose="020B0A04020102020204" pitchFamily="34" charset="0"/>
                <a:ea typeface="Hiragino Kaku Gothic StdN W8" panose="020B0800000000000000" pitchFamily="34" charset="-128"/>
              </a:rPr>
              <a:t>the story </a:t>
            </a:r>
          </a:p>
          <a:p>
            <a:pPr algn="ctr"/>
            <a:r>
              <a:rPr kumimoji="1" lang="en-US" altLang="ja-JP" sz="5400" dirty="0">
                <a:solidFill>
                  <a:srgbClr val="002060"/>
                </a:solidFill>
                <a:latin typeface="Arial Black" panose="020B0A04020102020204" pitchFamily="34" charset="0"/>
                <a:ea typeface="Hiragino Kaku Gothic StdN W8" panose="020B0800000000000000" pitchFamily="34" charset="-128"/>
              </a:rPr>
              <a:t>with some key words.</a:t>
            </a:r>
            <a:endParaRPr kumimoji="1" lang="ja-JP" altLang="en-US" sz="5400" dirty="0">
              <a:solidFill>
                <a:srgbClr val="002060"/>
              </a:solidFill>
              <a:latin typeface="Arial Black" panose="020B0A04020102020204" pitchFamily="34" charset="0"/>
              <a:ea typeface="Hiragino Kaku Gothic StdN W8" panose="020B0800000000000000" pitchFamily="34" charset="-128"/>
            </a:endParaRPr>
          </a:p>
        </p:txBody>
      </p:sp>
    </p:spTree>
    <p:extLst>
      <p:ext uri="{BB962C8B-B14F-4D97-AF65-F5344CB8AC3E}">
        <p14:creationId xmlns:p14="http://schemas.microsoft.com/office/powerpoint/2010/main" val="4102486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118968B-3E91-5745-9D7B-8929AC5DB22C}"/>
              </a:ext>
            </a:extLst>
          </p:cNvPr>
          <p:cNvSpPr/>
          <p:nvPr/>
        </p:nvSpPr>
        <p:spPr>
          <a:xfrm>
            <a:off x="-2" y="0"/>
            <a:ext cx="12192000" cy="77299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a:extLst>
              <a:ext uri="{FF2B5EF4-FFF2-40B4-BE49-F238E27FC236}">
                <a16:creationId xmlns:a16="http://schemas.microsoft.com/office/drawing/2014/main" id="{534416F3-611B-6842-9AC4-9C5A2BFF7E4D}"/>
              </a:ext>
            </a:extLst>
          </p:cNvPr>
          <p:cNvSpPr>
            <a:spLocks noGrp="1"/>
          </p:cNvSpPr>
          <p:nvPr>
            <p:ph idx="1"/>
          </p:nvPr>
        </p:nvSpPr>
        <p:spPr>
          <a:xfrm>
            <a:off x="0" y="1"/>
            <a:ext cx="12192000" cy="6857999"/>
          </a:xfrm>
        </p:spPr>
        <p:txBody>
          <a:bodyPr>
            <a:normAutofit fontScale="85000" lnSpcReduction="10000"/>
          </a:bodyPr>
          <a:lstStyle/>
          <a:p>
            <a:pPr marL="0" indent="0">
              <a:buNone/>
            </a:pPr>
            <a:r>
              <a:rPr lang="en-US" altLang="ja-JP" sz="5600" dirty="0">
                <a:latin typeface="Wide Latin" panose="020A0A07050505020404" pitchFamily="18" charset="0"/>
                <a:ea typeface="Hiragino Kaku Gothic StdN W8" panose="020B0800000000000000" pitchFamily="34" charset="-128"/>
              </a:rPr>
              <a:t>Warm up!!</a:t>
            </a:r>
          </a:p>
          <a:p>
            <a:pPr marL="0" indent="0" algn="just">
              <a:lnSpc>
                <a:spcPts val="3940"/>
              </a:lnSpc>
              <a:buNone/>
            </a:pPr>
            <a:r>
              <a:rPr lang="en-US" altLang="ja-JP" sz="3200" dirty="0">
                <a:solidFill>
                  <a:schemeClr val="bg1"/>
                </a:solidFill>
                <a:latin typeface="Hiragino Kaku Gothic StdN W8" panose="020B0800000000000000" pitchFamily="34" charset="-128"/>
                <a:ea typeface="Hiragino Kaku Gothic StdN W8" panose="020B0800000000000000" pitchFamily="34" charset="-128"/>
              </a:rPr>
              <a:t>It’ s </a:t>
            </a:r>
          </a:p>
          <a:p>
            <a:pPr marL="0" indent="0" algn="just">
              <a:lnSpc>
                <a:spcPts val="5040"/>
              </a:lnSpc>
              <a:buNone/>
            </a:pP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a:solidFill>
                  <a:srgbClr val="C00000"/>
                </a:solidFill>
                <a:latin typeface="Arial Black" panose="020B0A04020102020204" pitchFamily="34" charset="0"/>
                <a:ea typeface="Hiragino Kaku Gothic StdN W8" panose="020B0800000000000000" pitchFamily="34" charset="-128"/>
              </a:rPr>
              <a:t>1914</a:t>
            </a:r>
            <a:r>
              <a:rPr lang="en-US" altLang="ja-JP" sz="6000" dirty="0">
                <a:solidFill>
                  <a:schemeClr val="bg1"/>
                </a:solidFill>
                <a:latin typeface="Arial Black" panose="020B0A04020102020204" pitchFamily="34" charset="0"/>
                <a:ea typeface="Hiragino Kaku Gothic StdN W8" panose="020B0800000000000000" pitchFamily="34" charset="-128"/>
              </a:rPr>
              <a:t>. t</a:t>
            </a:r>
          </a:p>
          <a:p>
            <a:pPr marL="0" indent="0" algn="just">
              <a:lnSpc>
                <a:spcPts val="5040"/>
              </a:lnSpc>
              <a:buNone/>
            </a:pPr>
            <a:r>
              <a:rPr lang="en-US" altLang="ja-JP" sz="6000" dirty="0">
                <a:solidFill>
                  <a:schemeClr val="bg1"/>
                </a:solidFill>
                <a:latin typeface="Arial Black" panose="020B0A04020102020204" pitchFamily="34" charset="0"/>
                <a:ea typeface="Hiragino Kaku Gothic StdN W8" panose="020B0800000000000000" pitchFamily="34" charset="-128"/>
              </a:rPr>
              <a:t>he </a:t>
            </a:r>
            <a:r>
              <a:rPr lang="en-US" altLang="ja-JP" sz="6000" dirty="0">
                <a:solidFill>
                  <a:srgbClr val="C00000"/>
                </a:solidFill>
                <a:latin typeface="Arial Black" panose="020B0A04020102020204" pitchFamily="34" charset="0"/>
                <a:ea typeface="Hiragino Kaku Gothic StdN W8" panose="020B0800000000000000" pitchFamily="34" charset="-128"/>
              </a:rPr>
              <a:t>British</a:t>
            </a:r>
            <a:r>
              <a:rPr lang="en-US" altLang="ja-JP" sz="6000" dirty="0">
                <a:solidFill>
                  <a:schemeClr val="bg1"/>
                </a:solidFill>
                <a:latin typeface="Arial Black" panose="020B0A04020102020204" pitchFamily="34" charset="0"/>
                <a:ea typeface="Hiragino Kaku Gothic StdN W8" panose="020B0800000000000000" pitchFamily="34" charset="-128"/>
              </a:rPr>
              <a:t> and </a:t>
            </a:r>
            <a:r>
              <a:rPr lang="en-US" altLang="ja-JP" sz="6000" dirty="0">
                <a:solidFill>
                  <a:srgbClr val="C00000"/>
                </a:solidFill>
                <a:latin typeface="Arial Black" panose="020B0A04020102020204" pitchFamily="34" charset="0"/>
                <a:ea typeface="Hiragino Kaku Gothic StdN W8" panose="020B0800000000000000" pitchFamily="34" charset="-128"/>
              </a:rPr>
              <a:t>German</a:t>
            </a:r>
            <a:r>
              <a:rPr lang="en-US" altLang="ja-JP" sz="6000" dirty="0">
                <a:solidFill>
                  <a:schemeClr val="bg1"/>
                </a:solidFill>
                <a:latin typeface="Arial Black" panose="020B0A04020102020204" pitchFamily="34" charset="0"/>
                <a:ea typeface="Hiragino Kaku Gothic StdN W8" panose="020B0800000000000000" pitchFamily="34" charset="-128"/>
              </a:rPr>
              <a:t> u. </a:t>
            </a:r>
            <a:r>
              <a:rPr lang="en-US" altLang="ja-JP" sz="6000" dirty="0" err="1">
                <a:solidFill>
                  <a:schemeClr val="bg1"/>
                </a:solidFill>
                <a:latin typeface="Arial Black" panose="020B0A04020102020204" pitchFamily="34" charset="0"/>
                <a:ea typeface="Hiragino Kaku Gothic StdN W8" panose="020B0800000000000000" pitchFamily="34" charset="-128"/>
              </a:rPr>
              <a:t>sh</a:t>
            </a: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a:solidFill>
                  <a:srgbClr val="C00000"/>
                </a:solidFill>
                <a:latin typeface="Arial Black" panose="020B0A04020102020204" pitchFamily="34" charset="0"/>
                <a:ea typeface="Hiragino Kaku Gothic StdN W8" panose="020B0800000000000000" pitchFamily="34" charset="-128"/>
              </a:rPr>
              <a:t>military</a:t>
            </a:r>
            <a:r>
              <a:rPr lang="en-US" altLang="ja-JP" sz="6000" dirty="0">
                <a:solidFill>
                  <a:schemeClr val="bg1"/>
                </a:solidFill>
                <a:latin typeface="Arial Black" panose="020B0A04020102020204" pitchFamily="34" charset="0"/>
                <a:ea typeface="Hiragino Kaku Gothic StdN W8" panose="020B0800000000000000" pitchFamily="34" charset="-128"/>
              </a:rPr>
              <a:t>       </a:t>
            </a:r>
          </a:p>
          <a:p>
            <a:pPr marL="0" indent="0" algn="just">
              <a:lnSpc>
                <a:spcPts val="5040"/>
              </a:lnSpc>
              <a:buNone/>
            </a:pP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a:solidFill>
                  <a:srgbClr val="C00000"/>
                </a:solidFill>
                <a:latin typeface="Arial Black" panose="020B0A04020102020204" pitchFamily="34" charset="0"/>
                <a:ea typeface="Hiragino Kaku Gothic StdN W8" panose="020B0800000000000000" pitchFamily="34" charset="-128"/>
              </a:rPr>
              <a:t>nervous</a:t>
            </a: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err="1">
                <a:solidFill>
                  <a:schemeClr val="bg1"/>
                </a:solidFill>
                <a:latin typeface="Arial Black" panose="020B0A04020102020204" pitchFamily="34" charset="0"/>
                <a:ea typeface="Hiragino Kaku Gothic StdN W8" panose="020B0800000000000000" pitchFamily="34" charset="-128"/>
              </a:rPr>
              <a:t>sn</a:t>
            </a: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a:solidFill>
                  <a:srgbClr val="C00000"/>
                </a:solidFill>
                <a:latin typeface="Arial Black" panose="020B0A04020102020204" pitchFamily="34" charset="0"/>
                <a:ea typeface="Hiragino Kaku Gothic StdN W8" panose="020B0800000000000000" pitchFamily="34" charset="-128"/>
              </a:rPr>
              <a:t>enemy</a:t>
            </a:r>
            <a:r>
              <a:rPr lang="en-US" altLang="ja-JP" sz="6000" dirty="0">
                <a:solidFill>
                  <a:schemeClr val="bg1"/>
                </a:solidFill>
                <a:latin typeface="Arial Black" panose="020B0A04020102020204" pitchFamily="34" charset="0"/>
                <a:ea typeface="Hiragino Kaku Gothic StdN W8" panose="020B0800000000000000" pitchFamily="34" charset="-128"/>
              </a:rPr>
              <a:t> ay </a:t>
            </a:r>
            <a:r>
              <a:rPr lang="en-US" altLang="ja-JP" sz="6000" dirty="0">
                <a:solidFill>
                  <a:srgbClr val="C00000"/>
                </a:solidFill>
                <a:latin typeface="Arial Black" panose="020B0A04020102020204" pitchFamily="34" charset="0"/>
                <a:ea typeface="Hiragino Kaku Gothic StdN W8" panose="020B0800000000000000" pitchFamily="34" charset="-128"/>
              </a:rPr>
              <a:t>attack</a:t>
            </a:r>
            <a:r>
              <a:rPr lang="en-US" altLang="ja-JP" sz="6000" dirty="0">
                <a:solidFill>
                  <a:srgbClr val="FF0000"/>
                </a:solidFill>
                <a:latin typeface="Arial Black" panose="020B0A04020102020204" pitchFamily="34" charset="0"/>
                <a:ea typeface="Hiragino Kaku Gothic StdN W8" panose="020B0800000000000000" pitchFamily="34" charset="-128"/>
              </a:rPr>
              <a:t> </a:t>
            </a:r>
            <a:r>
              <a:rPr lang="en-US" altLang="ja-JP" sz="6000" dirty="0" err="1">
                <a:solidFill>
                  <a:schemeClr val="bg1"/>
                </a:solidFill>
                <a:latin typeface="Arial Black" panose="020B0A04020102020204" pitchFamily="34" charset="0"/>
                <a:ea typeface="Hiragino Kaku Gothic StdN W8" panose="020B0800000000000000" pitchFamily="34" charset="-128"/>
              </a:rPr>
              <a:t>ur</a:t>
            </a:r>
            <a:r>
              <a:rPr lang="en-US" altLang="ja-JP" sz="6000" dirty="0">
                <a:solidFill>
                  <a:schemeClr val="bg1"/>
                </a:solidFill>
                <a:latin typeface="Arial Black" panose="020B0A04020102020204" pitchFamily="34" charset="0"/>
                <a:ea typeface="Hiragino Kaku Gothic StdN W8" panose="020B0800000000000000" pitchFamily="34" charset="-128"/>
              </a:rPr>
              <a:t>  </a:t>
            </a:r>
          </a:p>
          <a:p>
            <a:pPr marL="0" indent="0" algn="just">
              <a:lnSpc>
                <a:spcPts val="5040"/>
              </a:lnSpc>
              <a:buNone/>
            </a:pP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a:solidFill>
                  <a:srgbClr val="C00000"/>
                </a:solidFill>
                <a:latin typeface="Arial Black" panose="020B0A04020102020204" pitchFamily="34" charset="0"/>
                <a:ea typeface="Hiragino Kaku Gothic StdN W8" panose="020B0800000000000000" pitchFamily="34" charset="-128"/>
              </a:rPr>
              <a:t>Christmas</a:t>
            </a:r>
            <a:r>
              <a:rPr lang="en-US" altLang="ja-JP" sz="6000" dirty="0">
                <a:solidFill>
                  <a:schemeClr val="bg1"/>
                </a:solidFill>
                <a:latin typeface="Arial Black" panose="020B0A04020102020204" pitchFamily="34" charset="0"/>
                <a:ea typeface="Hiragino Kaku Gothic StdN W8" panose="020B0800000000000000" pitchFamily="34" charset="-128"/>
              </a:rPr>
              <a:t> or     </a:t>
            </a:r>
          </a:p>
          <a:p>
            <a:pPr marL="0" indent="0" algn="just">
              <a:lnSpc>
                <a:spcPts val="5040"/>
              </a:lnSpc>
              <a:buNone/>
            </a:pPr>
            <a:r>
              <a:rPr lang="en-US" altLang="ja-JP" sz="6000" dirty="0">
                <a:solidFill>
                  <a:schemeClr val="bg1"/>
                </a:solidFill>
                <a:latin typeface="Arial Black" panose="020B0A04020102020204" pitchFamily="34" charset="0"/>
                <a:ea typeface="Hiragino Kaku Gothic StdN W8" panose="020B0800000000000000" pitchFamily="34" charset="-128"/>
              </a:rPr>
              <a:t>                 </a:t>
            </a:r>
            <a:r>
              <a:rPr lang="en-US" altLang="ja-JP" sz="6000" dirty="0">
                <a:solidFill>
                  <a:srgbClr val="C00000"/>
                </a:solidFill>
                <a:latin typeface="Arial Black" panose="020B0A04020102020204" pitchFamily="34" charset="0"/>
                <a:ea typeface="Hiragino Kaku Gothic StdN W8" panose="020B0800000000000000" pitchFamily="34" charset="-128"/>
              </a:rPr>
              <a:t>New Year</a:t>
            </a:r>
            <a:r>
              <a:rPr lang="en-US" altLang="ja-JP" sz="6000" dirty="0">
                <a:solidFill>
                  <a:schemeClr val="bg1"/>
                </a:solidFill>
                <a:latin typeface="Arial Black" panose="020B0A04020102020204" pitchFamily="34" charset="0"/>
                <a:ea typeface="Hiragino Kaku Gothic StdN W8" panose="020B0800000000000000" pitchFamily="34" charset="-128"/>
              </a:rPr>
              <a:t>.</a:t>
            </a:r>
            <a:r>
              <a:rPr lang="en-US" altLang="ja-JP" sz="6000" dirty="0">
                <a:solidFill>
                  <a:srgbClr val="FF0000"/>
                </a:solidFill>
                <a:latin typeface="Arial Black" panose="020B0A04020102020204" pitchFamily="34" charset="0"/>
                <a:ea typeface="Hiragino Kaku Gothic StdN W8" panose="020B0800000000000000" pitchFamily="34" charset="-128"/>
              </a:rPr>
              <a:t> </a:t>
            </a:r>
            <a:endParaRPr lang="en-US" altLang="ja-JP" sz="4400" dirty="0">
              <a:solidFill>
                <a:srgbClr val="FF0000"/>
              </a:solidFill>
              <a:latin typeface="Arial Black" panose="020B0A04020102020204" pitchFamily="34" charset="0"/>
              <a:ea typeface="Hiragino Kaku Gothic StdN W8" panose="020B0800000000000000" pitchFamily="34" charset="-128"/>
            </a:endParaRPr>
          </a:p>
        </p:txBody>
      </p:sp>
    </p:spTree>
    <p:extLst>
      <p:ext uri="{BB962C8B-B14F-4D97-AF65-F5344CB8AC3E}">
        <p14:creationId xmlns:p14="http://schemas.microsoft.com/office/powerpoint/2010/main" val="3506912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42045</TotalTime>
  <Words>1308</Words>
  <Application>Microsoft Office PowerPoint</Application>
  <PresentationFormat>ワイド画面</PresentationFormat>
  <Paragraphs>261</Paragraphs>
  <Slides>41</Slides>
  <Notes>2</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41</vt:i4>
      </vt:variant>
    </vt:vector>
  </HeadingPairs>
  <TitlesOfParts>
    <vt:vector size="59" baseType="lpstr">
      <vt:lpstr>HGP創英角ｺﾞｼｯｸUB</vt:lpstr>
      <vt:lpstr>HGSｺﾞｼｯｸE</vt:lpstr>
      <vt:lpstr>HGS創英角ｺﾞｼｯｸUB</vt:lpstr>
      <vt:lpstr>Hiragino Kaku Gothic StdN W8</vt:lpstr>
      <vt:lpstr>ＭＳ Ｐゴシック</vt:lpstr>
      <vt:lpstr>UD デジタル 教科書体 NK-R</vt:lpstr>
      <vt:lpstr>UD デジタル 教科書体 NP-B</vt:lpstr>
      <vt:lpstr>UD デジタル 教科書体 N-R</vt:lpstr>
      <vt:lpstr>游ゴシック</vt:lpstr>
      <vt:lpstr>游ゴシック Light</vt:lpstr>
      <vt:lpstr>Arial</vt:lpstr>
      <vt:lpstr>Arial Black</vt:lpstr>
      <vt:lpstr>Calibri</vt:lpstr>
      <vt:lpstr>Century</vt:lpstr>
      <vt:lpstr>Cooper Black</vt:lpstr>
      <vt:lpstr>Forte</vt:lpstr>
      <vt:lpstr>Wide Latin</vt:lpstr>
      <vt:lpstr>Office テーマ</vt:lpstr>
      <vt:lpstr>PowerPoint プレゼンテーション</vt:lpstr>
      <vt:lpstr>What do you want for Christmas？</vt:lpstr>
      <vt:lpstr>　　　　　　　　   ８</vt:lpstr>
      <vt:lpstr>16 </vt:lpstr>
      <vt:lpstr>17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SOL03</cp:lastModifiedBy>
  <cp:revision>1201</cp:revision>
  <cp:lastPrinted>2024-12-14T12:49:47Z</cp:lastPrinted>
  <dcterms:created xsi:type="dcterms:W3CDTF">2019-05-23T15:37:04Z</dcterms:created>
  <dcterms:modified xsi:type="dcterms:W3CDTF">2026-01-08T05:04:22Z</dcterms:modified>
</cp:coreProperties>
</file>