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1"/>
  </p:notesMasterIdLst>
  <p:sldIdLst>
    <p:sldId id="256" r:id="rId2"/>
    <p:sldId id="257" r:id="rId3"/>
    <p:sldId id="272" r:id="rId4"/>
    <p:sldId id="287" r:id="rId5"/>
    <p:sldId id="288" r:id="rId6"/>
    <p:sldId id="289" r:id="rId7"/>
    <p:sldId id="297" r:id="rId8"/>
    <p:sldId id="300" r:id="rId9"/>
    <p:sldId id="298" r:id="rId10"/>
    <p:sldId id="299" r:id="rId11"/>
    <p:sldId id="301" r:id="rId12"/>
    <p:sldId id="273" r:id="rId13"/>
    <p:sldId id="274" r:id="rId14"/>
    <p:sldId id="302" r:id="rId15"/>
    <p:sldId id="275" r:id="rId16"/>
    <p:sldId id="303" r:id="rId17"/>
    <p:sldId id="276" r:id="rId18"/>
    <p:sldId id="277" r:id="rId19"/>
    <p:sldId id="278" r:id="rId20"/>
    <p:sldId id="281" r:id="rId21"/>
    <p:sldId id="304" r:id="rId22"/>
    <p:sldId id="307" r:id="rId23"/>
    <p:sldId id="308" r:id="rId24"/>
    <p:sldId id="279" r:id="rId25"/>
    <p:sldId id="282" r:id="rId26"/>
    <p:sldId id="283" r:id="rId27"/>
    <p:sldId id="284" r:id="rId28"/>
    <p:sldId id="285" r:id="rId29"/>
    <p:sldId id="286" r:id="rId30"/>
  </p:sldIdLst>
  <p:sldSz cx="13444538" cy="7562850"/>
  <p:notesSz cx="10693400" cy="75628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2" userDrawn="1">
          <p15:clr>
            <a:srgbClr val="A4A3A4"/>
          </p15:clr>
        </p15:guide>
        <p15:guide id="2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4" y="78"/>
      </p:cViewPr>
      <p:guideLst>
        <p:guide orient="horz" pos="4062"/>
        <p:guide pos="26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76236-0B7A-42DC-9E37-A6C24934D6F3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341AE-5ABD-4055-954F-D0B57F8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41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341AE-5ABD-4055-954F-D0B57F82BBD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45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DA635F-11A6-8EDE-D415-2D46759E6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56DF1C-0F6F-2531-5A43-75DC6795D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3235B4-5F21-6BA7-7F43-5AD693DE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BF5656-F448-16A3-F97A-4F05AC4E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03A242-50D6-03AA-06FC-B07D9B6A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236835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D68D3-27A0-6E08-7DAF-367FE319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8F5FCB-BC25-19D9-E1ED-B49ADE8E3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5E23CA-C6B8-EB70-7F7A-86D74AC7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B351F4-8B62-25FE-4188-707666FD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359DBA-6680-D392-52FD-11D3F762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314781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AC3E330-8F6E-818B-4D0E-FD5587088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FDF4B1-BEDA-FA40-D91C-42998DB64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376A-98AF-DCFF-091F-21E4C335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DA1FEC-1B5A-91AD-C2AB-C486694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C21CF3-06AE-8409-DA03-F11C0B5E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115388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146854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8FD40-13C8-CC37-CA97-C04B9638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18DD65-AA6F-4F12-1A15-FCBFBA2F5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57CA46-F686-A853-1EDE-4C02AA1A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F6C95C-FCD5-7252-942F-484F9D68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757B70-7E96-F781-9C01-AA3D273B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376309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4960D4-FA4C-E3F6-C8ED-2AAE94A0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2A41C1-CE44-B53F-3E29-E598A3759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28EDB0-098B-2F1F-C178-0E996A54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EEBC73-1D7B-5F47-BEDD-E0EEA495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AD452B-C09A-231F-24A2-58345AEC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250106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220315-706E-C59C-3BEC-FD3CC2E2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BA9E8E-D4F8-9B0E-743B-7915B565B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75DE6B-43F8-714F-CC08-E5205BFF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698FAE-6B9F-B647-4059-666C4489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CDD49E-2C9A-BCB7-7615-0DD36B85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05E27F-B23E-A232-8CBF-556CDC9B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210422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C708C9-3890-4023-09E7-895F453D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B83523-04EF-D5B3-2A59-6D3A67BC7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391130-F468-D587-81E6-19C5B9856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17EC36B-CBEB-6B96-FE56-A98DD6A4E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C4121A-0753-5C1F-FDA8-8AA421BD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ED7850F-3029-1FF0-2722-BDE3B79B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EDFB2D-8E32-668E-6915-65DBB829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1A7633-2E48-F98F-6A2D-B3045AAC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255766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05446-BD58-9626-F0F2-843C5836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FA16FB-4B82-36D3-2ED9-F30B5A3D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372FA3-91D6-9700-A188-D1510E52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20FB04-AF70-C5B4-A0D1-53D056B7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51201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478044A-F751-5B31-C6AE-4C374903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D4D5B17-96F5-F9A9-B46B-4540C4DA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526A36-418C-836F-C6A2-A894C494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116014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8DE72-2718-EBF0-D874-C660383B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F49D70-F65A-F7C3-3C3E-74C98D056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F4F69C-99FB-1CE9-8959-8E6ED2015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D28C44-5D84-0F8F-AE70-1222A235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F04B9E-24E2-162C-E657-9ABBD739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D9AE56-5C26-AB63-CB5D-862A564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100965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DD25DC-F664-1FBC-034B-57AC93E6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D1AB723-7706-5D9F-61A0-7B9C4A595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E3200A-3BD8-9987-E4EF-3E336CA68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574531-4E30-28BB-0C4B-8B96160A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27515F-CD78-F521-C05B-D80C4405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9701BF-A4DC-2AF4-1681-7F187BF8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212442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35FC2F-6A53-3112-ED9A-EEE62C84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7DB3BC-562E-D703-7E82-DAF2BE7C6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56D04D-BDFB-32C8-4D33-6355A3F1B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94BD74-7214-8782-E63B-37A0EB90A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AF839B-B2CE-20AD-A885-88A60B74D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80637">
              <a:lnSpc>
                <a:spcPts val="1559"/>
              </a:lnSpc>
            </a:pPr>
            <a:fld id="{81D60167-4931-47E6-BA6A-407CBD079E47}" type="slidenum">
              <a:rPr lang="en-US" altLang="ja-JP" spc="-63" smtClean="0"/>
              <a:pPr marL="80637">
                <a:lnSpc>
                  <a:spcPts val="1559"/>
                </a:lnSpc>
              </a:pPr>
              <a:t>‹#›</a:t>
            </a:fld>
            <a:endParaRPr lang="en-US" altLang="ja-JP" spc="-63" dirty="0"/>
          </a:p>
        </p:txBody>
      </p:sp>
    </p:spTree>
    <p:extLst>
      <p:ext uri="{BB962C8B-B14F-4D97-AF65-F5344CB8AC3E}">
        <p14:creationId xmlns:p14="http://schemas.microsoft.com/office/powerpoint/2010/main" val="6761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008309" rtl="0" eaLnBrk="1" latinLnBrk="0" hangingPunct="1">
        <a:lnSpc>
          <a:spcPct val="90000"/>
        </a:lnSpc>
        <a:spcBef>
          <a:spcPct val="0"/>
        </a:spcBef>
        <a:buNone/>
        <a:defRPr kumimoji="1"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kumimoji="1"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309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8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7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6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8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7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6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8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7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6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8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7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6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8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7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6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8.png"/><Relationship Id="rId2" Type="http://schemas.openxmlformats.org/officeDocument/2006/relationships/image" Target="../media/image14.jpg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7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6.pn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544" y="4695825"/>
            <a:ext cx="6186125" cy="2510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7463" y="5439266"/>
            <a:ext cx="2341866" cy="2503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-1407"/>
            <a:ext cx="959959" cy="32745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3722" y="-1407"/>
            <a:ext cx="1013610" cy="283772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48759" y="-1408"/>
            <a:ext cx="1028937" cy="26671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17208" y="-1408"/>
            <a:ext cx="1019357" cy="28319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74159" y="-1407"/>
            <a:ext cx="1005945" cy="309447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15782" y="-1408"/>
            <a:ext cx="1000197" cy="33933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51658" y="-1408"/>
            <a:ext cx="1005945" cy="36673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95199" y="-1408"/>
            <a:ext cx="1017440" cy="385708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954068" y="-1407"/>
            <a:ext cx="1028937" cy="390306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22516" y="-1407"/>
            <a:ext cx="1015524" cy="387815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471804" y="-1408"/>
            <a:ext cx="959959" cy="3650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2348" y="4086225"/>
            <a:ext cx="12669321" cy="229110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862633" marR="6478898" indent="-1847464">
              <a:lnSpc>
                <a:spcPct val="100299"/>
              </a:lnSpc>
              <a:spcBef>
                <a:spcPts val="126"/>
              </a:spcBef>
            </a:pPr>
            <a:r>
              <a:rPr sz="4900" b="1" spc="-13" dirty="0">
                <a:solidFill>
                  <a:srgbClr val="BF0000"/>
                </a:solidFill>
                <a:latin typeface="游ゴシック"/>
                <a:cs typeface="游ゴシック"/>
              </a:rPr>
              <a:t>教科探究プログラム④</a:t>
            </a:r>
            <a:r>
              <a:rPr sz="4900" b="1" spc="-63" dirty="0">
                <a:solidFill>
                  <a:srgbClr val="BF0000"/>
                </a:solidFill>
                <a:latin typeface="游ゴシック"/>
                <a:cs typeface="游ゴシック"/>
              </a:rPr>
              <a:t> </a:t>
            </a:r>
            <a:r>
              <a:rPr sz="4900" b="1" spc="-19" dirty="0">
                <a:solidFill>
                  <a:srgbClr val="BF0000"/>
                </a:solidFill>
                <a:latin typeface="游ゴシック"/>
                <a:cs typeface="游ゴシック"/>
              </a:rPr>
              <a:t>１年数学</a:t>
            </a:r>
            <a:endParaRPr lang="en-US" sz="4900" b="1" spc="-19" dirty="0">
              <a:latin typeface="游ゴシック"/>
              <a:cs typeface="游ゴシック"/>
            </a:endParaRPr>
          </a:p>
          <a:p>
            <a:pPr marL="1862633" marR="6478898" indent="-1847464">
              <a:lnSpc>
                <a:spcPct val="100299"/>
              </a:lnSpc>
              <a:spcBef>
                <a:spcPts val="126"/>
              </a:spcBef>
            </a:pPr>
            <a:r>
              <a:rPr lang="ja-JP" altLang="en-US" sz="4900" b="1" spc="-19" dirty="0">
                <a:solidFill>
                  <a:srgbClr val="702FA0"/>
                </a:solidFill>
                <a:latin typeface="游ゴシック"/>
                <a:cs typeface="HGP創英ﾌﾟﾚｾﾞﾝｽEB"/>
              </a:rPr>
              <a:t>　　　　　　　　　　　　　　</a:t>
            </a:r>
            <a:endParaRPr sz="3960" dirty="0">
              <a:latin typeface="HGP創英ﾌﾟﾚｾﾞﾝｽEB"/>
              <a:cs typeface="HGP創英ﾌﾟﾚｾﾞﾝｽEB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B99CC11-BC71-03DC-EC09-8395E7AE6F73}"/>
              </a:ext>
            </a:extLst>
          </p:cNvPr>
          <p:cNvSpPr txBox="1"/>
          <p:nvPr/>
        </p:nvSpPr>
        <p:spPr>
          <a:xfrm>
            <a:off x="5393919" y="6123075"/>
            <a:ext cx="762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702FA0"/>
                </a:solidFill>
                <a:latin typeface="HGP創英ﾌﾟﾚｾﾞﾝｽEB"/>
                <a:cs typeface="HGP創英ﾌﾟﾚｾﾞﾝｽEB"/>
              </a:rPr>
              <a:t>担当	三嶋新二　岡﨑拓（竹田高</a:t>
            </a:r>
            <a:r>
              <a:rPr lang="zh-CN" altLang="en-US" sz="3600" spc="-3910" dirty="0">
                <a:solidFill>
                  <a:srgbClr val="702FA0"/>
                </a:solidFill>
                <a:latin typeface="HGP創英ﾌﾟﾚｾﾞﾝｽEB"/>
                <a:cs typeface="HGP創英ﾌﾟﾚｾﾞﾝｽEB"/>
              </a:rPr>
              <a:t>）</a:t>
            </a:r>
            <a:endParaRPr lang="ja-JP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2047D50-DBA3-3FDF-9E9A-20D6019B4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CCD5914C-5478-59FB-7310-4D187D57D18D}"/>
              </a:ext>
            </a:extLst>
          </p:cNvPr>
          <p:cNvSpPr/>
          <p:nvPr/>
        </p:nvSpPr>
        <p:spPr>
          <a:xfrm>
            <a:off x="7198930" y="1846678"/>
            <a:ext cx="4628739" cy="2315747"/>
          </a:xfrm>
          <a:prstGeom prst="roundRect">
            <a:avLst>
              <a:gd name="adj" fmla="val 10086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34BEC1EC-AE0E-9E15-D26D-1F784D60388A}"/>
              </a:ext>
            </a:extLst>
          </p:cNvPr>
          <p:cNvSpPr/>
          <p:nvPr/>
        </p:nvSpPr>
        <p:spPr>
          <a:xfrm>
            <a:off x="185170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5DA28A04-0170-2F30-D4F5-24ED62A481F4}"/>
              </a:ext>
            </a:extLst>
          </p:cNvPr>
          <p:cNvSpPr/>
          <p:nvPr/>
        </p:nvSpPr>
        <p:spPr>
          <a:xfrm>
            <a:off x="3996843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5">
            <a:extLst>
              <a:ext uri="{FF2B5EF4-FFF2-40B4-BE49-F238E27FC236}">
                <a16:creationId xmlns:a16="http://schemas.microsoft.com/office/drawing/2014/main" id="{55A8D958-6E6F-1566-A24E-E922E376EA15}"/>
              </a:ext>
            </a:extLst>
          </p:cNvPr>
          <p:cNvSpPr/>
          <p:nvPr/>
        </p:nvSpPr>
        <p:spPr>
          <a:xfrm>
            <a:off x="1856351" y="47014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4">
            <a:extLst>
              <a:ext uri="{FF2B5EF4-FFF2-40B4-BE49-F238E27FC236}">
                <a16:creationId xmlns:a16="http://schemas.microsoft.com/office/drawing/2014/main" id="{83B0796B-475C-C6C6-99F1-D8F9B5A0111A}"/>
              </a:ext>
            </a:extLst>
          </p:cNvPr>
          <p:cNvSpPr/>
          <p:nvPr/>
        </p:nvSpPr>
        <p:spPr>
          <a:xfrm>
            <a:off x="4001486" y="47014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5">
            <a:extLst>
              <a:ext uri="{FF2B5EF4-FFF2-40B4-BE49-F238E27FC236}">
                <a16:creationId xmlns:a16="http://schemas.microsoft.com/office/drawing/2014/main" id="{3236C357-C934-0C68-24F4-DB1C148DC4BA}"/>
              </a:ext>
            </a:extLst>
          </p:cNvPr>
          <p:cNvSpPr/>
          <p:nvPr/>
        </p:nvSpPr>
        <p:spPr>
          <a:xfrm>
            <a:off x="759916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4">
            <a:extLst>
              <a:ext uri="{FF2B5EF4-FFF2-40B4-BE49-F238E27FC236}">
                <a16:creationId xmlns:a16="http://schemas.microsoft.com/office/drawing/2014/main" id="{24A2786C-163B-5CB6-A1C6-365506B3AB29}"/>
              </a:ext>
            </a:extLst>
          </p:cNvPr>
          <p:cNvSpPr/>
          <p:nvPr/>
        </p:nvSpPr>
        <p:spPr>
          <a:xfrm>
            <a:off x="9736240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5">
            <a:extLst>
              <a:ext uri="{FF2B5EF4-FFF2-40B4-BE49-F238E27FC236}">
                <a16:creationId xmlns:a16="http://schemas.microsoft.com/office/drawing/2014/main" id="{C24B83AE-6666-E535-A2AF-1F170CBFFF7A}"/>
              </a:ext>
            </a:extLst>
          </p:cNvPr>
          <p:cNvSpPr/>
          <p:nvPr/>
        </p:nvSpPr>
        <p:spPr>
          <a:xfrm>
            <a:off x="7598816" y="4716196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14">
            <a:extLst>
              <a:ext uri="{FF2B5EF4-FFF2-40B4-BE49-F238E27FC236}">
                <a16:creationId xmlns:a16="http://schemas.microsoft.com/office/drawing/2014/main" id="{6A94F79C-A629-CFA2-E5B6-D8738FF5D27E}"/>
              </a:ext>
            </a:extLst>
          </p:cNvPr>
          <p:cNvSpPr/>
          <p:nvPr/>
        </p:nvSpPr>
        <p:spPr>
          <a:xfrm>
            <a:off x="9735888" y="4716196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D71F8B09-FD47-BC19-6A99-AE805B01561D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66165E6-FB52-99C4-D5EB-AA0CFADCA5AE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0D5996B-A329-02CF-F1EF-E308BECE4580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92E69D0-7872-1DCE-8E9D-70BC3E7B4D48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422D69F-2FA5-EF21-A031-A54418653E9B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844B78D-2E7F-4E7C-34A8-E20A465BF935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EDB11E6-0177-D4D4-5A35-1298CDA043FE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6E01154-8BD1-87CC-1A1E-6D0D02BAF0F9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9E64A447-BC7A-B603-7667-B42CB8EEDCB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967A5D5C-897A-5357-376F-F492D21463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35FD4401-31A8-CE53-209B-4ED3A79F750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CA09D190-6125-B296-7AD8-19CF7B68CBB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A71DA868-A1FE-EE3D-3FE7-F24D3846BCC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6F470ABF-5F83-EEB1-CBCD-28AB21E1B5C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B501A48B-C06B-2927-0469-7DCBFAAE362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E1301B62-23CD-82CF-9DA1-B9AB0999845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C26854D2-18E9-B6F5-2D07-A1D2D1C2568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00E7DA33-DF20-CC49-E144-5CC9809C08A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BB1B2035-4FE2-32D8-07AA-A2895E5AF0F7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1A99A760-ACA4-FE72-99B8-82B472DA0B01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A2C17028-C534-9035-E363-AE4E17246E0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784E8E8B-E0B4-667F-FAF0-2A5609491018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7A1EDCE5-5137-6DDC-41DA-D1158363E4AC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BE8ADF7F-1C29-18C1-B50A-56A77469380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ED048A2-35D9-C351-703A-7B451E33E406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96723295-2B26-FC2D-6FA9-B26387377354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01815B87-F986-A9D8-C489-0A2DD6B4E64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D02ED656-A628-8BFC-D0DA-F37D25008161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8D5F04F6-AC40-EBB1-6C61-C259AE845FA6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31051C81-B37A-AE81-2229-94BDCBC8FA9C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98487571-800E-6DBA-06CF-5D8E16BAADB2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3A6500E7-7E9C-F867-F89A-7E43F5EF622F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EBC9728B-C4DA-1B22-4CDE-493FC648996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827CBAE9-3788-137B-445D-6BA0236D237D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188A03F3-7ACD-C027-D443-DC88D0160E28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E366F680-5E84-A481-94A4-37E14D936D83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516B0D6F-63D9-0E2D-18DC-8F68BD536D1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7775CA7B-A3F0-077D-5D13-B835B354612E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79C6AA66-3A88-4C30-E836-AACE63949597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57BBCF6B-C177-BAC6-464F-E3B5B326BB40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75CD3930-6F6B-E1A9-C5A5-76725DCAA93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786E4CB3-CFD2-1DB1-C5D3-3541FE18A4D3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5D8240C1-DBBD-25F0-3AE5-D22ACAAE8EF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D33875B5-D660-C776-6651-41528750B918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4E72666E-8E0A-CF49-0794-D49F5CEE5210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38B103E9-9EA1-C21D-0D3A-1D54EE5EBDC2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4B035E9A-DA15-EC6F-9FD8-3FEC9430B37F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E7E2CB8D-BECF-AE13-8CC2-27DE36884771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A52F8BFC-2BE0-723B-905E-BE3A8FBC3BAB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C8224B0E-8C9C-9203-5AB2-4C88C372C44E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73A92562-1F7E-5C43-92D0-9794B33A4941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5EA031CA-6F4D-FC17-4DD1-82287A37B08F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53992576-F613-5171-490B-E0D8FAD5D54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97677AA9-9F8E-7212-68C7-28EB170E863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BC8EFE65-C799-D790-92D0-4F475EDA9E6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25CDF469-4104-87F2-4D93-11FC5416B6E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A928C9AF-1BF5-3757-BC9F-1815032F12F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E5FEF7C0-DB11-242A-151E-734A6A35E7D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41CD6F21-BDBC-3EB4-E120-02505F57EB8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3539D58C-4DFF-3AD6-9F85-D6DFF666D76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88ED574D-E85E-27B5-8F20-E4460313094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6E0C7F98-ABE8-ABEC-F05B-D4C7EA58A06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7" name="object 6">
            <a:extLst>
              <a:ext uri="{FF2B5EF4-FFF2-40B4-BE49-F238E27FC236}">
                <a16:creationId xmlns:a16="http://schemas.microsoft.com/office/drawing/2014/main" id="{292E28C5-784B-7D4F-19D3-62119C2D7AF9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7">
            <a:extLst>
              <a:ext uri="{FF2B5EF4-FFF2-40B4-BE49-F238E27FC236}">
                <a16:creationId xmlns:a16="http://schemas.microsoft.com/office/drawing/2014/main" id="{6FD7D403-CED3-E1DE-5A46-C413056371D8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8">
            <a:extLst>
              <a:ext uri="{FF2B5EF4-FFF2-40B4-BE49-F238E27FC236}">
                <a16:creationId xmlns:a16="http://schemas.microsoft.com/office/drawing/2014/main" id="{6A8683D0-8D1C-8FCF-7575-9836A2F198FA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67839" y="2867784"/>
            <a:ext cx="152808" cy="190732"/>
          </a:xfrm>
          <a:prstGeom prst="rect">
            <a:avLst/>
          </a:prstGeom>
        </p:spPr>
      </p:pic>
      <p:pic>
        <p:nvPicPr>
          <p:cNvPr id="60" name="object 9">
            <a:extLst>
              <a:ext uri="{FF2B5EF4-FFF2-40B4-BE49-F238E27FC236}">
                <a16:creationId xmlns:a16="http://schemas.microsoft.com/office/drawing/2014/main" id="{7652A86C-BA93-0DD2-BF71-1CC8A7400294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3393" y="2867784"/>
            <a:ext cx="152808" cy="190732"/>
          </a:xfrm>
          <a:prstGeom prst="rect">
            <a:avLst/>
          </a:prstGeom>
        </p:spPr>
      </p:pic>
      <p:pic>
        <p:nvPicPr>
          <p:cNvPr id="61" name="object 10">
            <a:extLst>
              <a:ext uri="{FF2B5EF4-FFF2-40B4-BE49-F238E27FC236}">
                <a16:creationId xmlns:a16="http://schemas.microsoft.com/office/drawing/2014/main" id="{C8A41889-E483-4F13-CADA-3F51978FB11A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18946" y="2887441"/>
            <a:ext cx="135453" cy="151418"/>
          </a:xfrm>
          <a:prstGeom prst="rect">
            <a:avLst/>
          </a:prstGeom>
        </p:spPr>
      </p:pic>
      <p:pic>
        <p:nvPicPr>
          <p:cNvPr id="62" name="object 11">
            <a:extLst>
              <a:ext uri="{FF2B5EF4-FFF2-40B4-BE49-F238E27FC236}">
                <a16:creationId xmlns:a16="http://schemas.microsoft.com/office/drawing/2014/main" id="{7CFF7923-E4D1-3E61-1982-73880E7DEE5B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76517" y="3381321"/>
            <a:ext cx="135453" cy="151418"/>
          </a:xfrm>
          <a:prstGeom prst="rect">
            <a:avLst/>
          </a:prstGeom>
        </p:spPr>
      </p:pic>
      <p:pic>
        <p:nvPicPr>
          <p:cNvPr id="63" name="object 12">
            <a:extLst>
              <a:ext uri="{FF2B5EF4-FFF2-40B4-BE49-F238E27FC236}">
                <a16:creationId xmlns:a16="http://schemas.microsoft.com/office/drawing/2014/main" id="{F03BCFE4-A9C0-4FAE-94A2-A0292A67558E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2887441"/>
            <a:ext cx="135453" cy="151418"/>
          </a:xfrm>
          <a:prstGeom prst="rect">
            <a:avLst/>
          </a:prstGeom>
        </p:spPr>
      </p:pic>
      <p:sp>
        <p:nvSpPr>
          <p:cNvPr id="79" name="object 15">
            <a:extLst>
              <a:ext uri="{FF2B5EF4-FFF2-40B4-BE49-F238E27FC236}">
                <a16:creationId xmlns:a16="http://schemas.microsoft.com/office/drawing/2014/main" id="{A115E79D-FCC9-D6DE-CC7E-43640B603973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310C8909-0C84-2637-16A1-3FFDD817F1A2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17">
            <a:extLst>
              <a:ext uri="{FF2B5EF4-FFF2-40B4-BE49-F238E27FC236}">
                <a16:creationId xmlns:a16="http://schemas.microsoft.com/office/drawing/2014/main" id="{DA2FD60B-9079-6FB4-079A-4FC6CB5CE462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80457" y="2867784"/>
            <a:ext cx="152808" cy="190732"/>
          </a:xfrm>
          <a:prstGeom prst="rect">
            <a:avLst/>
          </a:prstGeom>
        </p:spPr>
      </p:pic>
      <p:pic>
        <p:nvPicPr>
          <p:cNvPr id="82" name="object 18">
            <a:extLst>
              <a:ext uri="{FF2B5EF4-FFF2-40B4-BE49-F238E27FC236}">
                <a16:creationId xmlns:a16="http://schemas.microsoft.com/office/drawing/2014/main" id="{A31B79D7-58D4-B106-662B-4007E2F87401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47732" y="3381321"/>
            <a:ext cx="135453" cy="151418"/>
          </a:xfrm>
          <a:prstGeom prst="rect">
            <a:avLst/>
          </a:prstGeom>
        </p:spPr>
      </p:pic>
      <p:pic>
        <p:nvPicPr>
          <p:cNvPr id="83" name="object 19">
            <a:extLst>
              <a:ext uri="{FF2B5EF4-FFF2-40B4-BE49-F238E27FC236}">
                <a16:creationId xmlns:a16="http://schemas.microsoft.com/office/drawing/2014/main" id="{DA55E41E-4297-C45F-9373-10AE07E44CC2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18946" y="3381321"/>
            <a:ext cx="135453" cy="151418"/>
          </a:xfrm>
          <a:prstGeom prst="rect">
            <a:avLst/>
          </a:prstGeom>
        </p:spPr>
      </p:pic>
      <p:sp>
        <p:nvSpPr>
          <p:cNvPr id="85" name="object 25">
            <a:extLst>
              <a:ext uri="{FF2B5EF4-FFF2-40B4-BE49-F238E27FC236}">
                <a16:creationId xmlns:a16="http://schemas.microsoft.com/office/drawing/2014/main" id="{1E542259-53DD-D62F-3030-B2098AEC97BC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6">
            <a:extLst>
              <a:ext uri="{FF2B5EF4-FFF2-40B4-BE49-F238E27FC236}">
                <a16:creationId xmlns:a16="http://schemas.microsoft.com/office/drawing/2014/main" id="{A459CD1E-96DC-F72B-4808-3EE24D9CBC2E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３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91" name="object 76">
            <a:extLst>
              <a:ext uri="{FF2B5EF4-FFF2-40B4-BE49-F238E27FC236}">
                <a16:creationId xmlns:a16="http://schemas.microsoft.com/office/drawing/2014/main" id="{CE9A19B8-D05C-C6BF-2EDE-1A3E3CDAF045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3</a:t>
            </a:r>
            <a:endParaRPr lang="en-US" spc="-63" dirty="0"/>
          </a:p>
        </p:txBody>
      </p:sp>
      <p:sp>
        <p:nvSpPr>
          <p:cNvPr id="88" name="object 2" descr="$PPTXTitle">
            <a:extLst>
              <a:ext uri="{FF2B5EF4-FFF2-40B4-BE49-F238E27FC236}">
                <a16:creationId xmlns:a16="http://schemas.microsoft.com/office/drawing/2014/main" id="{21DE5DDA-E59B-C0DD-8EC5-C53994042156}"/>
              </a:ext>
            </a:extLst>
          </p:cNvPr>
          <p:cNvSpPr txBox="1">
            <a:spLocks/>
          </p:cNvSpPr>
          <p:nvPr/>
        </p:nvSpPr>
        <p:spPr>
          <a:xfrm>
            <a:off x="1570101" y="1104575"/>
            <a:ext cx="11621616" cy="509372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l">
              <a:spcBef>
                <a:spcPts val="132"/>
              </a:spcBef>
            </a:pP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(B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くじを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本と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本の袋に分けるとき、当たりの入れ方は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67" name="object 12">
            <a:extLst>
              <a:ext uri="{FF2B5EF4-FFF2-40B4-BE49-F238E27FC236}">
                <a16:creationId xmlns:a16="http://schemas.microsoft.com/office/drawing/2014/main" id="{CB85518E-73F4-B513-D306-D204254D69D3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0457" y="3381321"/>
            <a:ext cx="135453" cy="151418"/>
          </a:xfrm>
          <a:prstGeom prst="rect">
            <a:avLst/>
          </a:prstGeom>
        </p:spPr>
      </p:pic>
      <p:pic>
        <p:nvPicPr>
          <p:cNvPr id="168" name="object 12">
            <a:extLst>
              <a:ext uri="{FF2B5EF4-FFF2-40B4-BE49-F238E27FC236}">
                <a16:creationId xmlns:a16="http://schemas.microsoft.com/office/drawing/2014/main" id="{E130106F-D138-9EF3-5830-E95A605CFA84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3381321"/>
            <a:ext cx="135453" cy="151418"/>
          </a:xfrm>
          <a:prstGeom prst="rect">
            <a:avLst/>
          </a:prstGeom>
        </p:spPr>
      </p:pic>
      <p:sp>
        <p:nvSpPr>
          <p:cNvPr id="170" name="object 6">
            <a:extLst>
              <a:ext uri="{FF2B5EF4-FFF2-40B4-BE49-F238E27FC236}">
                <a16:creationId xmlns:a16="http://schemas.microsoft.com/office/drawing/2014/main" id="{0412B3C8-EF37-70B0-2361-135D895B217C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7">
            <a:extLst>
              <a:ext uri="{FF2B5EF4-FFF2-40B4-BE49-F238E27FC236}">
                <a16:creationId xmlns:a16="http://schemas.microsoft.com/office/drawing/2014/main" id="{542C8A80-BACD-2B5F-C155-C32284E0C617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2" name="object 8">
            <a:extLst>
              <a:ext uri="{FF2B5EF4-FFF2-40B4-BE49-F238E27FC236}">
                <a16:creationId xmlns:a16="http://schemas.microsoft.com/office/drawing/2014/main" id="{B081E898-DE18-8862-3879-E49E4CF626F5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72482" y="5306184"/>
            <a:ext cx="152808" cy="190732"/>
          </a:xfrm>
          <a:prstGeom prst="rect">
            <a:avLst/>
          </a:prstGeom>
        </p:spPr>
      </p:pic>
      <p:pic>
        <p:nvPicPr>
          <p:cNvPr id="173" name="object 9">
            <a:extLst>
              <a:ext uri="{FF2B5EF4-FFF2-40B4-BE49-F238E27FC236}">
                <a16:creationId xmlns:a16="http://schemas.microsoft.com/office/drawing/2014/main" id="{C93415E0-C913-B8DF-C1F6-E993CDBDABA9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8036" y="5306184"/>
            <a:ext cx="152808" cy="190732"/>
          </a:xfrm>
          <a:prstGeom prst="rect">
            <a:avLst/>
          </a:prstGeom>
        </p:spPr>
      </p:pic>
      <p:pic>
        <p:nvPicPr>
          <p:cNvPr id="175" name="object 11">
            <a:extLst>
              <a:ext uri="{FF2B5EF4-FFF2-40B4-BE49-F238E27FC236}">
                <a16:creationId xmlns:a16="http://schemas.microsoft.com/office/drawing/2014/main" id="{9ABDF08C-5BAB-01AE-9AAC-D9EA1FEEED79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81160" y="5819721"/>
            <a:ext cx="135453" cy="151418"/>
          </a:xfrm>
          <a:prstGeom prst="rect">
            <a:avLst/>
          </a:prstGeom>
        </p:spPr>
      </p:pic>
      <p:pic>
        <p:nvPicPr>
          <p:cNvPr id="176" name="object 12">
            <a:extLst>
              <a:ext uri="{FF2B5EF4-FFF2-40B4-BE49-F238E27FC236}">
                <a16:creationId xmlns:a16="http://schemas.microsoft.com/office/drawing/2014/main" id="{DF7E9729-E5E4-A084-173E-EA3787902516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325841"/>
            <a:ext cx="135453" cy="151418"/>
          </a:xfrm>
          <a:prstGeom prst="rect">
            <a:avLst/>
          </a:prstGeom>
        </p:spPr>
      </p:pic>
      <p:sp>
        <p:nvSpPr>
          <p:cNvPr id="178" name="object 15">
            <a:extLst>
              <a:ext uri="{FF2B5EF4-FFF2-40B4-BE49-F238E27FC236}">
                <a16:creationId xmlns:a16="http://schemas.microsoft.com/office/drawing/2014/main" id="{ACE6296F-5877-F449-A416-28DB7920E510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6">
            <a:extLst>
              <a:ext uri="{FF2B5EF4-FFF2-40B4-BE49-F238E27FC236}">
                <a16:creationId xmlns:a16="http://schemas.microsoft.com/office/drawing/2014/main" id="{10CD517D-266D-23A8-FA0A-A508C4B18522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1" name="object 18">
            <a:extLst>
              <a:ext uri="{FF2B5EF4-FFF2-40B4-BE49-F238E27FC236}">
                <a16:creationId xmlns:a16="http://schemas.microsoft.com/office/drawing/2014/main" id="{B3DA63DA-2B55-9952-76BC-71750227E434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52375" y="5819721"/>
            <a:ext cx="135453" cy="151418"/>
          </a:xfrm>
          <a:prstGeom prst="rect">
            <a:avLst/>
          </a:prstGeom>
        </p:spPr>
      </p:pic>
      <p:pic>
        <p:nvPicPr>
          <p:cNvPr id="182" name="object 19">
            <a:extLst>
              <a:ext uri="{FF2B5EF4-FFF2-40B4-BE49-F238E27FC236}">
                <a16:creationId xmlns:a16="http://schemas.microsoft.com/office/drawing/2014/main" id="{B73E908D-2025-D31B-EE9D-7DB3F0A9AE96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23589" y="5819721"/>
            <a:ext cx="135453" cy="151418"/>
          </a:xfrm>
          <a:prstGeom prst="rect">
            <a:avLst/>
          </a:prstGeom>
        </p:spPr>
      </p:pic>
      <p:pic>
        <p:nvPicPr>
          <p:cNvPr id="183" name="object 12">
            <a:extLst>
              <a:ext uri="{FF2B5EF4-FFF2-40B4-BE49-F238E27FC236}">
                <a16:creationId xmlns:a16="http://schemas.microsoft.com/office/drawing/2014/main" id="{59414E64-64EF-D719-E6C7-C57A697849C1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5100" y="5819721"/>
            <a:ext cx="135453" cy="151418"/>
          </a:xfrm>
          <a:prstGeom prst="rect">
            <a:avLst/>
          </a:prstGeom>
        </p:spPr>
      </p:pic>
      <p:pic>
        <p:nvPicPr>
          <p:cNvPr id="184" name="object 12">
            <a:extLst>
              <a:ext uri="{FF2B5EF4-FFF2-40B4-BE49-F238E27FC236}">
                <a16:creationId xmlns:a16="http://schemas.microsoft.com/office/drawing/2014/main" id="{5EA4FE4C-AA6F-1049-C4EF-6C24D116CE86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819721"/>
            <a:ext cx="135453" cy="151418"/>
          </a:xfrm>
          <a:prstGeom prst="rect">
            <a:avLst/>
          </a:prstGeom>
        </p:spPr>
      </p:pic>
      <p:pic>
        <p:nvPicPr>
          <p:cNvPr id="185" name="object 9">
            <a:extLst>
              <a:ext uri="{FF2B5EF4-FFF2-40B4-BE49-F238E27FC236}">
                <a16:creationId xmlns:a16="http://schemas.microsoft.com/office/drawing/2014/main" id="{A8BA8D38-D3A9-D3D0-7BB2-11ABCEB4F1FA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06234" y="5306443"/>
            <a:ext cx="152808" cy="190732"/>
          </a:xfrm>
          <a:prstGeom prst="rect">
            <a:avLst/>
          </a:prstGeom>
        </p:spPr>
      </p:pic>
      <p:pic>
        <p:nvPicPr>
          <p:cNvPr id="186" name="object 12">
            <a:extLst>
              <a:ext uri="{FF2B5EF4-FFF2-40B4-BE49-F238E27FC236}">
                <a16:creationId xmlns:a16="http://schemas.microsoft.com/office/drawing/2014/main" id="{3C219AE2-5FED-6D5E-0D19-99CBE31A0499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90593" y="5316944"/>
            <a:ext cx="135453" cy="151418"/>
          </a:xfrm>
          <a:prstGeom prst="rect">
            <a:avLst/>
          </a:prstGeom>
        </p:spPr>
      </p:pic>
      <p:sp>
        <p:nvSpPr>
          <p:cNvPr id="188" name="object 6">
            <a:extLst>
              <a:ext uri="{FF2B5EF4-FFF2-40B4-BE49-F238E27FC236}">
                <a16:creationId xmlns:a16="http://schemas.microsoft.com/office/drawing/2014/main" id="{9B8318A7-1FAE-AF75-3B8F-7E03AC4129F5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7">
            <a:extLst>
              <a:ext uri="{FF2B5EF4-FFF2-40B4-BE49-F238E27FC236}">
                <a16:creationId xmlns:a16="http://schemas.microsoft.com/office/drawing/2014/main" id="{ABB0B243-EFA0-A480-D663-9F0726179EEC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0" name="object 8">
            <a:extLst>
              <a:ext uri="{FF2B5EF4-FFF2-40B4-BE49-F238E27FC236}">
                <a16:creationId xmlns:a16="http://schemas.microsoft.com/office/drawing/2014/main" id="{7C6EA6EE-EFD9-32E2-3F85-F14470DFF5EC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15299" y="2867784"/>
            <a:ext cx="152808" cy="190732"/>
          </a:xfrm>
          <a:prstGeom prst="rect">
            <a:avLst/>
          </a:prstGeom>
        </p:spPr>
      </p:pic>
      <p:pic>
        <p:nvPicPr>
          <p:cNvPr id="192" name="object 10">
            <a:extLst>
              <a:ext uri="{FF2B5EF4-FFF2-40B4-BE49-F238E27FC236}">
                <a16:creationId xmlns:a16="http://schemas.microsoft.com/office/drawing/2014/main" id="{4B7B57CA-682B-E2E3-A6FF-1C8661D78DEB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406" y="2887441"/>
            <a:ext cx="135453" cy="151418"/>
          </a:xfrm>
          <a:prstGeom prst="rect">
            <a:avLst/>
          </a:prstGeom>
        </p:spPr>
      </p:pic>
      <p:pic>
        <p:nvPicPr>
          <p:cNvPr id="193" name="object 11">
            <a:extLst>
              <a:ext uri="{FF2B5EF4-FFF2-40B4-BE49-F238E27FC236}">
                <a16:creationId xmlns:a16="http://schemas.microsoft.com/office/drawing/2014/main" id="{D42E9AF1-E7EC-66E0-13AD-A6A70604ECB5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977" y="3381321"/>
            <a:ext cx="135453" cy="151418"/>
          </a:xfrm>
          <a:prstGeom prst="rect">
            <a:avLst/>
          </a:prstGeom>
        </p:spPr>
      </p:pic>
      <p:sp>
        <p:nvSpPr>
          <p:cNvPr id="196" name="object 15">
            <a:extLst>
              <a:ext uri="{FF2B5EF4-FFF2-40B4-BE49-F238E27FC236}">
                <a16:creationId xmlns:a16="http://schemas.microsoft.com/office/drawing/2014/main" id="{6D8345A4-B8AE-9F44-8B2F-38A766915BAA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6">
            <a:extLst>
              <a:ext uri="{FF2B5EF4-FFF2-40B4-BE49-F238E27FC236}">
                <a16:creationId xmlns:a16="http://schemas.microsoft.com/office/drawing/2014/main" id="{E13E5E6B-3787-E4B2-FBA1-2EB673DF348C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8" name="object 17">
            <a:extLst>
              <a:ext uri="{FF2B5EF4-FFF2-40B4-BE49-F238E27FC236}">
                <a16:creationId xmlns:a16="http://schemas.microsoft.com/office/drawing/2014/main" id="{549297D5-BEF5-BB52-98DA-745398CA5D16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854" y="2867784"/>
            <a:ext cx="152808" cy="190732"/>
          </a:xfrm>
          <a:prstGeom prst="rect">
            <a:avLst/>
          </a:prstGeom>
        </p:spPr>
      </p:pic>
      <p:pic>
        <p:nvPicPr>
          <p:cNvPr id="199" name="object 18">
            <a:extLst>
              <a:ext uri="{FF2B5EF4-FFF2-40B4-BE49-F238E27FC236}">
                <a16:creationId xmlns:a16="http://schemas.microsoft.com/office/drawing/2014/main" id="{491913AD-6C27-0C2E-DD1E-38EBCEE0C161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5192" y="3381321"/>
            <a:ext cx="135453" cy="151418"/>
          </a:xfrm>
          <a:prstGeom prst="rect">
            <a:avLst/>
          </a:prstGeom>
        </p:spPr>
      </p:pic>
      <p:pic>
        <p:nvPicPr>
          <p:cNvPr id="200" name="object 19">
            <a:extLst>
              <a:ext uri="{FF2B5EF4-FFF2-40B4-BE49-F238E27FC236}">
                <a16:creationId xmlns:a16="http://schemas.microsoft.com/office/drawing/2014/main" id="{C1C8E450-84A4-AA74-00A5-774CDC7F0C5B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406" y="3381321"/>
            <a:ext cx="135453" cy="151418"/>
          </a:xfrm>
          <a:prstGeom prst="rect">
            <a:avLst/>
          </a:prstGeom>
        </p:spPr>
      </p:pic>
      <p:pic>
        <p:nvPicPr>
          <p:cNvPr id="201" name="object 12">
            <a:extLst>
              <a:ext uri="{FF2B5EF4-FFF2-40B4-BE49-F238E27FC236}">
                <a16:creationId xmlns:a16="http://schemas.microsoft.com/office/drawing/2014/main" id="{A815CC0D-D176-4C61-D09E-9A940E50A41A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319854" y="3381321"/>
            <a:ext cx="135453" cy="151418"/>
          </a:xfrm>
          <a:prstGeom prst="rect">
            <a:avLst/>
          </a:prstGeom>
        </p:spPr>
      </p:pic>
      <p:pic>
        <p:nvPicPr>
          <p:cNvPr id="202" name="object 12">
            <a:extLst>
              <a:ext uri="{FF2B5EF4-FFF2-40B4-BE49-F238E27FC236}">
                <a16:creationId xmlns:a16="http://schemas.microsoft.com/office/drawing/2014/main" id="{F17CD961-0A05-4776-4B0E-D6DD24BDAE13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8300" y="3381321"/>
            <a:ext cx="135453" cy="151418"/>
          </a:xfrm>
          <a:prstGeom prst="rect">
            <a:avLst/>
          </a:prstGeom>
        </p:spPr>
      </p:pic>
      <p:sp>
        <p:nvSpPr>
          <p:cNvPr id="204" name="object 6">
            <a:extLst>
              <a:ext uri="{FF2B5EF4-FFF2-40B4-BE49-F238E27FC236}">
                <a16:creationId xmlns:a16="http://schemas.microsoft.com/office/drawing/2014/main" id="{C7D957C4-BEC8-957A-FBA6-9DA47E982492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7">
            <a:extLst>
              <a:ext uri="{FF2B5EF4-FFF2-40B4-BE49-F238E27FC236}">
                <a16:creationId xmlns:a16="http://schemas.microsoft.com/office/drawing/2014/main" id="{674C5DFC-EFAC-C3BD-3630-A84E0A303123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8" name="object 10">
            <a:extLst>
              <a:ext uri="{FF2B5EF4-FFF2-40B4-BE49-F238E27FC236}">
                <a16:creationId xmlns:a16="http://schemas.microsoft.com/office/drawing/2014/main" id="{694B4939-6947-0421-67AC-43B0FE38C23D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054" y="5340572"/>
            <a:ext cx="135453" cy="151418"/>
          </a:xfrm>
          <a:prstGeom prst="rect">
            <a:avLst/>
          </a:prstGeom>
        </p:spPr>
      </p:pic>
      <p:pic>
        <p:nvPicPr>
          <p:cNvPr id="209" name="object 11">
            <a:extLst>
              <a:ext uri="{FF2B5EF4-FFF2-40B4-BE49-F238E27FC236}">
                <a16:creationId xmlns:a16="http://schemas.microsoft.com/office/drawing/2014/main" id="{162CFB26-EFE0-3E6E-A2F4-62F9C60E51A2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625" y="5834452"/>
            <a:ext cx="135453" cy="151418"/>
          </a:xfrm>
          <a:prstGeom prst="rect">
            <a:avLst/>
          </a:prstGeom>
        </p:spPr>
      </p:pic>
      <p:sp>
        <p:nvSpPr>
          <p:cNvPr id="212" name="object 15">
            <a:extLst>
              <a:ext uri="{FF2B5EF4-FFF2-40B4-BE49-F238E27FC236}">
                <a16:creationId xmlns:a16="http://schemas.microsoft.com/office/drawing/2014/main" id="{9A57237C-86AF-A103-C076-F157F2A1F377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16">
            <a:extLst>
              <a:ext uri="{FF2B5EF4-FFF2-40B4-BE49-F238E27FC236}">
                <a16:creationId xmlns:a16="http://schemas.microsoft.com/office/drawing/2014/main" id="{2F3EE64A-D5FE-924B-C472-359FAAB34264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4" name="object 17">
            <a:extLst>
              <a:ext uri="{FF2B5EF4-FFF2-40B4-BE49-F238E27FC236}">
                <a16:creationId xmlns:a16="http://schemas.microsoft.com/office/drawing/2014/main" id="{31FFC4A1-035D-FA1F-849A-3AC322FA7BC1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320915"/>
            <a:ext cx="152808" cy="190732"/>
          </a:xfrm>
          <a:prstGeom prst="rect">
            <a:avLst/>
          </a:prstGeom>
        </p:spPr>
      </p:pic>
      <p:pic>
        <p:nvPicPr>
          <p:cNvPr id="215" name="object 18">
            <a:extLst>
              <a:ext uri="{FF2B5EF4-FFF2-40B4-BE49-F238E27FC236}">
                <a16:creationId xmlns:a16="http://schemas.microsoft.com/office/drawing/2014/main" id="{8A1A6E9D-16CF-5B99-8ACD-2A94FDD52B9B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4840" y="5834452"/>
            <a:ext cx="135453" cy="151418"/>
          </a:xfrm>
          <a:prstGeom prst="rect">
            <a:avLst/>
          </a:prstGeom>
        </p:spPr>
      </p:pic>
      <p:pic>
        <p:nvPicPr>
          <p:cNvPr id="216" name="object 19">
            <a:extLst>
              <a:ext uri="{FF2B5EF4-FFF2-40B4-BE49-F238E27FC236}">
                <a16:creationId xmlns:a16="http://schemas.microsoft.com/office/drawing/2014/main" id="{722638B2-217E-B2BA-DD13-24974A218549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054" y="5834452"/>
            <a:ext cx="135453" cy="151418"/>
          </a:xfrm>
          <a:prstGeom prst="rect">
            <a:avLst/>
          </a:prstGeom>
        </p:spPr>
      </p:pic>
      <p:pic>
        <p:nvPicPr>
          <p:cNvPr id="218" name="object 12">
            <a:extLst>
              <a:ext uri="{FF2B5EF4-FFF2-40B4-BE49-F238E27FC236}">
                <a16:creationId xmlns:a16="http://schemas.microsoft.com/office/drawing/2014/main" id="{87680C52-F12B-385A-2BE4-39C95ACD191B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7948" y="5834452"/>
            <a:ext cx="135453" cy="151418"/>
          </a:xfrm>
          <a:prstGeom prst="rect">
            <a:avLst/>
          </a:prstGeom>
        </p:spPr>
      </p:pic>
      <p:pic>
        <p:nvPicPr>
          <p:cNvPr id="251" name="object 10">
            <a:extLst>
              <a:ext uri="{FF2B5EF4-FFF2-40B4-BE49-F238E27FC236}">
                <a16:creationId xmlns:a16="http://schemas.microsoft.com/office/drawing/2014/main" id="{52EFFD0E-6D5C-6D88-DA33-C03CCE30388D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89852" y="2883522"/>
            <a:ext cx="135453" cy="151418"/>
          </a:xfrm>
          <a:prstGeom prst="rect">
            <a:avLst/>
          </a:prstGeom>
        </p:spPr>
      </p:pic>
      <p:pic>
        <p:nvPicPr>
          <p:cNvPr id="252" name="object 17">
            <a:extLst>
              <a:ext uri="{FF2B5EF4-FFF2-40B4-BE49-F238E27FC236}">
                <a16:creationId xmlns:a16="http://schemas.microsoft.com/office/drawing/2014/main" id="{CC83A5F1-DD96-B557-82F4-6F8394D85AED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10593" y="2867784"/>
            <a:ext cx="152808" cy="190732"/>
          </a:xfrm>
          <a:prstGeom prst="rect">
            <a:avLst/>
          </a:prstGeom>
        </p:spPr>
      </p:pic>
      <p:sp>
        <p:nvSpPr>
          <p:cNvPr id="253" name="object 2" descr="$PPTXTitle">
            <a:extLst>
              <a:ext uri="{FF2B5EF4-FFF2-40B4-BE49-F238E27FC236}">
                <a16:creationId xmlns:a16="http://schemas.microsoft.com/office/drawing/2014/main" id="{1F2462B4-22B3-716E-B95C-3CEAAECA8E60}"/>
              </a:ext>
            </a:extLst>
          </p:cNvPr>
          <p:cNvSpPr txBox="1">
            <a:spLocks/>
          </p:cNvSpPr>
          <p:nvPr/>
        </p:nvSpPr>
        <p:spPr>
          <a:xfrm>
            <a:off x="1235869" y="1989175"/>
            <a:ext cx="4216993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当たり 　　　２個　　　　　　  　　１個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4" name="object 2" descr="$PPTXTitle">
            <a:extLst>
              <a:ext uri="{FF2B5EF4-FFF2-40B4-BE49-F238E27FC236}">
                <a16:creationId xmlns:a16="http://schemas.microsoft.com/office/drawing/2014/main" id="{7964AB6A-7525-4FA3-BB96-E3306EF2B7EF}"/>
              </a:ext>
            </a:extLst>
          </p:cNvPr>
          <p:cNvSpPr txBox="1">
            <a:spLocks/>
          </p:cNvSpPr>
          <p:nvPr/>
        </p:nvSpPr>
        <p:spPr>
          <a:xfrm>
            <a:off x="1616869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 　３個　　　　　　　  　０個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5" name="object 2" descr="$PPTXTitle">
            <a:extLst>
              <a:ext uri="{FF2B5EF4-FFF2-40B4-BE49-F238E27FC236}">
                <a16:creationId xmlns:a16="http://schemas.microsoft.com/office/drawing/2014/main" id="{76C5DEE8-05FC-6E3E-4EBE-F0AD18FD556D}"/>
              </a:ext>
            </a:extLst>
          </p:cNvPr>
          <p:cNvSpPr txBox="1">
            <a:spLocks/>
          </p:cNvSpPr>
          <p:nvPr/>
        </p:nvSpPr>
        <p:spPr>
          <a:xfrm>
            <a:off x="7616915" y="1989175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１個　　　　　　　  　２個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6" name="object 2" descr="$PPTXTitle">
            <a:extLst>
              <a:ext uri="{FF2B5EF4-FFF2-40B4-BE49-F238E27FC236}">
                <a16:creationId xmlns:a16="http://schemas.microsoft.com/office/drawing/2014/main" id="{33758987-712E-BB07-7C90-C89004A5F19B}"/>
              </a:ext>
            </a:extLst>
          </p:cNvPr>
          <p:cNvSpPr txBox="1">
            <a:spLocks/>
          </p:cNvSpPr>
          <p:nvPr/>
        </p:nvSpPr>
        <p:spPr>
          <a:xfrm>
            <a:off x="7616915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０個　　　　　　　 　 ３個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65" name="object 11">
            <a:extLst>
              <a:ext uri="{FF2B5EF4-FFF2-40B4-BE49-F238E27FC236}">
                <a16:creationId xmlns:a16="http://schemas.microsoft.com/office/drawing/2014/main" id="{D169B5CA-8758-D010-D8A9-E04D3CB9516A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13686" y="5360229"/>
            <a:ext cx="135453" cy="151418"/>
          </a:xfrm>
          <a:prstGeom prst="rect">
            <a:avLst/>
          </a:prstGeom>
        </p:spPr>
      </p:pic>
      <p:pic>
        <p:nvPicPr>
          <p:cNvPr id="266" name="object 18">
            <a:extLst>
              <a:ext uri="{FF2B5EF4-FFF2-40B4-BE49-F238E27FC236}">
                <a16:creationId xmlns:a16="http://schemas.microsoft.com/office/drawing/2014/main" id="{34873074-4DC1-00FF-9D32-23C436D7747C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84901" y="5360229"/>
            <a:ext cx="135453" cy="151418"/>
          </a:xfrm>
          <a:prstGeom prst="rect">
            <a:avLst/>
          </a:prstGeom>
        </p:spPr>
      </p:pic>
      <p:pic>
        <p:nvPicPr>
          <p:cNvPr id="267" name="object 17">
            <a:extLst>
              <a:ext uri="{FF2B5EF4-FFF2-40B4-BE49-F238E27FC236}">
                <a16:creationId xmlns:a16="http://schemas.microsoft.com/office/drawing/2014/main" id="{E4779622-2B5D-4E2F-0AD7-09C865688561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27948" y="5325841"/>
            <a:ext cx="152808" cy="190732"/>
          </a:xfrm>
          <a:prstGeom prst="rect">
            <a:avLst/>
          </a:prstGeom>
        </p:spPr>
      </p:pic>
      <p:pic>
        <p:nvPicPr>
          <p:cNvPr id="268" name="object 17">
            <a:extLst>
              <a:ext uri="{FF2B5EF4-FFF2-40B4-BE49-F238E27FC236}">
                <a16:creationId xmlns:a16="http://schemas.microsoft.com/office/drawing/2014/main" id="{90D308EB-7A6E-494C-CC26-F877DA43C6E2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795138"/>
            <a:ext cx="152808" cy="1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81B45E-5171-C6C5-3512-39D946D81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F80DF745-2936-A919-BC9C-349709EE6329}"/>
              </a:ext>
            </a:extLst>
          </p:cNvPr>
          <p:cNvSpPr/>
          <p:nvPr/>
        </p:nvSpPr>
        <p:spPr>
          <a:xfrm>
            <a:off x="7198930" y="4314825"/>
            <a:ext cx="4628739" cy="2315747"/>
          </a:xfrm>
          <a:prstGeom prst="roundRect">
            <a:avLst>
              <a:gd name="adj" fmla="val 10086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324B9DBF-1915-0EC8-13B2-C6252063FCAA}"/>
              </a:ext>
            </a:extLst>
          </p:cNvPr>
          <p:cNvSpPr/>
          <p:nvPr/>
        </p:nvSpPr>
        <p:spPr>
          <a:xfrm>
            <a:off x="185170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59E9498B-7CA7-87AF-BBF5-2F1EC727D038}"/>
              </a:ext>
            </a:extLst>
          </p:cNvPr>
          <p:cNvSpPr/>
          <p:nvPr/>
        </p:nvSpPr>
        <p:spPr>
          <a:xfrm>
            <a:off x="3996843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5">
            <a:extLst>
              <a:ext uri="{FF2B5EF4-FFF2-40B4-BE49-F238E27FC236}">
                <a16:creationId xmlns:a16="http://schemas.microsoft.com/office/drawing/2014/main" id="{470BFF04-0489-9732-87B4-6C9838B754B0}"/>
              </a:ext>
            </a:extLst>
          </p:cNvPr>
          <p:cNvSpPr/>
          <p:nvPr/>
        </p:nvSpPr>
        <p:spPr>
          <a:xfrm>
            <a:off x="1856351" y="47014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4">
            <a:extLst>
              <a:ext uri="{FF2B5EF4-FFF2-40B4-BE49-F238E27FC236}">
                <a16:creationId xmlns:a16="http://schemas.microsoft.com/office/drawing/2014/main" id="{0B9BC425-25C1-55BA-EE01-14352CA8EDF2}"/>
              </a:ext>
            </a:extLst>
          </p:cNvPr>
          <p:cNvSpPr/>
          <p:nvPr/>
        </p:nvSpPr>
        <p:spPr>
          <a:xfrm>
            <a:off x="4001486" y="47014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5">
            <a:extLst>
              <a:ext uri="{FF2B5EF4-FFF2-40B4-BE49-F238E27FC236}">
                <a16:creationId xmlns:a16="http://schemas.microsoft.com/office/drawing/2014/main" id="{D0266394-4404-D9DA-D303-9695C49B70C5}"/>
              </a:ext>
            </a:extLst>
          </p:cNvPr>
          <p:cNvSpPr/>
          <p:nvPr/>
        </p:nvSpPr>
        <p:spPr>
          <a:xfrm>
            <a:off x="759916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4">
            <a:extLst>
              <a:ext uri="{FF2B5EF4-FFF2-40B4-BE49-F238E27FC236}">
                <a16:creationId xmlns:a16="http://schemas.microsoft.com/office/drawing/2014/main" id="{5296AD0A-03C4-56D2-6AFE-A86F1D32A75B}"/>
              </a:ext>
            </a:extLst>
          </p:cNvPr>
          <p:cNvSpPr/>
          <p:nvPr/>
        </p:nvSpPr>
        <p:spPr>
          <a:xfrm>
            <a:off x="9736240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5">
            <a:extLst>
              <a:ext uri="{FF2B5EF4-FFF2-40B4-BE49-F238E27FC236}">
                <a16:creationId xmlns:a16="http://schemas.microsoft.com/office/drawing/2014/main" id="{155995C4-7A09-38AE-0B29-81E7C004BBC5}"/>
              </a:ext>
            </a:extLst>
          </p:cNvPr>
          <p:cNvSpPr/>
          <p:nvPr/>
        </p:nvSpPr>
        <p:spPr>
          <a:xfrm>
            <a:off x="7598816" y="4716196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14">
            <a:extLst>
              <a:ext uri="{FF2B5EF4-FFF2-40B4-BE49-F238E27FC236}">
                <a16:creationId xmlns:a16="http://schemas.microsoft.com/office/drawing/2014/main" id="{4DEA148B-B358-AF6B-A499-6A487894F298}"/>
              </a:ext>
            </a:extLst>
          </p:cNvPr>
          <p:cNvSpPr/>
          <p:nvPr/>
        </p:nvSpPr>
        <p:spPr>
          <a:xfrm>
            <a:off x="9735888" y="4716196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C0C825D3-C3FC-11AD-14C0-D08BDCAB1A10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9BDEEAB-0658-5559-61B4-762E0B857FC1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3F1E9D2-F457-B7F8-7A64-8B3422736767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4845CCF-8310-7301-6665-66BA80E66892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438E54F-76DD-018B-9678-BA722EF1E3C5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D9CF08D-10C4-53CD-810F-3884AE60F0E0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A3CFDEE-0202-6265-1A38-BCB5EA6CF12E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94B42A0-6E20-1E2A-D57B-14E3B31D00EB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C733D7F2-EF54-F218-A499-061C7020AA7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0FED20E8-ECB0-8B23-6F7D-74D6B4248B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A4D97E14-B233-A0CE-B8E4-3CBF9E1A8CB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0987C425-8353-7E57-6817-075F3FFB441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BF2FE7B0-E329-A5DA-0F15-8B583A5843F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FA00B204-DDBA-AEBB-2221-E427ABDAFCF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F62FC493-D1F0-6E88-45C1-EC1D1FCA937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404ACEC4-2015-A5B1-81B5-D7F03BC550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47E639C8-C4AB-0E39-CA2B-0363C291C07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A1A6A6C3-6D47-15A1-6961-7D2AAE91266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C9088EFB-8F3C-4EC8-45FA-EEE0CCB533E1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A4EC32F1-078A-3958-E7AC-29E36B992A8B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B9FDE497-77A8-CB15-59BA-02B4CE2077E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241A1BD6-4BC6-6382-BC4D-0B3FECAB961D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5248D60F-4E47-6425-AB73-97CCDEAE98EB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F90C4328-FCC8-2D7D-EB2E-50415923D94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C60DDC62-EBEE-CD48-FC0E-CE4EDDC4FF3C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4E20C891-2F20-3E48-26D6-15BDF32C560A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5D28920F-F334-BB51-26A6-72A6085ECA3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6C492A78-8148-D3A7-74C4-C50A35A90654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F6A75662-0164-2EAD-F03E-214F99C6BA35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DB608BDD-4E77-5E23-470C-4ABC275689E0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BC908FAC-EBC2-7153-70F2-4BB5AE4E9404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F115A9EE-9DD6-AAFA-3155-BE1C5FB88441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719B500C-ED6E-84B5-AC4F-B8B21F49878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A947FB63-E23F-91D7-3AD0-A49ECC4FE60E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B50EF4A3-491F-77EF-BAF1-49FFCBCEB499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2673D951-8AA5-E2D0-9520-533A739CA897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DC9B1FCE-E5C1-9A67-1F69-0F7A68C83894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DBDB4964-15BE-B11A-3E77-045BE2E9489E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7CFA8984-FE32-F130-3903-21EA0A0B7038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40FEC2A6-5F5F-BD30-7C33-FC9685145A8F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25EE8FC5-1E9D-0033-D662-0408B4C4257B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85C90788-6BF1-ED6B-0103-FE21D648D842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F62EDD4C-362F-173F-2BFF-DAF1CD969BB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BB13E4B-BD0F-4BED-1AAB-22D4E26CB60B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9817ADCC-72F2-1F6B-E92C-6EE2B28EFDF8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9A5E4E58-75F6-1E8A-CC30-D827657A2292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6528339B-4859-84FD-E08F-951236DA832D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BDABEC26-C432-4486-6294-151BF3B35862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2C2C4BFE-61EA-63CF-E86F-753EBF6E3E00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ED8461CF-1828-ED14-C5B8-EB8649E3D117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13CCDB28-C520-E287-BD65-EA69B28622B2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BE4D8CFD-B020-464C-9DFE-362BDFF027C7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BD16C9AF-AE01-8E89-B87B-94E067F6502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9D35F5EA-F57F-079D-BA0F-91C265AF8B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3EF261A5-C97A-5783-499C-F5D0D6FCAB0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087982D6-B7AD-8872-9B0F-F2F059BA8E4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735FF22E-75A2-354D-C114-6B01BFE48CD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E9F171EB-E1EC-A894-087B-E44BD83CE19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46148FF7-6D94-2C44-B564-FAE574772E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8292F679-5070-7244-01F1-DF5063073E8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49C7A3C6-8294-226E-F7C8-5C25F491F97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A830AF3E-B570-7BEE-2E69-609EA7E81F2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7" name="object 6">
            <a:extLst>
              <a:ext uri="{FF2B5EF4-FFF2-40B4-BE49-F238E27FC236}">
                <a16:creationId xmlns:a16="http://schemas.microsoft.com/office/drawing/2014/main" id="{120727F5-068B-F241-03EB-344596C8AFC1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7">
            <a:extLst>
              <a:ext uri="{FF2B5EF4-FFF2-40B4-BE49-F238E27FC236}">
                <a16:creationId xmlns:a16="http://schemas.microsoft.com/office/drawing/2014/main" id="{3BC78F22-B931-7E97-E852-A3B7935B7705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8">
            <a:extLst>
              <a:ext uri="{FF2B5EF4-FFF2-40B4-BE49-F238E27FC236}">
                <a16:creationId xmlns:a16="http://schemas.microsoft.com/office/drawing/2014/main" id="{2A6B1451-47AE-3E63-EDCC-9C66DC5455A1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67839" y="2867784"/>
            <a:ext cx="152808" cy="190732"/>
          </a:xfrm>
          <a:prstGeom prst="rect">
            <a:avLst/>
          </a:prstGeom>
        </p:spPr>
      </p:pic>
      <p:pic>
        <p:nvPicPr>
          <p:cNvPr id="60" name="object 9">
            <a:extLst>
              <a:ext uri="{FF2B5EF4-FFF2-40B4-BE49-F238E27FC236}">
                <a16:creationId xmlns:a16="http://schemas.microsoft.com/office/drawing/2014/main" id="{F66181B3-929D-D778-D0E1-4E4542F0AFA8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3393" y="2867784"/>
            <a:ext cx="152808" cy="190732"/>
          </a:xfrm>
          <a:prstGeom prst="rect">
            <a:avLst/>
          </a:prstGeom>
        </p:spPr>
      </p:pic>
      <p:pic>
        <p:nvPicPr>
          <p:cNvPr id="61" name="object 10">
            <a:extLst>
              <a:ext uri="{FF2B5EF4-FFF2-40B4-BE49-F238E27FC236}">
                <a16:creationId xmlns:a16="http://schemas.microsoft.com/office/drawing/2014/main" id="{9C7A2817-1DB2-C65E-1DD1-4A425464395A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18946" y="2887441"/>
            <a:ext cx="135453" cy="151418"/>
          </a:xfrm>
          <a:prstGeom prst="rect">
            <a:avLst/>
          </a:prstGeom>
        </p:spPr>
      </p:pic>
      <p:pic>
        <p:nvPicPr>
          <p:cNvPr id="62" name="object 11">
            <a:extLst>
              <a:ext uri="{FF2B5EF4-FFF2-40B4-BE49-F238E27FC236}">
                <a16:creationId xmlns:a16="http://schemas.microsoft.com/office/drawing/2014/main" id="{5357C43E-263E-BA6A-E9DB-1E8886AFFBCD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76517" y="3381321"/>
            <a:ext cx="135453" cy="151418"/>
          </a:xfrm>
          <a:prstGeom prst="rect">
            <a:avLst/>
          </a:prstGeom>
        </p:spPr>
      </p:pic>
      <p:pic>
        <p:nvPicPr>
          <p:cNvPr id="63" name="object 12">
            <a:extLst>
              <a:ext uri="{FF2B5EF4-FFF2-40B4-BE49-F238E27FC236}">
                <a16:creationId xmlns:a16="http://schemas.microsoft.com/office/drawing/2014/main" id="{3CEB63B1-9CD6-2E17-2989-3EAA024F7C23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2887441"/>
            <a:ext cx="135453" cy="151418"/>
          </a:xfrm>
          <a:prstGeom prst="rect">
            <a:avLst/>
          </a:prstGeom>
        </p:spPr>
      </p:pic>
      <p:sp>
        <p:nvSpPr>
          <p:cNvPr id="79" name="object 15">
            <a:extLst>
              <a:ext uri="{FF2B5EF4-FFF2-40B4-BE49-F238E27FC236}">
                <a16:creationId xmlns:a16="http://schemas.microsoft.com/office/drawing/2014/main" id="{CAF73D67-2829-D2D4-224D-DD5F52F9989F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EE0D3886-79AA-F60B-0FA3-402C10DD825D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17">
            <a:extLst>
              <a:ext uri="{FF2B5EF4-FFF2-40B4-BE49-F238E27FC236}">
                <a16:creationId xmlns:a16="http://schemas.microsoft.com/office/drawing/2014/main" id="{82E7D187-AA9B-71A9-AD38-99B70BEF3CC2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80457" y="2867784"/>
            <a:ext cx="152808" cy="190732"/>
          </a:xfrm>
          <a:prstGeom prst="rect">
            <a:avLst/>
          </a:prstGeom>
        </p:spPr>
      </p:pic>
      <p:pic>
        <p:nvPicPr>
          <p:cNvPr id="82" name="object 18">
            <a:extLst>
              <a:ext uri="{FF2B5EF4-FFF2-40B4-BE49-F238E27FC236}">
                <a16:creationId xmlns:a16="http://schemas.microsoft.com/office/drawing/2014/main" id="{F1261306-0EC5-F657-0CF1-87EBE95917A6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47732" y="3381321"/>
            <a:ext cx="135453" cy="151418"/>
          </a:xfrm>
          <a:prstGeom prst="rect">
            <a:avLst/>
          </a:prstGeom>
        </p:spPr>
      </p:pic>
      <p:pic>
        <p:nvPicPr>
          <p:cNvPr id="83" name="object 19">
            <a:extLst>
              <a:ext uri="{FF2B5EF4-FFF2-40B4-BE49-F238E27FC236}">
                <a16:creationId xmlns:a16="http://schemas.microsoft.com/office/drawing/2014/main" id="{576301E1-DD86-496A-5E49-5F4F4E97C199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18946" y="3381321"/>
            <a:ext cx="135453" cy="151418"/>
          </a:xfrm>
          <a:prstGeom prst="rect">
            <a:avLst/>
          </a:prstGeom>
        </p:spPr>
      </p:pic>
      <p:sp>
        <p:nvSpPr>
          <p:cNvPr id="85" name="object 25">
            <a:extLst>
              <a:ext uri="{FF2B5EF4-FFF2-40B4-BE49-F238E27FC236}">
                <a16:creationId xmlns:a16="http://schemas.microsoft.com/office/drawing/2014/main" id="{7447330F-C459-5AA0-DABB-9054D3014FFF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6">
            <a:extLst>
              <a:ext uri="{FF2B5EF4-FFF2-40B4-BE49-F238E27FC236}">
                <a16:creationId xmlns:a16="http://schemas.microsoft.com/office/drawing/2014/main" id="{F9BB1068-D083-2C7F-E6D8-A78295016F66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３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91" name="object 76">
            <a:extLst>
              <a:ext uri="{FF2B5EF4-FFF2-40B4-BE49-F238E27FC236}">
                <a16:creationId xmlns:a16="http://schemas.microsoft.com/office/drawing/2014/main" id="{D4B70A30-3E62-6EFF-D8A3-459F83B04828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3</a:t>
            </a:r>
            <a:endParaRPr lang="en-US" spc="-63" dirty="0"/>
          </a:p>
        </p:txBody>
      </p:sp>
      <p:sp>
        <p:nvSpPr>
          <p:cNvPr id="88" name="object 2" descr="$PPTXTitle">
            <a:extLst>
              <a:ext uri="{FF2B5EF4-FFF2-40B4-BE49-F238E27FC236}">
                <a16:creationId xmlns:a16="http://schemas.microsoft.com/office/drawing/2014/main" id="{C4B73F49-ACC1-B35A-3746-C2A35B55725C}"/>
              </a:ext>
            </a:extLst>
          </p:cNvPr>
          <p:cNvSpPr txBox="1">
            <a:spLocks/>
          </p:cNvSpPr>
          <p:nvPr/>
        </p:nvSpPr>
        <p:spPr>
          <a:xfrm>
            <a:off x="1570101" y="1104575"/>
            <a:ext cx="11621616" cy="509372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l">
              <a:spcBef>
                <a:spcPts val="132"/>
              </a:spcBef>
            </a:pP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(B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くじを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本と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本の袋に分けるとき、当たりの入れ方は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67" name="object 12">
            <a:extLst>
              <a:ext uri="{FF2B5EF4-FFF2-40B4-BE49-F238E27FC236}">
                <a16:creationId xmlns:a16="http://schemas.microsoft.com/office/drawing/2014/main" id="{626EDF4D-231A-3E41-E3AE-1209120ACE58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0457" y="3381321"/>
            <a:ext cx="135453" cy="151418"/>
          </a:xfrm>
          <a:prstGeom prst="rect">
            <a:avLst/>
          </a:prstGeom>
        </p:spPr>
      </p:pic>
      <p:pic>
        <p:nvPicPr>
          <p:cNvPr id="168" name="object 12">
            <a:extLst>
              <a:ext uri="{FF2B5EF4-FFF2-40B4-BE49-F238E27FC236}">
                <a16:creationId xmlns:a16="http://schemas.microsoft.com/office/drawing/2014/main" id="{60EFEDBE-81E4-0D24-EC98-8377FA484E99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3381321"/>
            <a:ext cx="135453" cy="151418"/>
          </a:xfrm>
          <a:prstGeom prst="rect">
            <a:avLst/>
          </a:prstGeom>
        </p:spPr>
      </p:pic>
      <p:sp>
        <p:nvSpPr>
          <p:cNvPr id="170" name="object 6">
            <a:extLst>
              <a:ext uri="{FF2B5EF4-FFF2-40B4-BE49-F238E27FC236}">
                <a16:creationId xmlns:a16="http://schemas.microsoft.com/office/drawing/2014/main" id="{72D6B45B-6220-76A4-CB68-2D674B852DB2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7">
            <a:extLst>
              <a:ext uri="{FF2B5EF4-FFF2-40B4-BE49-F238E27FC236}">
                <a16:creationId xmlns:a16="http://schemas.microsoft.com/office/drawing/2014/main" id="{8A35CB29-2457-50DF-C4B7-71A9D003CF4C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2" name="object 8">
            <a:extLst>
              <a:ext uri="{FF2B5EF4-FFF2-40B4-BE49-F238E27FC236}">
                <a16:creationId xmlns:a16="http://schemas.microsoft.com/office/drawing/2014/main" id="{E42720DA-D893-46EB-EB5A-6692B3F19559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72482" y="5306184"/>
            <a:ext cx="152808" cy="190732"/>
          </a:xfrm>
          <a:prstGeom prst="rect">
            <a:avLst/>
          </a:prstGeom>
        </p:spPr>
      </p:pic>
      <p:pic>
        <p:nvPicPr>
          <p:cNvPr id="173" name="object 9">
            <a:extLst>
              <a:ext uri="{FF2B5EF4-FFF2-40B4-BE49-F238E27FC236}">
                <a16:creationId xmlns:a16="http://schemas.microsoft.com/office/drawing/2014/main" id="{24A076AE-187A-07CE-92CE-01109F7EB996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8036" y="5306184"/>
            <a:ext cx="152808" cy="190732"/>
          </a:xfrm>
          <a:prstGeom prst="rect">
            <a:avLst/>
          </a:prstGeom>
        </p:spPr>
      </p:pic>
      <p:pic>
        <p:nvPicPr>
          <p:cNvPr id="175" name="object 11">
            <a:extLst>
              <a:ext uri="{FF2B5EF4-FFF2-40B4-BE49-F238E27FC236}">
                <a16:creationId xmlns:a16="http://schemas.microsoft.com/office/drawing/2014/main" id="{99EE29FF-B307-80DF-CC9B-E182C7F98432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81160" y="5819721"/>
            <a:ext cx="135453" cy="151418"/>
          </a:xfrm>
          <a:prstGeom prst="rect">
            <a:avLst/>
          </a:prstGeom>
        </p:spPr>
      </p:pic>
      <p:pic>
        <p:nvPicPr>
          <p:cNvPr id="176" name="object 12">
            <a:extLst>
              <a:ext uri="{FF2B5EF4-FFF2-40B4-BE49-F238E27FC236}">
                <a16:creationId xmlns:a16="http://schemas.microsoft.com/office/drawing/2014/main" id="{F8A03C7B-FBBF-AB6F-7615-2DB4A6C829A9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325841"/>
            <a:ext cx="135453" cy="151418"/>
          </a:xfrm>
          <a:prstGeom prst="rect">
            <a:avLst/>
          </a:prstGeom>
        </p:spPr>
      </p:pic>
      <p:sp>
        <p:nvSpPr>
          <p:cNvPr id="178" name="object 15">
            <a:extLst>
              <a:ext uri="{FF2B5EF4-FFF2-40B4-BE49-F238E27FC236}">
                <a16:creationId xmlns:a16="http://schemas.microsoft.com/office/drawing/2014/main" id="{514FA602-7781-12B2-2A92-0113FF15D70C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6">
            <a:extLst>
              <a:ext uri="{FF2B5EF4-FFF2-40B4-BE49-F238E27FC236}">
                <a16:creationId xmlns:a16="http://schemas.microsoft.com/office/drawing/2014/main" id="{2DCCC623-93F2-B092-050A-BA85BAD2A305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1" name="object 18">
            <a:extLst>
              <a:ext uri="{FF2B5EF4-FFF2-40B4-BE49-F238E27FC236}">
                <a16:creationId xmlns:a16="http://schemas.microsoft.com/office/drawing/2014/main" id="{BA6B001C-D9CD-1323-1819-3A442B2DB0AC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52375" y="5819721"/>
            <a:ext cx="135453" cy="151418"/>
          </a:xfrm>
          <a:prstGeom prst="rect">
            <a:avLst/>
          </a:prstGeom>
        </p:spPr>
      </p:pic>
      <p:pic>
        <p:nvPicPr>
          <p:cNvPr id="182" name="object 19">
            <a:extLst>
              <a:ext uri="{FF2B5EF4-FFF2-40B4-BE49-F238E27FC236}">
                <a16:creationId xmlns:a16="http://schemas.microsoft.com/office/drawing/2014/main" id="{07036D9E-CF96-B263-D76F-09961C9700C4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23589" y="5819721"/>
            <a:ext cx="135453" cy="151418"/>
          </a:xfrm>
          <a:prstGeom prst="rect">
            <a:avLst/>
          </a:prstGeom>
        </p:spPr>
      </p:pic>
      <p:pic>
        <p:nvPicPr>
          <p:cNvPr id="183" name="object 12">
            <a:extLst>
              <a:ext uri="{FF2B5EF4-FFF2-40B4-BE49-F238E27FC236}">
                <a16:creationId xmlns:a16="http://schemas.microsoft.com/office/drawing/2014/main" id="{B3BFEF06-E727-3FAA-7099-5FEA5820B99E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5100" y="5819721"/>
            <a:ext cx="135453" cy="151418"/>
          </a:xfrm>
          <a:prstGeom prst="rect">
            <a:avLst/>
          </a:prstGeom>
        </p:spPr>
      </p:pic>
      <p:pic>
        <p:nvPicPr>
          <p:cNvPr id="184" name="object 12">
            <a:extLst>
              <a:ext uri="{FF2B5EF4-FFF2-40B4-BE49-F238E27FC236}">
                <a16:creationId xmlns:a16="http://schemas.microsoft.com/office/drawing/2014/main" id="{75C639F3-6E54-953B-E3C9-0A31AEDA8A54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819721"/>
            <a:ext cx="135453" cy="151418"/>
          </a:xfrm>
          <a:prstGeom prst="rect">
            <a:avLst/>
          </a:prstGeom>
        </p:spPr>
      </p:pic>
      <p:pic>
        <p:nvPicPr>
          <p:cNvPr id="185" name="object 9">
            <a:extLst>
              <a:ext uri="{FF2B5EF4-FFF2-40B4-BE49-F238E27FC236}">
                <a16:creationId xmlns:a16="http://schemas.microsoft.com/office/drawing/2014/main" id="{8271E61C-FDA5-2B34-0151-CADF2C9A7372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06234" y="5306443"/>
            <a:ext cx="152808" cy="190732"/>
          </a:xfrm>
          <a:prstGeom prst="rect">
            <a:avLst/>
          </a:prstGeom>
        </p:spPr>
      </p:pic>
      <p:pic>
        <p:nvPicPr>
          <p:cNvPr id="186" name="object 12">
            <a:extLst>
              <a:ext uri="{FF2B5EF4-FFF2-40B4-BE49-F238E27FC236}">
                <a16:creationId xmlns:a16="http://schemas.microsoft.com/office/drawing/2014/main" id="{C181AB7F-675F-971A-B18A-BC167AC6D947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90593" y="5316944"/>
            <a:ext cx="135453" cy="151418"/>
          </a:xfrm>
          <a:prstGeom prst="rect">
            <a:avLst/>
          </a:prstGeom>
        </p:spPr>
      </p:pic>
      <p:sp>
        <p:nvSpPr>
          <p:cNvPr id="188" name="object 6">
            <a:extLst>
              <a:ext uri="{FF2B5EF4-FFF2-40B4-BE49-F238E27FC236}">
                <a16:creationId xmlns:a16="http://schemas.microsoft.com/office/drawing/2014/main" id="{8857109C-EA81-324F-FF45-4140416B6A45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7">
            <a:extLst>
              <a:ext uri="{FF2B5EF4-FFF2-40B4-BE49-F238E27FC236}">
                <a16:creationId xmlns:a16="http://schemas.microsoft.com/office/drawing/2014/main" id="{FFD04634-9604-0039-9DF9-C75D2BB756BC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0" name="object 8">
            <a:extLst>
              <a:ext uri="{FF2B5EF4-FFF2-40B4-BE49-F238E27FC236}">
                <a16:creationId xmlns:a16="http://schemas.microsoft.com/office/drawing/2014/main" id="{24E99CB1-3A26-0E65-4ABA-D25EDF23D603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15299" y="2867784"/>
            <a:ext cx="152808" cy="190732"/>
          </a:xfrm>
          <a:prstGeom prst="rect">
            <a:avLst/>
          </a:prstGeom>
        </p:spPr>
      </p:pic>
      <p:pic>
        <p:nvPicPr>
          <p:cNvPr id="192" name="object 10">
            <a:extLst>
              <a:ext uri="{FF2B5EF4-FFF2-40B4-BE49-F238E27FC236}">
                <a16:creationId xmlns:a16="http://schemas.microsoft.com/office/drawing/2014/main" id="{DAAD02CA-2706-429B-B833-B779978335C7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406" y="2887441"/>
            <a:ext cx="135453" cy="151418"/>
          </a:xfrm>
          <a:prstGeom prst="rect">
            <a:avLst/>
          </a:prstGeom>
        </p:spPr>
      </p:pic>
      <p:pic>
        <p:nvPicPr>
          <p:cNvPr id="193" name="object 11">
            <a:extLst>
              <a:ext uri="{FF2B5EF4-FFF2-40B4-BE49-F238E27FC236}">
                <a16:creationId xmlns:a16="http://schemas.microsoft.com/office/drawing/2014/main" id="{A068F256-5519-B285-8855-DB63DA944FA4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977" y="3381321"/>
            <a:ext cx="135453" cy="151418"/>
          </a:xfrm>
          <a:prstGeom prst="rect">
            <a:avLst/>
          </a:prstGeom>
        </p:spPr>
      </p:pic>
      <p:sp>
        <p:nvSpPr>
          <p:cNvPr id="196" name="object 15">
            <a:extLst>
              <a:ext uri="{FF2B5EF4-FFF2-40B4-BE49-F238E27FC236}">
                <a16:creationId xmlns:a16="http://schemas.microsoft.com/office/drawing/2014/main" id="{3C70ED4A-F039-7626-ACD4-343EE01CC424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6">
            <a:extLst>
              <a:ext uri="{FF2B5EF4-FFF2-40B4-BE49-F238E27FC236}">
                <a16:creationId xmlns:a16="http://schemas.microsoft.com/office/drawing/2014/main" id="{5B5280D7-8AB5-E481-5C49-57B95D283D7F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8" name="object 17">
            <a:extLst>
              <a:ext uri="{FF2B5EF4-FFF2-40B4-BE49-F238E27FC236}">
                <a16:creationId xmlns:a16="http://schemas.microsoft.com/office/drawing/2014/main" id="{628413CE-10C6-DFCF-58B3-829389A39775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854" y="2867784"/>
            <a:ext cx="152808" cy="190732"/>
          </a:xfrm>
          <a:prstGeom prst="rect">
            <a:avLst/>
          </a:prstGeom>
        </p:spPr>
      </p:pic>
      <p:pic>
        <p:nvPicPr>
          <p:cNvPr id="199" name="object 18">
            <a:extLst>
              <a:ext uri="{FF2B5EF4-FFF2-40B4-BE49-F238E27FC236}">
                <a16:creationId xmlns:a16="http://schemas.microsoft.com/office/drawing/2014/main" id="{A0351274-FDB1-0AA8-5F65-8F5800C26FF4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5192" y="3381321"/>
            <a:ext cx="135453" cy="151418"/>
          </a:xfrm>
          <a:prstGeom prst="rect">
            <a:avLst/>
          </a:prstGeom>
        </p:spPr>
      </p:pic>
      <p:pic>
        <p:nvPicPr>
          <p:cNvPr id="200" name="object 19">
            <a:extLst>
              <a:ext uri="{FF2B5EF4-FFF2-40B4-BE49-F238E27FC236}">
                <a16:creationId xmlns:a16="http://schemas.microsoft.com/office/drawing/2014/main" id="{2D9E3FCF-419B-1568-FCB0-B04D1D3CBAA8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406" y="3381321"/>
            <a:ext cx="135453" cy="151418"/>
          </a:xfrm>
          <a:prstGeom prst="rect">
            <a:avLst/>
          </a:prstGeom>
        </p:spPr>
      </p:pic>
      <p:pic>
        <p:nvPicPr>
          <p:cNvPr id="201" name="object 12">
            <a:extLst>
              <a:ext uri="{FF2B5EF4-FFF2-40B4-BE49-F238E27FC236}">
                <a16:creationId xmlns:a16="http://schemas.microsoft.com/office/drawing/2014/main" id="{86757C61-F619-6DB0-CF63-737BFC71C4AB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319854" y="3381321"/>
            <a:ext cx="135453" cy="151418"/>
          </a:xfrm>
          <a:prstGeom prst="rect">
            <a:avLst/>
          </a:prstGeom>
        </p:spPr>
      </p:pic>
      <p:pic>
        <p:nvPicPr>
          <p:cNvPr id="202" name="object 12">
            <a:extLst>
              <a:ext uri="{FF2B5EF4-FFF2-40B4-BE49-F238E27FC236}">
                <a16:creationId xmlns:a16="http://schemas.microsoft.com/office/drawing/2014/main" id="{90C8592A-D2DF-6886-B319-9B6C09293BC5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8300" y="3381321"/>
            <a:ext cx="135453" cy="151418"/>
          </a:xfrm>
          <a:prstGeom prst="rect">
            <a:avLst/>
          </a:prstGeom>
        </p:spPr>
      </p:pic>
      <p:sp>
        <p:nvSpPr>
          <p:cNvPr id="204" name="object 6">
            <a:extLst>
              <a:ext uri="{FF2B5EF4-FFF2-40B4-BE49-F238E27FC236}">
                <a16:creationId xmlns:a16="http://schemas.microsoft.com/office/drawing/2014/main" id="{ED96357B-CDF9-B55B-090F-B6796E33E5F9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7">
            <a:extLst>
              <a:ext uri="{FF2B5EF4-FFF2-40B4-BE49-F238E27FC236}">
                <a16:creationId xmlns:a16="http://schemas.microsoft.com/office/drawing/2014/main" id="{C581D2DB-7378-822F-8450-B70FD4C94FD5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8" name="object 10">
            <a:extLst>
              <a:ext uri="{FF2B5EF4-FFF2-40B4-BE49-F238E27FC236}">
                <a16:creationId xmlns:a16="http://schemas.microsoft.com/office/drawing/2014/main" id="{90AA7CCF-E4B3-E5B7-1C43-BE13464CE41C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054" y="5340572"/>
            <a:ext cx="135453" cy="151418"/>
          </a:xfrm>
          <a:prstGeom prst="rect">
            <a:avLst/>
          </a:prstGeom>
        </p:spPr>
      </p:pic>
      <p:pic>
        <p:nvPicPr>
          <p:cNvPr id="209" name="object 11">
            <a:extLst>
              <a:ext uri="{FF2B5EF4-FFF2-40B4-BE49-F238E27FC236}">
                <a16:creationId xmlns:a16="http://schemas.microsoft.com/office/drawing/2014/main" id="{2DCA9F94-FEB3-45E9-9F72-387FC732C316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625" y="5834452"/>
            <a:ext cx="135453" cy="151418"/>
          </a:xfrm>
          <a:prstGeom prst="rect">
            <a:avLst/>
          </a:prstGeom>
        </p:spPr>
      </p:pic>
      <p:sp>
        <p:nvSpPr>
          <p:cNvPr id="212" name="object 15">
            <a:extLst>
              <a:ext uri="{FF2B5EF4-FFF2-40B4-BE49-F238E27FC236}">
                <a16:creationId xmlns:a16="http://schemas.microsoft.com/office/drawing/2014/main" id="{3C9DA49A-2A04-53BB-66CA-2598A8333E07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16">
            <a:extLst>
              <a:ext uri="{FF2B5EF4-FFF2-40B4-BE49-F238E27FC236}">
                <a16:creationId xmlns:a16="http://schemas.microsoft.com/office/drawing/2014/main" id="{D2B091AC-4BF3-37A6-EFD4-BE6CC1387B31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4" name="object 17">
            <a:extLst>
              <a:ext uri="{FF2B5EF4-FFF2-40B4-BE49-F238E27FC236}">
                <a16:creationId xmlns:a16="http://schemas.microsoft.com/office/drawing/2014/main" id="{6E53CEFE-1045-F828-01B9-212D94D2033B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320915"/>
            <a:ext cx="152808" cy="190732"/>
          </a:xfrm>
          <a:prstGeom prst="rect">
            <a:avLst/>
          </a:prstGeom>
        </p:spPr>
      </p:pic>
      <p:pic>
        <p:nvPicPr>
          <p:cNvPr id="215" name="object 18">
            <a:extLst>
              <a:ext uri="{FF2B5EF4-FFF2-40B4-BE49-F238E27FC236}">
                <a16:creationId xmlns:a16="http://schemas.microsoft.com/office/drawing/2014/main" id="{1DDFDECD-CB9D-D0A8-C7C5-7C24868276E2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4840" y="5834452"/>
            <a:ext cx="135453" cy="151418"/>
          </a:xfrm>
          <a:prstGeom prst="rect">
            <a:avLst/>
          </a:prstGeom>
        </p:spPr>
      </p:pic>
      <p:pic>
        <p:nvPicPr>
          <p:cNvPr id="216" name="object 19">
            <a:extLst>
              <a:ext uri="{FF2B5EF4-FFF2-40B4-BE49-F238E27FC236}">
                <a16:creationId xmlns:a16="http://schemas.microsoft.com/office/drawing/2014/main" id="{6125B500-6562-E87D-EFF5-539B7B00B6C0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054" y="5834452"/>
            <a:ext cx="135453" cy="151418"/>
          </a:xfrm>
          <a:prstGeom prst="rect">
            <a:avLst/>
          </a:prstGeom>
        </p:spPr>
      </p:pic>
      <p:pic>
        <p:nvPicPr>
          <p:cNvPr id="218" name="object 12">
            <a:extLst>
              <a:ext uri="{FF2B5EF4-FFF2-40B4-BE49-F238E27FC236}">
                <a16:creationId xmlns:a16="http://schemas.microsoft.com/office/drawing/2014/main" id="{A4B7E25D-AA7E-2960-E60D-0F251AC1723D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7948" y="5834452"/>
            <a:ext cx="135453" cy="151418"/>
          </a:xfrm>
          <a:prstGeom prst="rect">
            <a:avLst/>
          </a:prstGeom>
        </p:spPr>
      </p:pic>
      <p:pic>
        <p:nvPicPr>
          <p:cNvPr id="251" name="object 10">
            <a:extLst>
              <a:ext uri="{FF2B5EF4-FFF2-40B4-BE49-F238E27FC236}">
                <a16:creationId xmlns:a16="http://schemas.microsoft.com/office/drawing/2014/main" id="{0C4B1D51-AEE6-FE81-4B3E-C19CD6134994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89852" y="2883522"/>
            <a:ext cx="135453" cy="151418"/>
          </a:xfrm>
          <a:prstGeom prst="rect">
            <a:avLst/>
          </a:prstGeom>
        </p:spPr>
      </p:pic>
      <p:pic>
        <p:nvPicPr>
          <p:cNvPr id="252" name="object 17">
            <a:extLst>
              <a:ext uri="{FF2B5EF4-FFF2-40B4-BE49-F238E27FC236}">
                <a16:creationId xmlns:a16="http://schemas.microsoft.com/office/drawing/2014/main" id="{5FE91CFB-F735-3178-DE4F-355C9F0BAFA6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10593" y="2867784"/>
            <a:ext cx="152808" cy="190732"/>
          </a:xfrm>
          <a:prstGeom prst="rect">
            <a:avLst/>
          </a:prstGeom>
        </p:spPr>
      </p:pic>
      <p:sp>
        <p:nvSpPr>
          <p:cNvPr id="253" name="object 2" descr="$PPTXTitle">
            <a:extLst>
              <a:ext uri="{FF2B5EF4-FFF2-40B4-BE49-F238E27FC236}">
                <a16:creationId xmlns:a16="http://schemas.microsoft.com/office/drawing/2014/main" id="{B6979D4C-081E-FF6C-3606-3A516034B4F9}"/>
              </a:ext>
            </a:extLst>
          </p:cNvPr>
          <p:cNvSpPr txBox="1">
            <a:spLocks/>
          </p:cNvSpPr>
          <p:nvPr/>
        </p:nvSpPr>
        <p:spPr>
          <a:xfrm>
            <a:off x="1235869" y="1989175"/>
            <a:ext cx="4216993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当たり 　　　２個　　　　　　  　　１個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4" name="object 2" descr="$PPTXTitle">
            <a:extLst>
              <a:ext uri="{FF2B5EF4-FFF2-40B4-BE49-F238E27FC236}">
                <a16:creationId xmlns:a16="http://schemas.microsoft.com/office/drawing/2014/main" id="{8E45B196-9A15-D90D-A8B2-5277C433F8D9}"/>
              </a:ext>
            </a:extLst>
          </p:cNvPr>
          <p:cNvSpPr txBox="1">
            <a:spLocks/>
          </p:cNvSpPr>
          <p:nvPr/>
        </p:nvSpPr>
        <p:spPr>
          <a:xfrm>
            <a:off x="1616869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 　３個　　　　　　　  　０個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5" name="object 2" descr="$PPTXTitle">
            <a:extLst>
              <a:ext uri="{FF2B5EF4-FFF2-40B4-BE49-F238E27FC236}">
                <a16:creationId xmlns:a16="http://schemas.microsoft.com/office/drawing/2014/main" id="{333A5C5D-A7E9-6579-0A5C-220F93633FBE}"/>
              </a:ext>
            </a:extLst>
          </p:cNvPr>
          <p:cNvSpPr txBox="1">
            <a:spLocks/>
          </p:cNvSpPr>
          <p:nvPr/>
        </p:nvSpPr>
        <p:spPr>
          <a:xfrm>
            <a:off x="7616915" y="1989175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１個　　　　　　　  　２個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6" name="object 2" descr="$PPTXTitle">
            <a:extLst>
              <a:ext uri="{FF2B5EF4-FFF2-40B4-BE49-F238E27FC236}">
                <a16:creationId xmlns:a16="http://schemas.microsoft.com/office/drawing/2014/main" id="{A6844327-4E62-5A56-C8D6-5D1AB77B1AE9}"/>
              </a:ext>
            </a:extLst>
          </p:cNvPr>
          <p:cNvSpPr txBox="1">
            <a:spLocks/>
          </p:cNvSpPr>
          <p:nvPr/>
        </p:nvSpPr>
        <p:spPr>
          <a:xfrm>
            <a:off x="7616915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０個　　　　　　　 　 ３個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65" name="object 11">
            <a:extLst>
              <a:ext uri="{FF2B5EF4-FFF2-40B4-BE49-F238E27FC236}">
                <a16:creationId xmlns:a16="http://schemas.microsoft.com/office/drawing/2014/main" id="{AB59C4D6-E3D4-9012-0C56-9EC837B68581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13686" y="5360229"/>
            <a:ext cx="135453" cy="151418"/>
          </a:xfrm>
          <a:prstGeom prst="rect">
            <a:avLst/>
          </a:prstGeom>
        </p:spPr>
      </p:pic>
      <p:pic>
        <p:nvPicPr>
          <p:cNvPr id="266" name="object 18">
            <a:extLst>
              <a:ext uri="{FF2B5EF4-FFF2-40B4-BE49-F238E27FC236}">
                <a16:creationId xmlns:a16="http://schemas.microsoft.com/office/drawing/2014/main" id="{50DAE90F-1FD5-97A9-DBDC-14A2B19F09C7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84901" y="5360229"/>
            <a:ext cx="135453" cy="151418"/>
          </a:xfrm>
          <a:prstGeom prst="rect">
            <a:avLst/>
          </a:prstGeom>
        </p:spPr>
      </p:pic>
      <p:pic>
        <p:nvPicPr>
          <p:cNvPr id="267" name="object 17">
            <a:extLst>
              <a:ext uri="{FF2B5EF4-FFF2-40B4-BE49-F238E27FC236}">
                <a16:creationId xmlns:a16="http://schemas.microsoft.com/office/drawing/2014/main" id="{6089A217-DA14-895A-677E-8C6138F296FF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27948" y="5325841"/>
            <a:ext cx="152808" cy="190732"/>
          </a:xfrm>
          <a:prstGeom prst="rect">
            <a:avLst/>
          </a:prstGeom>
        </p:spPr>
      </p:pic>
      <p:pic>
        <p:nvPicPr>
          <p:cNvPr id="268" name="object 17">
            <a:extLst>
              <a:ext uri="{FF2B5EF4-FFF2-40B4-BE49-F238E27FC236}">
                <a16:creationId xmlns:a16="http://schemas.microsoft.com/office/drawing/2014/main" id="{AD8E6B65-1BD1-EB68-7EB3-F20A7F7614BD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795138"/>
            <a:ext cx="152808" cy="190732"/>
          </a:xfrm>
          <a:prstGeom prst="rect">
            <a:avLst/>
          </a:prstGeom>
        </p:spPr>
      </p:pic>
      <p:sp>
        <p:nvSpPr>
          <p:cNvPr id="54" name="object 2" descr="$PPTXTitle">
            <a:extLst>
              <a:ext uri="{FF2B5EF4-FFF2-40B4-BE49-F238E27FC236}">
                <a16:creationId xmlns:a16="http://schemas.microsoft.com/office/drawing/2014/main" id="{BF9B6C47-0FFA-F85D-BDBB-F6682DA3B87F}"/>
              </a:ext>
            </a:extLst>
          </p:cNvPr>
          <p:cNvSpPr txBox="1">
            <a:spLocks/>
          </p:cNvSpPr>
          <p:nvPr/>
        </p:nvSpPr>
        <p:spPr>
          <a:xfrm>
            <a:off x="7733335" y="6642474"/>
            <a:ext cx="3559928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この状況が一番当たりやすい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0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002AC72-895E-58B1-16A9-8920B932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1A870DF-9783-C79C-8B4A-B335AA909A28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1F18322-C143-F7BD-146C-331BBF1C855C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B4ED5B8-F003-5A28-2E63-31DF338E1542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CAB624A-4F3C-FA79-B3D4-5EA13E53C1A8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A46E500-8B4C-3ED1-2BFE-2B9DD9E10362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8E2F360-3FFD-76BD-A738-883361BC3626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B108782-6C27-241C-ECE0-0AE884F03EE5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73D42A7-6BDB-DEF9-E283-7E9E5242C351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BDE4BD3F-0EEC-3D8F-866E-1B861EBB1E1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F9D8D6CA-22E0-C913-77E6-BBEA8DA19BE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20E2BABD-D467-70CB-EDD4-D4A7D41E769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4500A5FB-690F-C985-655E-FACF0067770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85B6B8DF-7B5B-EAF4-EB0F-EBA0502010D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26EB75A9-6F66-C203-B169-CFE93768204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741E47E0-7CE6-6FF0-F3D2-2ACB482A1C0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53AD8FA9-3376-B7BB-9CE5-40B754ECA6B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1E60CD1D-5AA3-920B-E264-4122565C95D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B3771F63-31EE-8FAF-52FD-535B8108FB2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8FECD2AD-5063-0531-4549-138C97F9B555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58274B32-09E4-0898-AB87-394561AD37B8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C54D0F80-A130-DE4B-1539-1386E822CB9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7F9599D4-BCFE-6F3E-D6E1-0515ABBA96EC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E20A4B6D-6694-EC01-C4C1-C41A79A0D61F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CC35570B-9ABC-5A86-4656-500D9709A59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1D2D172F-49F0-2A39-43C3-DA0151A26468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695633B8-5EBA-72BB-7524-93A223E31F82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BD208AEA-CDD0-66E5-CBE6-56EABE59231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EC0A90E7-5009-4DFC-AA59-AAD1AFDC442F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9EFB87DD-395F-FE8A-505B-D7C0F9946AC0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D427CCC9-7B8F-B290-5F06-FA34DA163630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F05C6A82-85B5-956C-C2AE-BA0958DD22F8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25FF340C-67D3-D754-17D5-8EAED644FCAF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F12C4692-6E1B-E33E-5155-0C09BEA1AD2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F009E954-1292-00A0-3569-2F8E108B8A7D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CD6BE70F-8208-1973-0648-41789D011D0F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F8482D45-C733-2D4B-6796-333C6EBD1804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E2AC4D34-67EE-3B98-A1AE-6A2A87D1538F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664AD6EE-EF47-4A5C-B518-4C9C17C44792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3661AB09-5EA6-D7F4-1B76-C868AAF7239C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BAFEBB41-A5F3-2F23-7683-D555EE7D613E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719EA21C-73E9-BA86-04A2-49A033B59092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D532CE0E-AC9C-44DC-395B-DCB8ADBA1BFF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DC2016E2-BF1D-0B2F-6AAE-206772997BB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A48E0674-7627-F78D-41F6-69D63F8CC24F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4C60D7F0-501F-FCBC-99C3-DABD5D8B8C90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F1734F2E-AA0B-2406-62C8-C8D1C3F5DD88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600F3C9E-64EC-AF92-A91A-203B14D85821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1DC0FD14-1E7B-B50D-2A56-4B637F2E0EF1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86179572-74EC-D8D6-24FE-B54E3DA1BB44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C6E2BE3E-5F10-41AA-8A94-6A8BD5C252C8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1B0C6123-751E-6C81-AC77-87FB1CFB8BE0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082877D1-DD28-CBB2-75EA-2301AA322CED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1F77DAEC-F1AE-F27F-2CCF-741F0581872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1F649D0D-94F0-4132-3913-C4042099E0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A4B85F16-A313-FFC5-0F06-D8983AA02AA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4B298F42-FB96-B798-9D3A-59BB73F3468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5FC84FDF-FE1E-5278-68A5-61774C03F3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87142EEE-76D3-8C0F-98FD-89519FD8F4D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A6BA2BF1-8615-E398-CEFA-783679BB123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30E5B457-44C1-07DC-819A-6704A9DB6F0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8FFFFFA1-010B-94B4-3DE3-E69E8DC36B1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3D45AFCA-EE8C-3D56-E084-32EF7B4DC6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2" descr="$PPTXTitle">
            <a:extLst>
              <a:ext uri="{FF2B5EF4-FFF2-40B4-BE49-F238E27FC236}">
                <a16:creationId xmlns:a16="http://schemas.microsoft.com/office/drawing/2014/main" id="{F58E4F3A-B115-DFCB-463C-45BB09EF3D5F}"/>
              </a:ext>
            </a:extLst>
          </p:cNvPr>
          <p:cNvSpPr txBox="1">
            <a:spLocks/>
          </p:cNvSpPr>
          <p:nvPr/>
        </p:nvSpPr>
        <p:spPr>
          <a:xfrm>
            <a:off x="460490" y="3280676"/>
            <a:ext cx="12738779" cy="693360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26"/>
              </a:spcBef>
            </a:pPr>
            <a:r>
              <a:rPr lang="en-US" altLang="ja-JP" sz="4401" b="1" spc="-38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4401" b="1" spc="-6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店の当たりくじの分け方を変えても確率は同じ？</a:t>
            </a:r>
            <a:endParaRPr lang="ja-JP" altLang="en-US" sz="440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5BC28A6F-5113-10D9-4606-43C50A80EAA3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97A0432E-C208-D708-F900-153AA85DA673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２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56" name="object 76">
            <a:extLst>
              <a:ext uri="{FF2B5EF4-FFF2-40B4-BE49-F238E27FC236}">
                <a16:creationId xmlns:a16="http://schemas.microsoft.com/office/drawing/2014/main" id="{68E26663-3E8E-8DA0-ED0C-C1355872761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4</a:t>
            </a:r>
            <a:endParaRPr spc="-63" dirty="0"/>
          </a:p>
        </p:txBody>
      </p:sp>
    </p:spTree>
    <p:extLst>
      <p:ext uri="{BB962C8B-B14F-4D97-AF65-F5344CB8AC3E}">
        <p14:creationId xmlns:p14="http://schemas.microsoft.com/office/powerpoint/2010/main" val="235234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2853FF-71BF-8803-E287-A8370F144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1A94DA4-F08C-1334-1297-4F5A7887492A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A92C1629-88DB-6850-3D28-1A1FCCBDB64B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3F134BB-ABF0-046F-676F-7ED5A4D89BB8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A47783B-62A2-74C9-9378-B3C6C2FF0A69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5E945FF-13D1-3FE2-DAC6-8FBC135C6C76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1E69081-63B2-B8A5-0F6B-A5C58470BE53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7E6D884-0AFC-0582-3C64-C70E1249ECA5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9C05F34-4E41-DAFB-0DF2-3F4A2782A038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D23A6570-E1D0-4BCD-D005-5622E5BA9D3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2B559110-F6BC-DDC6-E067-D7DD6805D6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C9213D70-2BA1-14BB-9DA0-041F6AE70C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D570BFD7-5B20-628B-48D3-8C5944D5F4F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308A2362-9094-8A02-6D27-38E0AA76D5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D97012E2-1EB6-312D-D38B-AEFBC452E63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CB7CCD1A-6303-14B8-3CCF-3FFD5B22D43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05B54A93-1FE8-DC4C-8938-8A730AEA334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56B67CB7-91B7-AD61-BA02-B678B75061B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A570FC46-A179-FB63-270A-1ECDAB94C07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EC3B8D2D-542E-7786-2B73-810905BCCDC4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4165D86B-E0B9-A779-CDB0-74D57B4660DB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51476188-85AC-E38C-EC64-2E8C99567CA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5B4D31EA-6964-F4B0-0405-FB897E213694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BB1EB2EB-E7C0-9565-66B9-8024A7C6F8DC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57BE85FB-947F-E836-B00C-D4BD1F4694B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B05297C7-ADEB-2F5E-49D0-C644AC4560C2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6B3F6335-4856-4850-9270-DAB22EE48736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E017CCD8-8CA4-260E-57E4-9AC5A8F5D2B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0D9C764D-297A-3769-CF5C-109F45E42D0F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4151093B-999A-D2F4-0F25-161103581809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DABBBE0C-B2F8-74AD-04A6-079AF1E03448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785F4D38-DD42-CD41-3DD9-38F8110AE8D9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FE0D06C1-EC8E-5D04-C652-25B48914EB60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1C382C2F-615D-CB5F-E83C-D3C003D0945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A62466D1-55AD-09BA-D593-B324C700B3D7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1E9C962B-6D2D-9DEF-8635-36FF6F3657AB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4229B2B3-1564-5F79-A1EB-549396A79DD9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C532BF1-9100-88F6-83D1-78D3F9BD9DE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BC403C0C-34E7-736F-D4F4-71C3A5D76998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AF53AF30-E879-81EF-81E4-5A6897AB80A1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4D66901B-DD11-DBDB-FE0B-55A62F4CB57B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696D970E-F564-F7A3-FFB6-90264316C97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8D75370D-37C8-8AB1-FD58-DDBEA4B64C2E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B7291D50-EE89-56F6-984A-3ED84C7EC6B5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663498A-E123-1E24-91CA-568742C3E8BA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C3DB33A2-589F-6697-3093-D149501DCFA9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0351B2AD-D5FB-470D-80C3-F91C74167F3B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A4189928-765D-25B9-AED8-C5E57703FA25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DCFEE757-00F6-CE26-9799-89561D7B6B6E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77D1CAC6-4BCB-160B-D9B8-269BCA3F8284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A16B0876-C17E-CF69-75F3-4D5762558F95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92EBBDA0-C75D-CB2A-4E77-6008FCBB6031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38ECAC28-3259-F89D-4612-8B2E6A87CE33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855ED39E-A44B-DC5D-8F39-F532F746796D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45AD7EED-0F0F-23AC-40D4-65063818CB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85462028-9CA8-D533-9971-A90A3AACC7E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872DC258-9BF3-094E-4B6C-BD688E72BEB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238A980F-E33E-7D0B-5AC2-0DF7DF27596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90CEA750-3E06-F9B6-D7B3-3C2F335DF1E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A6EFD22F-FA2A-8CFA-2BA3-8518FE37BB0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591AEFED-A84B-0031-6E3A-0D1CBCB69C6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6E14D379-2C06-8528-9113-94147C9E27A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D6D6532B-03BC-8843-A8B3-0903B6B9E4B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2" descr="$PPTXTitle">
            <a:extLst>
              <a:ext uri="{FF2B5EF4-FFF2-40B4-BE49-F238E27FC236}">
                <a16:creationId xmlns:a16="http://schemas.microsoft.com/office/drawing/2014/main" id="{010A901B-9C95-F6B3-25C1-EEE5CB74A22F}"/>
              </a:ext>
            </a:extLst>
          </p:cNvPr>
          <p:cNvSpPr txBox="1">
            <a:spLocks/>
          </p:cNvSpPr>
          <p:nvPr/>
        </p:nvSpPr>
        <p:spPr>
          <a:xfrm>
            <a:off x="460490" y="3280676"/>
            <a:ext cx="12738779" cy="693360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26"/>
              </a:spcBef>
            </a:pPr>
            <a:r>
              <a:rPr lang="en-US" altLang="ja-JP" sz="4401" b="1" spc="-38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4401" b="1" spc="-6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店の</a:t>
            </a:r>
            <a:r>
              <a:rPr kumimoji="0" lang="ja-JP" altLang="en-US" sz="4401" b="1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２袋のくじを６本と４本に変えても同じ？</a:t>
            </a:r>
            <a:endParaRPr lang="ja-JP" altLang="en-US" sz="440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BDBB8766-4031-DD76-096A-8011BE8742F3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95245EE1-CDCE-876F-DF17-3DA3AEBE7041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３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56" name="object 76">
            <a:extLst>
              <a:ext uri="{FF2B5EF4-FFF2-40B4-BE49-F238E27FC236}">
                <a16:creationId xmlns:a16="http://schemas.microsoft.com/office/drawing/2014/main" id="{651759E4-D016-9FCF-FBC4-C08AA7949192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5</a:t>
            </a:r>
            <a:endParaRPr lang="en-US" spc="-63" dirty="0"/>
          </a:p>
        </p:txBody>
      </p:sp>
    </p:spTree>
    <p:extLst>
      <p:ext uri="{BB962C8B-B14F-4D97-AF65-F5344CB8AC3E}">
        <p14:creationId xmlns:p14="http://schemas.microsoft.com/office/powerpoint/2010/main" val="30713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368CE5D-A1B1-889D-401E-73AFF4741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9FFCFD9-6CAF-DA56-1DA2-69F2A7BB1BAB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A6F8935A-169C-74EB-47AC-4D4891BC7B61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9CBBBC2-AD45-E532-F93C-CD24820A9D8A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429EB18-81EE-B530-EE04-9CA1F67F0532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4734018-BFB6-2705-F838-AF40A203F399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53F51C6-ADCB-228C-CE8C-A13143CAFDB8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AFB8045-A8E4-F137-61C1-21A8DD522213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641037D-664A-91FA-A106-2E693F5E1902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D0D5C785-DBFD-C1CE-2022-1B53573E00F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D2678066-8FCD-BDFA-C469-FFB2E725CBF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769F0665-1267-2E56-FDA9-5036DF39233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6F3D290C-5CC0-A9AA-0D74-2488B54FE95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5C1F1362-16D5-1075-257A-233C8BEA701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250BF2E6-9DD2-4723-B541-678A49D662A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A8F69987-5269-ECAD-518E-072BBC6F559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F405BDE7-3D99-A3C2-0738-1AFFCD8000B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0AC22159-DAE3-8740-17F5-7411E538504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D5419546-CDED-C60F-7E9F-DCFF4CD5705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C3736621-8956-DA76-5AC6-A92E2ED79C0A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AA6768DF-9C17-5908-51AD-707F92598444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78074A1E-8569-D8DB-E446-9ABD527EF4C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D0E4E946-43A9-6C8C-3E0B-CC4B3ABE3371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F444A9DB-9D24-C300-C083-FE2AAA1295C7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21B974FA-BFB8-735D-5761-A12C707FB05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925D9E9D-136A-D640-402A-BAEDFBA6A2AE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7069682E-3031-6764-7832-ED162454E2BD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71EE3DEF-3C26-1A41-B96A-C31CFA6D161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2545BFEC-2C60-E937-4B07-48F8944EA17A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83998832-1911-C634-204E-82D6D28731E8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92FAD54F-26EA-0C08-9531-78F065503B43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7E256A78-DDD8-60B4-0D35-3044FDA9C002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05B4E732-CC58-C053-6D7E-C96493E88F9E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11969FF7-32DD-EE5E-B5EE-B2E971FF78B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9AD66B7E-DB4E-B4D9-56B3-D95A80BE8008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79A9F706-550B-A86C-1893-FCAC3E94A23D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B7D324B4-35AA-BA3B-067F-A58BE7503190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2248C389-ACB6-07BA-C498-D0F9B580FDE0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9D90AD51-960F-3CA3-6FF7-84F348ACA566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A510753C-F380-AAB3-F55D-2DBBE478BDEC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7897D21F-CA4E-4D95-5DEA-E18A98E3C7D9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39CD6932-BC9F-B774-7F8E-032527726BD4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04B349FC-B7BA-D077-1409-1983C1648F73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2C44A18C-57A1-646E-4A33-905F17A2EBDF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4B515881-C8D1-BF3A-7111-6252A1A1093C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1C15F4E6-E198-1A4B-DC13-9F065A3A2769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40BCE771-FEAD-1CD6-323A-085DF12692FB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7357754D-72F6-BA4B-6B4F-C76BE84AB77D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1DE30DCC-5F1B-A770-4143-07503C1BC21E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168C9BE6-A70E-E5BE-304A-9C3277AC88A0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9B073950-EB11-00CF-EFB2-B6356A59E8EC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B788D16A-C17F-E290-D534-BFD7C845B83B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A22D9A2E-56FE-C3DC-FE3A-E5CA70982D8D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66377D5E-482C-D397-CC32-E01850A9043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C985ED85-0F6C-9A6F-333F-4D5D99D323A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4D6720F1-A490-BE7F-84F3-74A35B13048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69060B26-4299-7413-1167-ABD1A7D6AC9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54811769-22E0-DC06-4C7E-2F5527F2FD6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E75C3129-F1A7-4607-8902-C2D968625C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027C03D3-1B94-18BC-CF35-554B2EBA3F1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6D13330C-3EA9-EDD3-6967-48058057C9E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1E0587BD-F018-46C7-8051-2C760C5B6B0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194A37F4-8B4B-2BA9-00A0-694A954E73F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2" descr="$PPTXTitle">
            <a:extLst>
              <a:ext uri="{FF2B5EF4-FFF2-40B4-BE49-F238E27FC236}">
                <a16:creationId xmlns:a16="http://schemas.microsoft.com/office/drawing/2014/main" id="{3A378012-74B1-E317-40D1-D75FAC8D2408}"/>
              </a:ext>
            </a:extLst>
          </p:cNvPr>
          <p:cNvSpPr txBox="1">
            <a:spLocks/>
          </p:cNvSpPr>
          <p:nvPr/>
        </p:nvSpPr>
        <p:spPr>
          <a:xfrm>
            <a:off x="469946" y="1050311"/>
            <a:ext cx="12738779" cy="1506274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26"/>
              </a:spcBef>
            </a:pPr>
            <a:r>
              <a:rPr lang="en-US" altLang="ja-JP" sz="4800" b="1" spc="-38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4800" b="1" spc="-6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店の</a:t>
            </a:r>
            <a:r>
              <a:rPr kumimoji="0" lang="ja-JP" altLang="en-US" sz="4800" b="1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２袋のくじの分け方を変えて</a:t>
            </a:r>
            <a:endParaRPr kumimoji="0" lang="en-US" altLang="ja-JP" sz="4800" b="1" i="0" u="none" strike="noStrike" kern="0" cap="none" spc="-6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5968" algn="ctr">
              <a:spcBef>
                <a:spcPts val="126"/>
              </a:spcBef>
            </a:pPr>
            <a:r>
              <a:rPr lang="ja-JP" altLang="en-US" sz="4800" b="1" spc="-6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確率をできるだけ大きくしよう</a:t>
            </a:r>
            <a:endParaRPr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802CD11E-3658-659B-F0C0-D7A78D8B1DAC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C77AE68C-0E90-279C-E05A-1D74188281D6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４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56" name="object 76">
            <a:extLst>
              <a:ext uri="{FF2B5EF4-FFF2-40B4-BE49-F238E27FC236}">
                <a16:creationId xmlns:a16="http://schemas.microsoft.com/office/drawing/2014/main" id="{DA8D777B-CD87-9082-DE19-75B67572242E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6</a:t>
            </a:r>
            <a:endParaRPr lang="en-US" spc="-63" dirty="0"/>
          </a:p>
        </p:txBody>
      </p:sp>
      <p:sp>
        <p:nvSpPr>
          <p:cNvPr id="57" name="object 5">
            <a:extLst>
              <a:ext uri="{FF2B5EF4-FFF2-40B4-BE49-F238E27FC236}">
                <a16:creationId xmlns:a16="http://schemas.microsoft.com/office/drawing/2014/main" id="{E827306F-2AB0-3BB4-D589-731450F0382B}"/>
              </a:ext>
            </a:extLst>
          </p:cNvPr>
          <p:cNvSpPr/>
          <p:nvPr/>
        </p:nvSpPr>
        <p:spPr>
          <a:xfrm>
            <a:off x="3369469" y="3397629"/>
            <a:ext cx="2694770" cy="2697957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4">
            <a:extLst>
              <a:ext uri="{FF2B5EF4-FFF2-40B4-BE49-F238E27FC236}">
                <a16:creationId xmlns:a16="http://schemas.microsoft.com/office/drawing/2014/main" id="{534B08FB-74E1-A99B-1722-6DCC788AFEF9}"/>
              </a:ext>
            </a:extLst>
          </p:cNvPr>
          <p:cNvSpPr/>
          <p:nvPr/>
        </p:nvSpPr>
        <p:spPr>
          <a:xfrm>
            <a:off x="7255669" y="3397629"/>
            <a:ext cx="2694770" cy="2694770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6">
            <a:extLst>
              <a:ext uri="{FF2B5EF4-FFF2-40B4-BE49-F238E27FC236}">
                <a16:creationId xmlns:a16="http://schemas.microsoft.com/office/drawing/2014/main" id="{2E90F77B-D532-794E-C009-B45F53C1286C}"/>
              </a:ext>
            </a:extLst>
          </p:cNvPr>
          <p:cNvSpPr/>
          <p:nvPr/>
        </p:nvSpPr>
        <p:spPr>
          <a:xfrm>
            <a:off x="4078161" y="3420573"/>
            <a:ext cx="1239574" cy="400444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7">
            <a:extLst>
              <a:ext uri="{FF2B5EF4-FFF2-40B4-BE49-F238E27FC236}">
                <a16:creationId xmlns:a16="http://schemas.microsoft.com/office/drawing/2014/main" id="{88219AFE-3178-C5FA-7ED8-48782719C377}"/>
              </a:ext>
            </a:extLst>
          </p:cNvPr>
          <p:cNvSpPr/>
          <p:nvPr/>
        </p:nvSpPr>
        <p:spPr>
          <a:xfrm>
            <a:off x="4078161" y="3420573"/>
            <a:ext cx="1239574" cy="400444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5">
            <a:extLst>
              <a:ext uri="{FF2B5EF4-FFF2-40B4-BE49-F238E27FC236}">
                <a16:creationId xmlns:a16="http://schemas.microsoft.com/office/drawing/2014/main" id="{6038A1CB-B015-75BE-9EED-3B46B50EB63B}"/>
              </a:ext>
            </a:extLst>
          </p:cNvPr>
          <p:cNvSpPr/>
          <p:nvPr/>
        </p:nvSpPr>
        <p:spPr>
          <a:xfrm>
            <a:off x="8002599" y="3407828"/>
            <a:ext cx="1193898" cy="372828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8A6636E1-DEE6-BF58-DB73-DAB9DC1A7E33}"/>
              </a:ext>
            </a:extLst>
          </p:cNvPr>
          <p:cNvSpPr/>
          <p:nvPr/>
        </p:nvSpPr>
        <p:spPr>
          <a:xfrm>
            <a:off x="8002599" y="3407828"/>
            <a:ext cx="1193898" cy="372828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" descr="$PPTXTitle">
            <a:extLst>
              <a:ext uri="{FF2B5EF4-FFF2-40B4-BE49-F238E27FC236}">
                <a16:creationId xmlns:a16="http://schemas.microsoft.com/office/drawing/2014/main" id="{A226E6C6-D66D-48FF-D72D-406396F730B5}"/>
              </a:ext>
            </a:extLst>
          </p:cNvPr>
          <p:cNvSpPr txBox="1">
            <a:spLocks/>
          </p:cNvSpPr>
          <p:nvPr/>
        </p:nvSpPr>
        <p:spPr>
          <a:xfrm>
            <a:off x="3919762" y="4273131"/>
            <a:ext cx="1556372" cy="1370340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26"/>
              </a:spcBef>
            </a:pPr>
            <a:r>
              <a:rPr lang="ja-JP" altLang="en-US" sz="8800" b="1" spc="-38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？</a:t>
            </a:r>
            <a:endParaRPr lang="ja-JP" altLang="en-US" sz="88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7" name="object 2" descr="$PPTXTitle">
            <a:extLst>
              <a:ext uri="{FF2B5EF4-FFF2-40B4-BE49-F238E27FC236}">
                <a16:creationId xmlns:a16="http://schemas.microsoft.com/office/drawing/2014/main" id="{4DFE39E8-3CC9-3470-3B66-0BAA04B64363}"/>
              </a:ext>
            </a:extLst>
          </p:cNvPr>
          <p:cNvSpPr txBox="1">
            <a:spLocks/>
          </p:cNvSpPr>
          <p:nvPr/>
        </p:nvSpPr>
        <p:spPr>
          <a:xfrm>
            <a:off x="7821362" y="4273131"/>
            <a:ext cx="1556372" cy="1370340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26"/>
              </a:spcBef>
            </a:pPr>
            <a:r>
              <a:rPr lang="ja-JP" altLang="en-US" sz="8800" b="1" spc="-38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？</a:t>
            </a:r>
            <a:endParaRPr lang="ja-JP" altLang="en-US" sz="88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83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DF1FF2-A8AB-C0E0-E923-E0BCD114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14ED957-7E82-442C-05F9-F868C71BA461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349AF694-F745-0ED6-7FE6-8D7758BDC352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BE00DC-826B-DEEB-6978-4349DFF52256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6F8D55A-69C2-C8FA-F2B9-A0DD0A210006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E6573A2-57F6-DB6D-A917-59D06E535043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8F0300A-206A-3322-A6BB-AEFB65B0C431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A4148A9-E131-4A5D-3842-3F2013E100B9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86FFC79-7A5B-8760-42BB-A20395356A63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87AF97EE-0BC3-AF54-615A-C2CB3D52395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578E6244-BEB3-2449-C6F1-509AB5A192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7DE0A7D7-8A8D-573C-1E95-B6F38334E95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B51FEDAA-0159-3A2F-C5CD-2A9282FC27C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D39E2EE4-62A5-FEAA-35C9-C9E353D2977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A33695E2-32A4-A280-1452-2FE00835FA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7A3D3A99-151D-B457-7566-DFE05ACABC2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23D96FCD-465C-55D1-2596-F72D1AFD014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6B2FBE84-6C78-FE0D-6569-A9AAE6B004C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E2794AE-FB4C-D90D-24CC-4D66B7DD9CB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400F3AAE-EBB6-03EE-EA87-6EAFB6AA9788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7DDA1BEC-9CA3-C461-DEF8-3AE94A563BB5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4A4956FA-BC15-A8BE-0A9B-7689D8631AE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4D06EFEC-ABD6-3D1A-E9B7-AF23BA18DEFA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7126DA5D-36C3-2B7A-FBC4-643B417245A1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1550B7E6-1F1D-6941-9BE0-60E8A971F22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1F658322-979F-8E36-39D7-6FE468CCF1B2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BF8E044-3B37-581E-E456-E062780F21A1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F1892E4F-DC6B-E15C-47FE-298B5EACCBE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076A26AC-FAF0-1E28-C6E7-CDAD5B07AB36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E3BD8B26-B963-0E82-4DD9-2FDB4975D9AA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7029B388-D618-206E-92CF-306429BECDE2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EDE11F8B-0AEE-AD14-9F5D-B7A19C0A3A2A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25E94FB3-AE34-AC5F-6950-D1C3E4B0C47C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B6555DB4-9525-8374-DC4B-DB81CBBFA279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E9F1D692-F5F2-51B3-DB9C-D4BF968F93EF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9B112DEE-7BAA-A657-CAFC-D77D0DC66972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646A8E8B-5742-3DF3-FC81-DF0E6CDAECDB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C99DC137-3841-6E24-910F-C067B02B0AA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226BAB50-7B63-E754-F0E6-C7A48932BF4C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E6C53040-B185-8526-22FD-7B50E2E9E9DC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D02E2FE7-A5DB-8F26-A08D-A6D7115A0251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068A1907-6387-5D86-299A-4C819B2F11E3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D849BB04-AD9E-FDA8-5594-E01EDA2F446F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173A3D49-F641-A8EE-D8BF-EC3175E226E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C80F32D5-712D-C4D0-46D9-CA0606DA094D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0D3829BE-622A-AE95-B3E9-EA182A6C2E9A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D3AA5A7A-E505-447D-1750-6A0FCD3C95B4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AFD6C85C-794E-D20A-53F0-EABC450EDA9C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1B8549A8-DE80-2ABD-2E75-17D6B86F947C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74FE430A-6047-FFA1-8C68-0C732892C199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5D210FFE-38FD-0952-D227-E2E1BAF4065A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7C62D278-108F-1A40-DD08-A71081A6BA51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AD055E0E-679D-2A78-E14D-22F67E60DB87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72CC9E48-A06A-CD90-82F3-6B8CE3A2CD5E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8C5F4547-7965-7F95-4D98-D98656DA5A9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B24169A8-B1D7-8CDA-7B02-982E1E4F8EB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E5760341-6B84-7383-D6CB-FD16FA9813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33292ADB-0CE7-57A4-00E4-07CB09E22FC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064892A2-2D85-5DE7-5EE2-3AE7541252A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EDB5E3AE-82CD-8F17-8E77-EF0433773E9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899A22B0-96C0-140C-14BF-2A1644C4E1C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25580BA8-B741-2609-8608-E905D01A0EB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2240313D-0AC9-FF4F-2284-5FEC1250E5B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2" descr="$PPTXTitle">
            <a:extLst>
              <a:ext uri="{FF2B5EF4-FFF2-40B4-BE49-F238E27FC236}">
                <a16:creationId xmlns:a16="http://schemas.microsoft.com/office/drawing/2014/main" id="{DC7A46BE-017A-1064-4E93-F9A2E65CE060}"/>
              </a:ext>
            </a:extLst>
          </p:cNvPr>
          <p:cNvSpPr txBox="1">
            <a:spLocks/>
          </p:cNvSpPr>
          <p:nvPr/>
        </p:nvSpPr>
        <p:spPr>
          <a:xfrm>
            <a:off x="469946" y="1050311"/>
            <a:ext cx="12738779" cy="1506274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26"/>
              </a:spcBef>
            </a:pPr>
            <a:r>
              <a:rPr lang="en-US" altLang="ja-JP" sz="4800" b="1" spc="-38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4800" b="1" spc="-6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店の</a:t>
            </a:r>
            <a:r>
              <a:rPr kumimoji="0" lang="ja-JP" altLang="en-US" sz="4800" b="1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２袋のくじの分け方を変えて</a:t>
            </a:r>
            <a:endParaRPr kumimoji="0" lang="en-US" altLang="ja-JP" sz="4800" b="1" i="0" u="none" strike="noStrike" kern="0" cap="none" spc="-6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5968" algn="ctr">
              <a:spcBef>
                <a:spcPts val="126"/>
              </a:spcBef>
            </a:pPr>
            <a:r>
              <a:rPr lang="ja-JP" altLang="en-US" sz="4800" b="1" spc="-6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確率をできるだけ大きくしよう</a:t>
            </a:r>
            <a:endParaRPr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0CFC653D-7BFD-70E1-EABF-AF85582C36CE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BA5454DF-BB64-FE9F-33D3-D09DBA51388B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４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56" name="object 76">
            <a:extLst>
              <a:ext uri="{FF2B5EF4-FFF2-40B4-BE49-F238E27FC236}">
                <a16:creationId xmlns:a16="http://schemas.microsoft.com/office/drawing/2014/main" id="{45789E4B-BA8D-1E40-C2FF-8AD1670B1CCE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6</a:t>
            </a:r>
            <a:endParaRPr lang="en-US" spc="-63" dirty="0"/>
          </a:p>
        </p:txBody>
      </p:sp>
      <p:sp>
        <p:nvSpPr>
          <p:cNvPr id="57" name="object 5">
            <a:extLst>
              <a:ext uri="{FF2B5EF4-FFF2-40B4-BE49-F238E27FC236}">
                <a16:creationId xmlns:a16="http://schemas.microsoft.com/office/drawing/2014/main" id="{5221FA13-8B01-118D-C998-0E81BB3CECCD}"/>
              </a:ext>
            </a:extLst>
          </p:cNvPr>
          <p:cNvSpPr/>
          <p:nvPr/>
        </p:nvSpPr>
        <p:spPr>
          <a:xfrm>
            <a:off x="3369469" y="3397629"/>
            <a:ext cx="2694770" cy="2697957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4">
            <a:extLst>
              <a:ext uri="{FF2B5EF4-FFF2-40B4-BE49-F238E27FC236}">
                <a16:creationId xmlns:a16="http://schemas.microsoft.com/office/drawing/2014/main" id="{D48F92F2-5584-89E3-1098-1C5A6D83C596}"/>
              </a:ext>
            </a:extLst>
          </p:cNvPr>
          <p:cNvSpPr/>
          <p:nvPr/>
        </p:nvSpPr>
        <p:spPr>
          <a:xfrm>
            <a:off x="7255669" y="3397629"/>
            <a:ext cx="2694770" cy="2694770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6">
            <a:extLst>
              <a:ext uri="{FF2B5EF4-FFF2-40B4-BE49-F238E27FC236}">
                <a16:creationId xmlns:a16="http://schemas.microsoft.com/office/drawing/2014/main" id="{1B97BC72-0AEC-DDD1-9292-C40C1E05EF7A}"/>
              </a:ext>
            </a:extLst>
          </p:cNvPr>
          <p:cNvSpPr/>
          <p:nvPr/>
        </p:nvSpPr>
        <p:spPr>
          <a:xfrm>
            <a:off x="4078161" y="3420573"/>
            <a:ext cx="1239574" cy="400444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7">
            <a:extLst>
              <a:ext uri="{FF2B5EF4-FFF2-40B4-BE49-F238E27FC236}">
                <a16:creationId xmlns:a16="http://schemas.microsoft.com/office/drawing/2014/main" id="{23DA5E7B-0550-0654-1D42-4DEEF2745781}"/>
              </a:ext>
            </a:extLst>
          </p:cNvPr>
          <p:cNvSpPr/>
          <p:nvPr/>
        </p:nvSpPr>
        <p:spPr>
          <a:xfrm>
            <a:off x="4078161" y="3420573"/>
            <a:ext cx="1239574" cy="400444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5">
            <a:extLst>
              <a:ext uri="{FF2B5EF4-FFF2-40B4-BE49-F238E27FC236}">
                <a16:creationId xmlns:a16="http://schemas.microsoft.com/office/drawing/2014/main" id="{A5679AAA-3A7A-E351-9601-37E9F160D0DB}"/>
              </a:ext>
            </a:extLst>
          </p:cNvPr>
          <p:cNvSpPr/>
          <p:nvPr/>
        </p:nvSpPr>
        <p:spPr>
          <a:xfrm>
            <a:off x="8002599" y="3407828"/>
            <a:ext cx="1193898" cy="372828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A00E4AC1-6724-9E12-19CB-383B1E192B5F}"/>
              </a:ext>
            </a:extLst>
          </p:cNvPr>
          <p:cNvSpPr/>
          <p:nvPr/>
        </p:nvSpPr>
        <p:spPr>
          <a:xfrm>
            <a:off x="8002599" y="3407828"/>
            <a:ext cx="1193898" cy="372828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">
            <a:extLst>
              <a:ext uri="{FF2B5EF4-FFF2-40B4-BE49-F238E27FC236}">
                <a16:creationId xmlns:a16="http://schemas.microsoft.com/office/drawing/2014/main" id="{D1EB8E1C-30EF-E1CE-18FB-B5BEC90D4BEC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531362" y="4292959"/>
            <a:ext cx="210095" cy="262237"/>
          </a:xfrm>
          <a:prstGeom prst="rect">
            <a:avLst/>
          </a:prstGeom>
        </p:spPr>
      </p:pic>
      <p:pic>
        <p:nvPicPr>
          <p:cNvPr id="89" name="object 9">
            <a:extLst>
              <a:ext uri="{FF2B5EF4-FFF2-40B4-BE49-F238E27FC236}">
                <a16:creationId xmlns:a16="http://schemas.microsoft.com/office/drawing/2014/main" id="{EC3B6360-34F6-DB44-DA35-CA55C43FFE28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976585" y="4218099"/>
            <a:ext cx="210095" cy="262237"/>
          </a:xfrm>
          <a:prstGeom prst="rect">
            <a:avLst/>
          </a:prstGeom>
        </p:spPr>
      </p:pic>
      <p:pic>
        <p:nvPicPr>
          <p:cNvPr id="90" name="object 10">
            <a:extLst>
              <a:ext uri="{FF2B5EF4-FFF2-40B4-BE49-F238E27FC236}">
                <a16:creationId xmlns:a16="http://schemas.microsoft.com/office/drawing/2014/main" id="{F09D1947-C4AE-03D5-8CD3-F893BF30DADB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199597" y="4295545"/>
            <a:ext cx="186234" cy="208184"/>
          </a:xfrm>
          <a:prstGeom prst="rect">
            <a:avLst/>
          </a:prstGeom>
        </p:spPr>
      </p:pic>
      <p:pic>
        <p:nvPicPr>
          <p:cNvPr id="91" name="object 8">
            <a:extLst>
              <a:ext uri="{FF2B5EF4-FFF2-40B4-BE49-F238E27FC236}">
                <a16:creationId xmlns:a16="http://schemas.microsoft.com/office/drawing/2014/main" id="{2BFADAB8-3B74-FCF9-C7E5-7A938B3CEC7D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494500" y="4650991"/>
            <a:ext cx="210095" cy="262237"/>
          </a:xfrm>
          <a:prstGeom prst="rect">
            <a:avLst/>
          </a:prstGeom>
        </p:spPr>
      </p:pic>
      <p:pic>
        <p:nvPicPr>
          <p:cNvPr id="92" name="object 10">
            <a:extLst>
              <a:ext uri="{FF2B5EF4-FFF2-40B4-BE49-F238E27FC236}">
                <a16:creationId xmlns:a16="http://schemas.microsoft.com/office/drawing/2014/main" id="{27ED2032-F140-67C2-93FD-7C9A72761817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954070" y="4854209"/>
            <a:ext cx="186234" cy="208184"/>
          </a:xfrm>
          <a:prstGeom prst="rect">
            <a:avLst/>
          </a:prstGeom>
        </p:spPr>
      </p:pic>
      <p:pic>
        <p:nvPicPr>
          <p:cNvPr id="93" name="object 10">
            <a:extLst>
              <a:ext uri="{FF2B5EF4-FFF2-40B4-BE49-F238E27FC236}">
                <a16:creationId xmlns:a16="http://schemas.microsoft.com/office/drawing/2014/main" id="{70CF150C-0CD6-7C5D-B720-F0503154D962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623737" y="4913360"/>
            <a:ext cx="186234" cy="208184"/>
          </a:xfrm>
          <a:prstGeom prst="rect">
            <a:avLst/>
          </a:prstGeom>
        </p:spPr>
      </p:pic>
      <p:pic>
        <p:nvPicPr>
          <p:cNvPr id="94" name="object 10">
            <a:extLst>
              <a:ext uri="{FF2B5EF4-FFF2-40B4-BE49-F238E27FC236}">
                <a16:creationId xmlns:a16="http://schemas.microsoft.com/office/drawing/2014/main" id="{FC4A0807-CB03-83F5-C61C-C86B10C7F354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331734" y="4841930"/>
            <a:ext cx="186234" cy="208184"/>
          </a:xfrm>
          <a:prstGeom prst="rect">
            <a:avLst/>
          </a:prstGeom>
        </p:spPr>
      </p:pic>
      <p:pic>
        <p:nvPicPr>
          <p:cNvPr id="95" name="object 10">
            <a:extLst>
              <a:ext uri="{FF2B5EF4-FFF2-40B4-BE49-F238E27FC236}">
                <a16:creationId xmlns:a16="http://schemas.microsoft.com/office/drawing/2014/main" id="{05FF00B0-D20D-933F-4188-D9CAEF575B43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098429" y="5401893"/>
            <a:ext cx="186234" cy="208184"/>
          </a:xfrm>
          <a:prstGeom prst="rect">
            <a:avLst/>
          </a:prstGeom>
        </p:spPr>
      </p:pic>
      <p:pic>
        <p:nvPicPr>
          <p:cNvPr id="96" name="object 10">
            <a:extLst>
              <a:ext uri="{FF2B5EF4-FFF2-40B4-BE49-F238E27FC236}">
                <a16:creationId xmlns:a16="http://schemas.microsoft.com/office/drawing/2014/main" id="{3AA26C80-A9F7-19B5-EA6B-63ACA9A82563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688351" y="5450664"/>
            <a:ext cx="186234" cy="208184"/>
          </a:xfrm>
          <a:prstGeom prst="rect">
            <a:avLst/>
          </a:prstGeom>
        </p:spPr>
      </p:pic>
      <p:pic>
        <p:nvPicPr>
          <p:cNvPr id="97" name="object 10">
            <a:extLst>
              <a:ext uri="{FF2B5EF4-FFF2-40B4-BE49-F238E27FC236}">
                <a16:creationId xmlns:a16="http://schemas.microsoft.com/office/drawing/2014/main" id="{41FBED03-C6CD-6C49-F44F-94D183F00F3D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224618" y="5425657"/>
            <a:ext cx="186234" cy="20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5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FF3E6D6-C1BB-EFB7-637E-2404D38A1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B10DEFF1-F605-8EC8-80A4-53214C54B47A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C6781A8-6786-872A-D271-11105B97A361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682A55D-4A36-007E-BB94-F40EF003C36D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884CBC5-9FAF-D51E-D842-9002A4450844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AB9BDA9-B896-6B56-85D6-F4963B5DDCCD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C37730D-2EF6-43F8-BF10-F1434F4438CE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AA4B556-5FB4-7833-A567-480FDD83D808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04D36C8-9CEF-2BD7-1B73-67BC654034E8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B6391283-9E7C-73A1-2CAB-35C46C05464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DE043378-5EA7-E392-52A6-0D44E91052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B54CB945-01D7-74F8-39B8-D761323D4BD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7FEC06B4-74FB-DCF1-60BC-415783F0D8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58E64C8D-7E23-E5C4-B1AD-9E6CA72C08D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6EA45498-D55D-30C6-1457-E18ACFF69E7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4204B28B-02E1-56F4-C99B-346AC8B1730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1EB2AFD9-51A6-EA8E-6B53-B3CD0DC5F04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6734FEBD-EE83-FD27-0121-F8A769F0F08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29991E60-A0F1-6035-F31E-1D7081D0624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6340BF3F-8EE5-1B72-0F19-ABD6A83D9ABE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0D67DB00-9B99-BDFC-32AE-E0691EDEF879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6BB3349E-63F6-4D35-133C-622F79B7F9F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8B86DCDB-2591-BA1A-56BD-9B029433C1EE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EA2FEC13-60F1-44CF-FD7F-37DF558B01B6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AA9ACD26-C274-4D4D-86AE-6D7F767063F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434186EB-AF5A-98FA-602A-09D597697062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B3ADFC8D-AF9D-6142-2CAC-BB544B72F967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6752E336-A5A3-F20A-CF17-B8E63DAED4B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5858E180-3912-C04D-5F22-A78677BACB23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8D553E5D-DE0B-533D-8988-35A24C9F48FB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D66B12AA-A217-0591-F088-820EA928EB29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835301A6-1D95-7D12-B53B-7CA38050BA82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2BD17E69-2813-4834-B466-83B79C88EA41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F49008E9-0556-28E8-CC39-635DA39CC13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1BACA8EA-96C2-0339-7457-D4F619EF9CB5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730452AA-294E-89E3-E3C0-3E5CCFB5E851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6D37EA33-17DB-AC6E-C607-B521412393BD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37ECC72C-27DD-FB20-2EA8-1974F092B8E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CCB8CE19-0ECE-87DD-0AC0-65598BD7099E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D72B0C0A-76B0-9D87-3921-9D34B00A0266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D1856F28-9512-471A-02DA-3A0081FC8630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9849DA66-E6BD-6F3D-E1C2-0A1E4BE3CA79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5B515977-23F8-07FE-C8C6-3B3A89B538FA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AA275879-139D-43F8-49BF-46E2AFC2AA4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AD4910EC-DE69-FAAA-EF05-7ECC5B21F072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776633F8-C089-0B91-E550-080CB75B50EF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11DE829E-4DA3-048A-6F60-EC0CFBA6AE2D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0C9276F6-F80C-FA55-4E8C-DD8905283AFE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AE2CED3A-C457-6DBE-D44A-989C03802BAF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6C3EBEDF-C4E1-113B-FB4C-DD28E35FD05A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293F60E3-E62F-8DE8-0AE3-5DEC600B3869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D5620B0B-63CE-992B-86F2-7D7CBE8D5BA2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640E0917-FC50-D579-309F-BD19810E9BB6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5148453B-DC71-3400-8CEC-8AED7FE4A69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DFE37279-881E-ADA3-F613-4145277927C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D7A12E73-3A9C-251B-A6B4-1FC1B3291FC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B912F23B-862C-362B-E27C-0CB7E44C66D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A2EF70E9-F257-B070-7552-352422BD46E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0A95C4F3-AE1B-59B5-F6EF-3E9380C5BEB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793DC2EE-C629-B7C6-3338-B72659B164F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8D918981-C1BA-5914-46C6-1E14F59057F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68FE0F19-BCDB-9D06-CAC3-AE3FE9CC793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1546A78F-6116-A1AE-5858-043736FA742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2" descr="$PPTXTitle">
            <a:extLst>
              <a:ext uri="{FF2B5EF4-FFF2-40B4-BE49-F238E27FC236}">
                <a16:creationId xmlns:a16="http://schemas.microsoft.com/office/drawing/2014/main" id="{A2DB1018-A054-6D48-7993-724DE2889B65}"/>
              </a:ext>
            </a:extLst>
          </p:cNvPr>
          <p:cNvSpPr txBox="1">
            <a:spLocks/>
          </p:cNvSpPr>
          <p:nvPr/>
        </p:nvSpPr>
        <p:spPr>
          <a:xfrm>
            <a:off x="321469" y="3113351"/>
            <a:ext cx="12738779" cy="1506274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26"/>
              </a:spcBef>
            </a:pPr>
            <a:r>
              <a:rPr lang="en-US" altLang="ja-JP" sz="4800" b="1" spc="-38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4800" b="1" spc="-6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店のくじの</a:t>
            </a:r>
            <a:r>
              <a:rPr kumimoji="0" lang="ja-JP" altLang="en-US" sz="4800" b="1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条件を変えると</a:t>
            </a:r>
            <a:endParaRPr kumimoji="0" lang="en-US" altLang="ja-JP" sz="4800" b="1" i="0" u="none" strike="noStrike" kern="0" cap="none" spc="-6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5968" algn="ctr">
              <a:spcBef>
                <a:spcPts val="126"/>
              </a:spcBef>
            </a:pPr>
            <a:r>
              <a:rPr lang="ja-JP" altLang="en-US" sz="4800" b="1" spc="-6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当たりを引く確率をもっと大きくできる？</a:t>
            </a:r>
            <a:endParaRPr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object 76">
            <a:extLst>
              <a:ext uri="{FF2B5EF4-FFF2-40B4-BE49-F238E27FC236}">
                <a16:creationId xmlns:a16="http://schemas.microsoft.com/office/drawing/2014/main" id="{5C877451-AE10-F287-0D81-C2D629BEAB52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6</a:t>
            </a:r>
            <a:endParaRPr lang="en-US" spc="-63" dirty="0"/>
          </a:p>
        </p:txBody>
      </p:sp>
    </p:spTree>
    <p:extLst>
      <p:ext uri="{BB962C8B-B14F-4D97-AF65-F5344CB8AC3E}">
        <p14:creationId xmlns:p14="http://schemas.microsoft.com/office/powerpoint/2010/main" val="14827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4FF4867-EECC-CD68-C5F9-45C6820E3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D52951A-BC3E-F8CA-7746-67B0D66CD38C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494C34B3-E807-9E88-A155-6CCED12B7373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C4FB5D2-B37F-995C-BEAA-648DC0093974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CDD9B87-51B3-9963-57F4-273F622A9BB2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DB0F346-425F-51BF-93A0-1DD0A7269EEF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26ABC9A-B6A4-BC44-E8D8-BDD2CF2FD06C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76D609A-A870-357C-AF88-DE87BB3C6255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03F5EF9-777A-A79D-C16D-333CD017436F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AC2DAA5A-1F49-AB8D-F5F7-2FFA29F9A5D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23DC0EE0-1519-B8EF-C6EC-FBF8E84B5E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BF7CF05E-9068-BF41-2B23-7F860BD0A35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ACEB567D-7F7C-3A98-91A8-43D297623AA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58800995-52CE-1D14-09B9-E8748696B62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31B903AB-9CDE-22F4-C056-9A0B5373B7C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423DA443-4138-96CC-16F2-1E284140B8B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6D3BFF4B-2696-3B70-7485-D159606A431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8A71AAE8-7380-DE28-B6ED-2D811DCCFF1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732FA392-DA64-1D4F-EC11-7E5CFA1160F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0E574200-63F0-134D-1593-4B632E5FE6E3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FFBA67C-C46E-51F6-7B72-AB62994A1E67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60B9DB54-856A-CBC9-BBC5-3B796058AC7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F3798B4-3D6F-FCED-288F-C939896605EC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4766A62D-DEF5-83CD-682B-D9BCD760BBD3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1B0ECC34-6288-9DC3-909D-CC29E379B59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70905C4B-3D63-C178-4CED-8D374693C956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AA100B0F-7882-D2D9-8D73-4E44DF1FA99C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6FA4CE0A-18C8-8C05-8043-1727E9483B4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AD42CF9A-9614-F24B-FC7F-AB3DDD8EFCF1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3424EBA2-9C1F-6A1B-3B24-52D30F68D524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A4B6FBFB-CCF8-6EE3-EB1B-02CD40DB405D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9C306D7A-5C5F-3D55-6AF4-CDF24B392724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C561EE49-A6CA-6DFE-A152-42AC835B1202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D337DD07-CB7E-6FCB-19E4-B6E24DB31D35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36A9A193-1869-2B18-4E99-71FD5775DAC1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C635791E-924B-450C-BE31-8B1D01D1CBCD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BCC3ACCF-FEA5-3AC9-2BD3-8BFBB5CD7B50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0BB58077-8B2A-F224-07E5-0516F172973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EC362213-8B54-A679-B4BF-0E5825E54865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51A0806E-5FE2-38BB-AA77-B8E28F26DBD6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D32AB4B1-DB4B-8ECC-7FBA-A38A3D5973EE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1B0A1483-9D3F-F4DF-A184-D764D6434287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3CD27F0F-EBA7-B445-3949-2C633FBA2AD7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D34C19FA-6179-14BD-9643-204E055C4DC8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200A54A5-6B06-C3BE-BB1E-EE694C4068AD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F624CEB7-D4FD-3735-0C68-30EC62310CDB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65B56A50-702E-E956-3FF6-9954A418619D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AF6B0DFD-B6EE-13AD-A54F-FB154CEAFFE3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7DC91FCC-DE1F-E20F-BCD5-3A73EE04DA97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E56120CD-6A82-FD68-838D-530D6992C1D5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84EF5E82-D937-A7D2-2AB3-38E9681DEAEF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DEBDE1C2-F4C6-6DB7-181D-FDDBFC3AB508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50D7EF6F-7FC2-A7DB-47C7-1B8C4A21817D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FD13CB92-EEC9-4CAB-40A4-06289A80144B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28F8A07E-3D64-C5E1-89E2-1C1A00CFA72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6ACE0125-3CF1-F829-21AF-BAAED583C67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BC3A1339-D59B-2699-7ECD-A273A419B0C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C616C915-AA4B-A0B1-498A-D45351C1523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EDDBA35C-5025-D2E2-E530-7152DE9112A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C95B4637-F342-C79C-61FF-88AED161701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1722EA75-F240-5CA5-044D-A5FDDCDF00C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A03B4CDE-A244-F08E-35DA-531131A28AA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B3D55AF2-9D31-8E55-74AE-C8DAC9F112B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2" descr="$PPTXTitle">
            <a:extLst>
              <a:ext uri="{FF2B5EF4-FFF2-40B4-BE49-F238E27FC236}">
                <a16:creationId xmlns:a16="http://schemas.microsoft.com/office/drawing/2014/main" id="{FD4994B5-0EC8-B77F-685B-67C8F5299D1D}"/>
              </a:ext>
            </a:extLst>
          </p:cNvPr>
          <p:cNvSpPr txBox="1">
            <a:spLocks/>
          </p:cNvSpPr>
          <p:nvPr/>
        </p:nvSpPr>
        <p:spPr>
          <a:xfrm>
            <a:off x="460490" y="3280676"/>
            <a:ext cx="12738779" cy="754787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26"/>
              </a:spcBef>
            </a:pPr>
            <a:r>
              <a:rPr lang="ja-JP" altLang="en-US" sz="4800" b="1" spc="-38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袋の数を３つに増やしたらどうなる？</a:t>
            </a:r>
            <a:endParaRPr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9F2DFA17-6920-8256-028A-E5842488FA8F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8D135694-D7F3-2CBC-1338-1D2C7EE07582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５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56" name="object 76">
            <a:extLst>
              <a:ext uri="{FF2B5EF4-FFF2-40B4-BE49-F238E27FC236}">
                <a16:creationId xmlns:a16="http://schemas.microsoft.com/office/drawing/2014/main" id="{755DF79E-D0C5-484E-70C9-8A42129ED6B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7</a:t>
            </a:r>
            <a:endParaRPr spc="-63" dirty="0"/>
          </a:p>
        </p:txBody>
      </p:sp>
    </p:spTree>
    <p:extLst>
      <p:ext uri="{BB962C8B-B14F-4D97-AF65-F5344CB8AC3E}">
        <p14:creationId xmlns:p14="http://schemas.microsoft.com/office/powerpoint/2010/main" val="263997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C49EDA-0D4C-A1B6-DCF0-9C3F507ED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D6D004F-475F-5003-4F59-AB99D6C7ECA8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274CACE-1D07-A06A-082E-57A2C7FABD8D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FEFCDA7-CE4A-2E9E-25AC-96673CEDE041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F719685-4B6F-8CD5-7C4E-C62D30DE1090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A0AC4FF-C8A6-6E54-D344-3942AC657EBE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AF161D9-950F-CB42-0BA3-7D22C898C6EE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A965EC4-CE09-3396-8260-4E51AB07AD2F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D0FC3DC-3EC1-0FA1-152F-8C20634DF2A2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65D99E38-18D6-AD97-1FDA-E5C75EB416F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89C47D31-ECCB-608E-4C89-E97CD406B5C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CAEE90C6-29C3-6434-F0FC-E5D59611E6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5BE1F678-A6EB-BEF5-5C18-724C4B65C20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4564E31B-5A73-D5E4-5407-DCE2FAF995F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6C6D3BD1-7266-8F3E-4412-6283F7E36AE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3625BDA4-C342-8F7E-E953-826D482E5A7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3121D596-CE1F-823D-752C-D9070844D95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FF8901A5-A454-9D4E-C3A5-BB3378DAD0F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BA44FEF-5085-D4B2-D004-D9DC3B52146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523C38F4-F6D3-C933-EE0B-200100EEFC35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0D29DAF5-60F5-C968-6A5D-3A9601C473F7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1B267643-5632-D312-AA31-95C4B5A03A5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E1968F5D-DE69-15B5-4693-335964CA2043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605D405A-B7A5-C6E1-5150-F88F227144E7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917F2519-61F1-BE95-3C90-AFC055BBDFF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83D205C4-509D-F0DB-4E0A-50DAB4D57273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CABFCF1E-C535-B5E3-0E84-5241EAD4A487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0B5FE13C-EC42-30DA-4AFB-77C50E3A935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233A33B9-E440-BD64-E0CB-42C7BC2FDDBF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C91A510D-2B08-F875-AA7B-CFF9C32867B9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90F7D59E-2F63-8DD9-91C1-63ECE507DC72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BC894E97-9DF1-5564-6053-6444E55D38DB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9BDE72C3-03EA-933B-9E4E-69A970670810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3C44AE73-F658-5A31-28DD-E4915030A9B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591B8244-DEA9-827D-05C7-AC8D0150D498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46B3D818-CF43-BB59-334B-10E82188FF62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9D5679AA-4186-47DB-3B4B-FBC1C730B6C0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8FA85BB-A6DF-E4C7-BE45-BB89A4F3A3F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BD04751D-B2F8-977B-CC0E-18040CA89801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563DC78F-80A0-266B-3C1E-CB14EA6B7D3B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B9C0CD36-C7B7-178F-90DD-D3417741411B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482A7E76-D8E0-5EE0-8610-56F12865EE59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AB85CA09-70F2-1453-101F-3DDB88EEC602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EE22A278-F9DA-8847-7F6B-90F7B7FD0B4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88FB5885-6C83-F94E-9334-9A485A96BB5F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2EE1C38F-D0FF-7021-C902-4A5FCAA51F39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F92AF18D-BCD3-805D-08F6-B38228D17B85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EDA2AD67-0C8F-B22B-4E91-E792D53CDFBC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34B9EE6E-3618-F836-CF24-781CA9D84CF8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0B72C805-EB58-F0EE-2844-D8B0D32EC609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9658C76D-2549-F2E5-31C1-F8BA2E1546CC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8BEF9453-1F72-5739-379E-C399CE4F2883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3E1794F5-31A2-9592-9AD0-853B9A758B35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B998FF0C-58EA-B703-C003-99631CD8217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25E3F0F5-D85A-F9EC-2E91-58FAC882A22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9611FE40-4DB8-FD4C-4421-08B4FF2D206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CFBC0FB1-FB27-129D-9D24-A596174E3E2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DE3E3408-7FFB-A60C-80CA-0A48C335427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739658B6-288E-3218-7517-A3A1C8436CA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CB55C9E6-4F3D-FF53-E3CD-EC64D8AE9F9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82803C06-9818-5F8B-AFAF-C4812282F12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39F84553-8B09-0B60-4AF1-7766FF8E970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BC07F625-058E-6C0B-1134-BD09E5004A7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2" descr="$PPTXTitle">
            <a:extLst>
              <a:ext uri="{FF2B5EF4-FFF2-40B4-BE49-F238E27FC236}">
                <a16:creationId xmlns:a16="http://schemas.microsoft.com/office/drawing/2014/main" id="{D58E0E27-46D6-25FF-513D-51A353749857}"/>
              </a:ext>
            </a:extLst>
          </p:cNvPr>
          <p:cNvSpPr txBox="1">
            <a:spLocks/>
          </p:cNvSpPr>
          <p:nvPr/>
        </p:nvSpPr>
        <p:spPr>
          <a:xfrm>
            <a:off x="355753" y="3157810"/>
            <a:ext cx="12738779" cy="1247229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26"/>
              </a:spcBef>
            </a:pPr>
            <a:r>
              <a:rPr lang="ja-JP" altLang="en-US" sz="8000" b="1" spc="-38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振り返り</a:t>
            </a:r>
            <a:endParaRPr lang="ja-JP" altLang="en-US" sz="8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object 76">
            <a:extLst>
              <a:ext uri="{FF2B5EF4-FFF2-40B4-BE49-F238E27FC236}">
                <a16:creationId xmlns:a16="http://schemas.microsoft.com/office/drawing/2014/main" id="{F31DC688-F90B-893A-FB95-652F1FBAAF27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8</a:t>
            </a:r>
            <a:endParaRPr lang="en-US" spc="-63" dirty="0"/>
          </a:p>
        </p:txBody>
      </p:sp>
    </p:spTree>
    <p:extLst>
      <p:ext uri="{BB962C8B-B14F-4D97-AF65-F5344CB8AC3E}">
        <p14:creationId xmlns:p14="http://schemas.microsoft.com/office/powerpoint/2010/main" val="192746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3AF337-C558-A66A-F08B-5113909CB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B3BC59E-A10F-6473-CCCF-ED296B059ABE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39F4D40-0839-76FD-0D83-299157A8A6F8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841B388-0A4A-9E2A-06EE-9FAE84D0385C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081742D-680F-9331-581D-C6EA03729C96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A4B9956-A853-D812-CDDD-143A316814E1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DD9EDC6-A9E8-5805-26BC-B03F67B04E04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E7A16C8-B7D0-6992-84E5-FB2C08DABA74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A5EA977-5167-AE9B-6F31-C8605B17B375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74DF09BD-FCC4-DC22-70E4-FE37023380A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05C9BA1A-22D3-793D-24F7-2189C356485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386B3B86-405D-BC62-3640-26B4CAA60DD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C07B1271-AC2B-E18B-8E38-B18D9E149EE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5C59A4D5-9533-E0C2-0D64-0747E02CC2D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86EBE513-5B11-61AC-D2DD-A355EA8569B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FFF021DD-2AFA-4D20-9266-D3BC67897DA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88824918-E9D5-BDA6-B4EF-8ACE347DBF3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BA1E0AE3-4160-ED60-34E8-D522B1B8EF9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B5DD4BB1-369F-704C-322F-9E3F5EECCE3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E7B84B10-DC75-0B05-603D-ABC2FF6DF101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EEBD56BB-846C-9A3A-DEB1-E8D5A6D4CC9D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E106ED20-9910-EC98-F2BF-D8D0A054288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13342F09-D789-82AB-5EA1-CF00EE09F289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B5FE7A97-2895-AE92-4DC8-7C9920EDBE27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751B0833-AA0C-49C5-CEC3-4E9227D60D4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DEF8E962-3566-EE07-8D4E-0774082AF73E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CE3E24D9-EF45-FD1F-274C-260240B5B5FB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68E15320-C71C-4A87-A602-D782D6DE39F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9F10B238-2C11-789A-076F-7E7925563721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9D4A39E8-639E-08E6-8433-D179AA2B9C89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F51314F9-295E-2D6F-A2E7-45DF56989AC7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FC241E6A-6754-A772-6BC3-F4D0EE376A47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BECF3780-499F-1464-A450-0D88494FF2DF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41A84004-A872-E45E-C264-F1E3134C402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94C7F027-CE75-3A63-FF61-AC33A2A629AA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CD0FCEDD-8AD6-447B-FA30-97687E41313C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7A890BCF-ED15-7979-6BC3-6F58EC024547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D18C9275-3011-CA7C-E248-0E988D8992A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9BC8A1CF-CFA0-DDE7-AAFC-EB29047A2C61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8082BD62-7BBE-1C8F-3C2E-866AE10022DA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76D86125-A6CC-1306-EA3E-BE21E8CFF165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693CEDFA-C6B4-EEB3-3554-CC2209D74C0A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E4497286-3443-9BD2-E109-C6F759C9D97F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D263CACE-E4DA-AF6E-A2FD-76984850F232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11BC3F5D-C84F-9558-0228-3E7DDD9EFB09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1E2BDDA8-724F-3224-540A-DB73980E8F75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34749FBD-B4D0-3732-845F-B91D2F164DFE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09A12C73-BB94-4131-104D-CDCAA7754C67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618C42D4-B59B-03EA-AD87-D214884DE127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866FF2A2-5C1C-7998-FA34-B87F4F38A8F4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FE12B5F9-BBD9-7057-4E3B-B7E173E9FD56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53C4454A-CEA5-3A05-FFAF-0B57BC621CDF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B56AEFD3-C038-DCCA-0D96-7510AD5E0991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75B2F5F4-0882-250D-6D1E-4E8372A97FE1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1E8E9E26-1C30-48D1-AC9F-A04AD9C2E4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4E13D406-565D-C1D3-450F-9A34BEB05C9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54696259-DA1F-83C9-B422-2B3C17456C9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02C729DA-41BD-B03B-E242-8877784BCDF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4FA75636-83C8-BC9F-AD32-8224162E817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6CEEEBEC-2FBC-8E83-6D8C-64A52A29839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C787BFE9-290F-92F8-1CFC-7D5C3C50F5B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6B17EF09-B419-ECC4-676A-A137A981079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BBE97511-0E4A-7743-883D-2E8477AA506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76">
            <a:extLst>
              <a:ext uri="{FF2B5EF4-FFF2-40B4-BE49-F238E27FC236}">
                <a16:creationId xmlns:a16="http://schemas.microsoft.com/office/drawing/2014/main" id="{5142F26A-6A37-1E72-612F-D8CC0C497C06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9</a:t>
            </a:r>
            <a:endParaRPr lang="en-US" spc="-63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9FCF1DC-2827-3305-1CC9-297ED1F4C3DD}"/>
              </a:ext>
            </a:extLst>
          </p:cNvPr>
          <p:cNvSpPr txBox="1"/>
          <p:nvPr/>
        </p:nvSpPr>
        <p:spPr>
          <a:xfrm>
            <a:off x="3039216" y="3119706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0" b="1" dirty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70000" endPos="45000" dist="3048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戦略を考えよう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115557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/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/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/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/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/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2</a:t>
            </a:r>
            <a:endParaRPr spc="-63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CD6CDE0-FC22-8C7B-C16A-E84203BB1EFC}"/>
              </a:ext>
            </a:extLst>
          </p:cNvPr>
          <p:cNvSpPr txBox="1"/>
          <p:nvPr/>
        </p:nvSpPr>
        <p:spPr>
          <a:xfrm>
            <a:off x="3039210" y="3119706"/>
            <a:ext cx="7366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0" b="1" dirty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12700" stA="70000" endPos="45000" dist="3048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確率は変わる？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5B3B1DA-B519-58B7-6588-F65CC131F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71E5E14-678D-8178-DC33-0ED05B6128EF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EB95F8E-7FEF-06F0-F99B-907D82F4908E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823B679-EC83-A7A7-7361-48C95BE67794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48E3FBA-F159-49C7-F288-BFBF2F6CD3AB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4998500-9D03-9C9D-B998-F10115B5380A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DCE9861-5CE8-F500-2D97-D4E5376EF31D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90C0622-DE5B-82B7-399F-81F540C808F0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8736FBB-52BA-ECCC-F6B9-EA7C72884C1D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C4B6CDF0-B27A-378C-DFFC-53F3A96DE4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EAF86246-A71B-D698-6599-D15344FEFB9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CACC1055-A63F-0AA2-9975-B4BCDC3B27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6FD2CFF3-0EB2-E3AE-ED3B-8123EA230CF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A7E1860B-4FFD-8D23-0AC8-F12DBD43BE3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996AECE9-8958-DFB4-8008-6247D38B823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9C010E56-62E1-49B0-AF52-F8F26DCCBA2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4B24F41A-6292-A4F6-338B-E16F5C8E027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A749AB04-F14B-AC2A-DED7-FF1FEDE13D7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FADF265-DB8E-DD5D-4AA2-67BAD820FD1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820591D3-F595-04D1-2F8F-23B1CA701F0B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42051488-99B8-0D95-DEB2-935B4F5EBC48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EC32722E-0AB2-FD7D-9BF3-1918FD089E3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79105EA5-508B-3C83-05AE-4AA621BC6F59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9BF47D95-FCE5-A136-B0B3-3E7279AFF618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299AD07D-41B1-3841-B193-B5CBA5F18DF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B3059C58-2C2C-B448-4765-12AE027E9D2D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CF1AA405-3287-00E2-0046-A04994E3B00A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5E88C2EE-AA8D-7916-B516-68F7529093F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8DECD504-604B-BBB4-36E6-D68FD9B7BC17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DD2753C2-59D5-8560-9B36-5BC9C194BA89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3151337F-9D26-E015-DC30-4ECC8A62C044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91704B08-AC0C-52AB-5FB0-F910A75FB79C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676D0C4E-416B-12C8-B895-693BAEC24C94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18FDD7C8-674D-31B9-ECC6-6CA8FC696B9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0FA31B57-210C-8674-2277-0E9AEE7C4860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E128E4FA-7FEB-433B-8624-C89363643588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376B53C6-52F3-B9F0-9AB4-9170FBCB1ACE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C7A5BFC0-BEEF-B69B-CCBB-B23E9AC7753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51F69040-7007-38CC-559A-A58CEFE6AF12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CD13AFF6-58A9-B3D4-3952-C928797C3803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323758E4-61EC-4B7D-8C39-7D93D26AE4BC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72B9D01B-6219-8966-0640-A443E0807804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CFF1C0DA-3B31-58B0-6421-F51CD55EFB33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CF1D0A35-C727-F3BF-01E5-4D00C0D3C216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4E6945C3-1B5A-84E3-A95C-BEB3E0108F4C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0B5C7CA8-41C5-4193-9666-50622E89D097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B1001158-37FA-F99C-13CD-0934979446CC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5887870B-23E1-AFFD-0F7E-2CFBD23D155A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7DBEA070-25B0-0472-9043-1DBB00471A9F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2DD9A7C0-4B59-D589-9752-108FCD1DA9C0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144C4E2D-99C4-0E17-8B3B-376DD5790A1A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70BA2D3D-3DE1-54A7-DE71-F755A8E1D91D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406C655D-7454-932F-8835-1A6C6283B9BD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C5B3C9C7-28C0-E192-DB84-848C7C3F723E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292DD974-7DD4-1A04-1390-A81708ED424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3BDCEC1B-6BC5-2A5B-0DED-6C6F2B4287E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3B20ADB4-6228-A0A3-7A54-997A449F775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AA97973F-A31D-7D1D-77C5-D65FB20237D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F109A7D8-D616-6E00-C923-C112D3772EE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42497343-D022-AB83-D4AA-9B1A3A1556E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A26A5EED-A4D3-C378-8002-E078D641919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3CA7AFA3-4A5A-424E-E60A-ED771B409FB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6774E16C-3D64-017D-7CEF-42F604112E2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76">
            <a:extLst>
              <a:ext uri="{FF2B5EF4-FFF2-40B4-BE49-F238E27FC236}">
                <a16:creationId xmlns:a16="http://schemas.microsoft.com/office/drawing/2014/main" id="{59B56DCE-5970-FDD8-98D1-F5A175A23AC6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10</a:t>
            </a:r>
            <a:endParaRPr lang="en-US" spc="-63" dirty="0"/>
          </a:p>
        </p:txBody>
      </p:sp>
      <p:sp>
        <p:nvSpPr>
          <p:cNvPr id="55" name="object 32">
            <a:extLst>
              <a:ext uri="{FF2B5EF4-FFF2-40B4-BE49-F238E27FC236}">
                <a16:creationId xmlns:a16="http://schemas.microsoft.com/office/drawing/2014/main" id="{DA983DF7-12E4-7B67-4557-9A159DC3044C}"/>
              </a:ext>
            </a:extLst>
          </p:cNvPr>
          <p:cNvSpPr/>
          <p:nvPr/>
        </p:nvSpPr>
        <p:spPr>
          <a:xfrm>
            <a:off x="2734134" y="1799712"/>
            <a:ext cx="7463155" cy="4276864"/>
          </a:xfrm>
          <a:custGeom>
            <a:avLst/>
            <a:gdLst/>
            <a:ahLst/>
            <a:cxnLst/>
            <a:rect l="l" t="t" r="r" b="b"/>
            <a:pathLst>
              <a:path w="5935980" h="3401695">
                <a:moveTo>
                  <a:pt x="0" y="0"/>
                </a:moveTo>
                <a:lnTo>
                  <a:pt x="5935979" y="0"/>
                </a:lnTo>
                <a:lnTo>
                  <a:pt x="5935979" y="3401568"/>
                </a:lnTo>
                <a:lnTo>
                  <a:pt x="0" y="3401568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3">
            <a:extLst>
              <a:ext uri="{FF2B5EF4-FFF2-40B4-BE49-F238E27FC236}">
                <a16:creationId xmlns:a16="http://schemas.microsoft.com/office/drawing/2014/main" id="{590CF00C-343A-86D7-6414-3F820CB9B6A3}"/>
              </a:ext>
            </a:extLst>
          </p:cNvPr>
          <p:cNvSpPr txBox="1"/>
          <p:nvPr/>
        </p:nvSpPr>
        <p:spPr>
          <a:xfrm>
            <a:off x="5219296" y="2746259"/>
            <a:ext cx="1042670" cy="413623"/>
          </a:xfrm>
          <a:prstGeom prst="rect">
            <a:avLst/>
          </a:prstGeom>
          <a:solidFill>
            <a:srgbClr val="FFBF00"/>
          </a:solidFill>
          <a:ln w="10668">
            <a:solidFill>
              <a:srgbClr val="BC8C00"/>
            </a:solidFill>
          </a:ln>
        </p:spPr>
        <p:txBody>
          <a:bodyPr vert="horz" wrap="square" lIns="0" tIns="112570" rIns="0" bIns="0" rtlCol="0">
            <a:spAutoFit/>
          </a:bodyPr>
          <a:lstStyle/>
          <a:p>
            <a:pPr marL="229935">
              <a:spcBef>
                <a:spcPts val="886"/>
              </a:spcBef>
            </a:pPr>
            <a:r>
              <a:rPr sz="1949" b="1" spc="-25" dirty="0">
                <a:latin typeface="游ゴシック"/>
                <a:cs typeface="游ゴシック"/>
              </a:rPr>
              <a:t>1000</a:t>
            </a:r>
            <a:endParaRPr sz="1949" dirty="0">
              <a:latin typeface="游ゴシック"/>
              <a:cs typeface="游ゴシック"/>
            </a:endParaRPr>
          </a:p>
        </p:txBody>
      </p:sp>
      <p:sp>
        <p:nvSpPr>
          <p:cNvPr id="57" name="object 34">
            <a:extLst>
              <a:ext uri="{FF2B5EF4-FFF2-40B4-BE49-F238E27FC236}">
                <a16:creationId xmlns:a16="http://schemas.microsoft.com/office/drawing/2014/main" id="{2399E6F0-13F5-77CF-0E92-6256BA242356}"/>
              </a:ext>
            </a:extLst>
          </p:cNvPr>
          <p:cNvSpPr txBox="1"/>
          <p:nvPr/>
        </p:nvSpPr>
        <p:spPr>
          <a:xfrm>
            <a:off x="4581239" y="3662148"/>
            <a:ext cx="1044267" cy="415236"/>
          </a:xfrm>
          <a:prstGeom prst="rect">
            <a:avLst/>
          </a:prstGeom>
          <a:solidFill>
            <a:srgbClr val="5B9AD4"/>
          </a:solidFill>
          <a:ln w="10668">
            <a:solidFill>
              <a:srgbClr val="41709C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4185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500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1F6002A2-4CC4-C5EB-EE54-275509E9C432}"/>
              </a:ext>
            </a:extLst>
          </p:cNvPr>
          <p:cNvSpPr txBox="1"/>
          <p:nvPr/>
        </p:nvSpPr>
        <p:spPr>
          <a:xfrm>
            <a:off x="3194115" y="4583786"/>
            <a:ext cx="1042670" cy="415236"/>
          </a:xfrm>
          <a:prstGeom prst="rect">
            <a:avLst/>
          </a:prstGeom>
          <a:solidFill>
            <a:srgbClr val="ED7C31"/>
          </a:solidFill>
          <a:ln w="10668">
            <a:solidFill>
              <a:srgbClr val="AE5921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2588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100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59" name="object 36">
            <a:extLst>
              <a:ext uri="{FF2B5EF4-FFF2-40B4-BE49-F238E27FC236}">
                <a16:creationId xmlns:a16="http://schemas.microsoft.com/office/drawing/2014/main" id="{169727F2-1C65-379E-4601-092E3B55D9EB}"/>
              </a:ext>
            </a:extLst>
          </p:cNvPr>
          <p:cNvSpPr txBox="1"/>
          <p:nvPr/>
        </p:nvSpPr>
        <p:spPr>
          <a:xfrm>
            <a:off x="6667858" y="2759671"/>
            <a:ext cx="1044267" cy="415236"/>
          </a:xfrm>
          <a:prstGeom prst="rect">
            <a:avLst/>
          </a:prstGeom>
          <a:solidFill>
            <a:srgbClr val="FFBF00"/>
          </a:solidFill>
          <a:ln w="10668">
            <a:solidFill>
              <a:srgbClr val="BC8C00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231532">
              <a:spcBef>
                <a:spcPts val="899"/>
              </a:spcBef>
            </a:pPr>
            <a:r>
              <a:rPr sz="1949" b="1" spc="-25" dirty="0">
                <a:latin typeface="游ゴシック"/>
                <a:cs typeface="游ゴシック"/>
              </a:rPr>
              <a:t>1000</a:t>
            </a:r>
            <a:endParaRPr sz="1949" dirty="0">
              <a:latin typeface="游ゴシック"/>
              <a:cs typeface="游ゴシック"/>
            </a:endParaRPr>
          </a:p>
        </p:txBody>
      </p:sp>
      <p:sp>
        <p:nvSpPr>
          <p:cNvPr id="60" name="object 37">
            <a:extLst>
              <a:ext uri="{FF2B5EF4-FFF2-40B4-BE49-F238E27FC236}">
                <a16:creationId xmlns:a16="http://schemas.microsoft.com/office/drawing/2014/main" id="{DE5A9F37-37BE-1DD9-1C8E-700455117443}"/>
              </a:ext>
            </a:extLst>
          </p:cNvPr>
          <p:cNvSpPr txBox="1"/>
          <p:nvPr/>
        </p:nvSpPr>
        <p:spPr>
          <a:xfrm>
            <a:off x="6024052" y="3650651"/>
            <a:ext cx="1044267" cy="415236"/>
          </a:xfrm>
          <a:prstGeom prst="rect">
            <a:avLst/>
          </a:prstGeom>
          <a:solidFill>
            <a:srgbClr val="5B9AD4"/>
          </a:solidFill>
          <a:ln w="10668">
            <a:solidFill>
              <a:srgbClr val="41709C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4185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500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61" name="object 38">
            <a:extLst>
              <a:ext uri="{FF2B5EF4-FFF2-40B4-BE49-F238E27FC236}">
                <a16:creationId xmlns:a16="http://schemas.microsoft.com/office/drawing/2014/main" id="{73EB5913-BB88-52C3-AA69-5D984FA4677E}"/>
              </a:ext>
            </a:extLst>
          </p:cNvPr>
          <p:cNvSpPr txBox="1"/>
          <p:nvPr/>
        </p:nvSpPr>
        <p:spPr>
          <a:xfrm>
            <a:off x="7472613" y="3671729"/>
            <a:ext cx="1044267" cy="415236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4185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500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62" name="object 39">
            <a:extLst>
              <a:ext uri="{FF2B5EF4-FFF2-40B4-BE49-F238E27FC236}">
                <a16:creationId xmlns:a16="http://schemas.microsoft.com/office/drawing/2014/main" id="{EBCC940C-987C-2921-4898-B8DC36237C2F}"/>
              </a:ext>
            </a:extLst>
          </p:cNvPr>
          <p:cNvSpPr txBox="1"/>
          <p:nvPr/>
        </p:nvSpPr>
        <p:spPr>
          <a:xfrm>
            <a:off x="4588905" y="4604864"/>
            <a:ext cx="1042670" cy="413623"/>
          </a:xfrm>
          <a:prstGeom prst="rect">
            <a:avLst/>
          </a:prstGeom>
          <a:solidFill>
            <a:srgbClr val="ED7C31"/>
          </a:solidFill>
          <a:ln w="10668">
            <a:solidFill>
              <a:srgbClr val="AE5921"/>
            </a:solidFill>
          </a:ln>
        </p:spPr>
        <p:txBody>
          <a:bodyPr vert="horz" wrap="square" lIns="0" tIns="112570" rIns="0" bIns="0" rtlCol="0">
            <a:spAutoFit/>
          </a:bodyPr>
          <a:lstStyle/>
          <a:p>
            <a:pPr marL="304185">
              <a:spcBef>
                <a:spcPts val="886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100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63" name="object 40">
            <a:extLst>
              <a:ext uri="{FF2B5EF4-FFF2-40B4-BE49-F238E27FC236}">
                <a16:creationId xmlns:a16="http://schemas.microsoft.com/office/drawing/2014/main" id="{307B44F2-69A3-E2D0-0A9C-E9D602F94961}"/>
              </a:ext>
            </a:extLst>
          </p:cNvPr>
          <p:cNvSpPr txBox="1"/>
          <p:nvPr/>
        </p:nvSpPr>
        <p:spPr>
          <a:xfrm>
            <a:off x="6031717" y="4583786"/>
            <a:ext cx="1042670" cy="415236"/>
          </a:xfrm>
          <a:prstGeom prst="rect">
            <a:avLst/>
          </a:prstGeom>
          <a:solidFill>
            <a:srgbClr val="ED7C31"/>
          </a:solidFill>
          <a:ln w="10668">
            <a:solidFill>
              <a:srgbClr val="AE5921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2588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100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64" name="object 41">
            <a:extLst>
              <a:ext uri="{FF2B5EF4-FFF2-40B4-BE49-F238E27FC236}">
                <a16:creationId xmlns:a16="http://schemas.microsoft.com/office/drawing/2014/main" id="{E4743A36-FC8B-BB69-191E-0E160E613846}"/>
              </a:ext>
            </a:extLst>
          </p:cNvPr>
          <p:cNvSpPr txBox="1"/>
          <p:nvPr/>
        </p:nvSpPr>
        <p:spPr>
          <a:xfrm>
            <a:off x="7472613" y="4560792"/>
            <a:ext cx="1044267" cy="415236"/>
          </a:xfrm>
          <a:prstGeom prst="rect">
            <a:avLst/>
          </a:prstGeom>
          <a:solidFill>
            <a:srgbClr val="ED7C31"/>
          </a:solidFill>
          <a:ln w="10667">
            <a:solidFill>
              <a:srgbClr val="AE5921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4185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100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76" name="object 42">
            <a:extLst>
              <a:ext uri="{FF2B5EF4-FFF2-40B4-BE49-F238E27FC236}">
                <a16:creationId xmlns:a16="http://schemas.microsoft.com/office/drawing/2014/main" id="{016BDF42-4A09-7B94-55EA-630C6E0A2749}"/>
              </a:ext>
            </a:extLst>
          </p:cNvPr>
          <p:cNvSpPr txBox="1"/>
          <p:nvPr/>
        </p:nvSpPr>
        <p:spPr>
          <a:xfrm>
            <a:off x="8923092" y="4568458"/>
            <a:ext cx="1042670" cy="413623"/>
          </a:xfrm>
          <a:prstGeom prst="rect">
            <a:avLst/>
          </a:prstGeom>
          <a:solidFill>
            <a:srgbClr val="ED7C31"/>
          </a:solidFill>
          <a:ln w="10667">
            <a:solidFill>
              <a:srgbClr val="AE5921"/>
            </a:solidFill>
          </a:ln>
        </p:spPr>
        <p:txBody>
          <a:bodyPr vert="horz" wrap="square" lIns="0" tIns="112570" rIns="0" bIns="0" rtlCol="0">
            <a:spAutoFit/>
          </a:bodyPr>
          <a:lstStyle/>
          <a:p>
            <a:pPr marL="302588">
              <a:spcBef>
                <a:spcPts val="886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100</a:t>
            </a:r>
            <a:endParaRPr sz="1949"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4469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A4BC014-3D7B-69FC-728B-245325910B4E}"/>
              </a:ext>
            </a:extLst>
          </p:cNvPr>
          <p:cNvGrpSpPr/>
          <p:nvPr/>
        </p:nvGrpSpPr>
        <p:grpSpPr>
          <a:xfrm>
            <a:off x="1540669" y="3400718"/>
            <a:ext cx="10363200" cy="3708396"/>
            <a:chOff x="1540669" y="3095625"/>
            <a:chExt cx="10363200" cy="401348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9F281CDC-D316-E106-EBA0-3A19AE7A7A7D}"/>
                </a:ext>
              </a:extLst>
            </p:cNvPr>
            <p:cNvSpPr/>
            <p:nvPr/>
          </p:nvSpPr>
          <p:spPr>
            <a:xfrm>
              <a:off x="1540669" y="3451514"/>
              <a:ext cx="10363200" cy="36576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FBA1748-64E0-2A39-8DEE-999BF988AD93}"/>
                </a:ext>
              </a:extLst>
            </p:cNvPr>
            <p:cNvSpPr/>
            <p:nvPr/>
          </p:nvSpPr>
          <p:spPr>
            <a:xfrm>
              <a:off x="5598319" y="3095625"/>
              <a:ext cx="2247900" cy="83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406C55B-8001-E1E1-2A40-63569274FD13}"/>
              </a:ext>
            </a:extLst>
          </p:cNvPr>
          <p:cNvGrpSpPr/>
          <p:nvPr/>
        </p:nvGrpSpPr>
        <p:grpSpPr>
          <a:xfrm>
            <a:off x="4283869" y="5194805"/>
            <a:ext cx="4876800" cy="609600"/>
            <a:chOff x="2607469" y="4848225"/>
            <a:chExt cx="4876800" cy="60960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BE1996C-F81D-5108-4088-6B5286391ED5}"/>
                </a:ext>
              </a:extLst>
            </p:cNvPr>
            <p:cNvSpPr/>
            <p:nvPr/>
          </p:nvSpPr>
          <p:spPr>
            <a:xfrm>
              <a:off x="2607469" y="4848225"/>
              <a:ext cx="1219200" cy="6096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/>
                <a:t>500</a:t>
              </a:r>
              <a:endParaRPr kumimoji="1" lang="ja-JP" altLang="en-US" sz="2800" b="1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003397B-2F87-49B9-E144-80A042507DD3}"/>
                </a:ext>
              </a:extLst>
            </p:cNvPr>
            <p:cNvSpPr/>
            <p:nvPr/>
          </p:nvSpPr>
          <p:spPr>
            <a:xfrm>
              <a:off x="4436269" y="4848225"/>
              <a:ext cx="1219200" cy="6096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/>
                <a:t>500</a:t>
              </a:r>
              <a:endParaRPr kumimoji="1" lang="ja-JP" altLang="en-US" sz="2800" b="1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28BC217A-C7F5-CA8E-4111-866F4EAA31F8}"/>
                </a:ext>
              </a:extLst>
            </p:cNvPr>
            <p:cNvSpPr/>
            <p:nvPr/>
          </p:nvSpPr>
          <p:spPr>
            <a:xfrm>
              <a:off x="6265069" y="4848225"/>
              <a:ext cx="1219200" cy="6096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/>
                <a:t>500</a:t>
              </a:r>
              <a:endParaRPr kumimoji="1" lang="ja-JP" altLang="en-US" sz="2800" b="1" dirty="0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BF16F87-9517-2128-73DB-6FC46A20BDF8}"/>
              </a:ext>
            </a:extLst>
          </p:cNvPr>
          <p:cNvGrpSpPr/>
          <p:nvPr/>
        </p:nvGrpSpPr>
        <p:grpSpPr>
          <a:xfrm>
            <a:off x="5160169" y="4322185"/>
            <a:ext cx="3124200" cy="609600"/>
            <a:chOff x="5122069" y="4086225"/>
            <a:chExt cx="3124200" cy="60960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7B42B63-2129-C01C-CB66-DC3CEE6DD2EA}"/>
                </a:ext>
              </a:extLst>
            </p:cNvPr>
            <p:cNvSpPr/>
            <p:nvPr/>
          </p:nvSpPr>
          <p:spPr>
            <a:xfrm>
              <a:off x="5122069" y="408622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71C3E7E-071B-61AF-56E7-6AD1F60D1970}"/>
                </a:ext>
              </a:extLst>
            </p:cNvPr>
            <p:cNvSpPr/>
            <p:nvPr/>
          </p:nvSpPr>
          <p:spPr>
            <a:xfrm>
              <a:off x="7027069" y="408622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FAEA674-D75C-3DF3-E62D-294B35C6405C}"/>
              </a:ext>
            </a:extLst>
          </p:cNvPr>
          <p:cNvGrpSpPr/>
          <p:nvPr/>
        </p:nvGrpSpPr>
        <p:grpSpPr>
          <a:xfrm>
            <a:off x="2397919" y="6067425"/>
            <a:ext cx="8648700" cy="609600"/>
            <a:chOff x="2759869" y="5831465"/>
            <a:chExt cx="8648700" cy="60960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35A83DF-A055-B78A-5F4C-3DA2358130B7}"/>
                </a:ext>
              </a:extLst>
            </p:cNvPr>
            <p:cNvSpPr/>
            <p:nvPr/>
          </p:nvSpPr>
          <p:spPr>
            <a:xfrm>
              <a:off x="2759869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69BDE2F-ABA8-EE9E-EB76-CDB1C90E64B0}"/>
                </a:ext>
              </a:extLst>
            </p:cNvPr>
            <p:cNvSpPr/>
            <p:nvPr/>
          </p:nvSpPr>
          <p:spPr>
            <a:xfrm>
              <a:off x="4617244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28B9F2E-94DB-69E5-B8FA-01AFA2467860}"/>
                </a:ext>
              </a:extLst>
            </p:cNvPr>
            <p:cNvSpPr/>
            <p:nvPr/>
          </p:nvSpPr>
          <p:spPr>
            <a:xfrm>
              <a:off x="6474619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474239B-AAA9-F21E-9A6B-89E5568C75E3}"/>
                </a:ext>
              </a:extLst>
            </p:cNvPr>
            <p:cNvSpPr/>
            <p:nvPr/>
          </p:nvSpPr>
          <p:spPr>
            <a:xfrm>
              <a:off x="8331994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3513313-0F0A-30AC-8621-07A2190A26B5}"/>
                </a:ext>
              </a:extLst>
            </p:cNvPr>
            <p:cNvSpPr/>
            <p:nvPr/>
          </p:nvSpPr>
          <p:spPr>
            <a:xfrm>
              <a:off x="10189369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矢印: 折線 22">
            <a:extLst>
              <a:ext uri="{FF2B5EF4-FFF2-40B4-BE49-F238E27FC236}">
                <a16:creationId xmlns:a16="http://schemas.microsoft.com/office/drawing/2014/main" id="{5247160B-4165-CECC-2E07-07E4A01F13E9}"/>
              </a:ext>
            </a:extLst>
          </p:cNvPr>
          <p:cNvSpPr/>
          <p:nvPr/>
        </p:nvSpPr>
        <p:spPr>
          <a:xfrm flipH="1">
            <a:off x="4831269" y="2079404"/>
            <a:ext cx="1814800" cy="1845112"/>
          </a:xfrm>
          <a:prstGeom prst="bentArrow">
            <a:avLst>
              <a:gd name="adj1" fmla="val 11276"/>
              <a:gd name="adj2" fmla="val 15298"/>
              <a:gd name="adj3" fmla="val 25000"/>
              <a:gd name="adj4" fmla="val 64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79F8834-E9CF-75C6-7AC3-4884261B6754}"/>
              </a:ext>
            </a:extLst>
          </p:cNvPr>
          <p:cNvSpPr/>
          <p:nvPr/>
        </p:nvSpPr>
        <p:spPr>
          <a:xfrm>
            <a:off x="3369469" y="2079404"/>
            <a:ext cx="1219200" cy="6096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tx1"/>
                </a:solidFill>
              </a:rPr>
              <a:t>？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EE54403E-C8D9-02A3-38E0-BB8D2C7E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56" y="1190332"/>
            <a:ext cx="1814801" cy="2514893"/>
          </a:xfrm>
          <a:prstGeom prst="rect">
            <a:avLst/>
          </a:prstGeom>
        </p:spPr>
      </p:pic>
      <p:sp>
        <p:nvSpPr>
          <p:cNvPr id="27" name="object 2" descr="$PPTXTitle">
            <a:extLst>
              <a:ext uri="{FF2B5EF4-FFF2-40B4-BE49-F238E27FC236}">
                <a16:creationId xmlns:a16="http://schemas.microsoft.com/office/drawing/2014/main" id="{0205C6CE-B38D-55C9-DE03-5AC737559A67}"/>
              </a:ext>
            </a:extLst>
          </p:cNvPr>
          <p:cNvSpPr txBox="1">
            <a:spLocks/>
          </p:cNvSpPr>
          <p:nvPr/>
        </p:nvSpPr>
        <p:spPr>
          <a:xfrm>
            <a:off x="2091461" y="600764"/>
            <a:ext cx="9261616" cy="570121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26"/>
              </a:spcBef>
            </a:pP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Step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箱からカードを</a:t>
            </a: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枚取り出して確認</a:t>
            </a: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endParaRPr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16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F7765-40D4-8C53-0614-C504E3A42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A824F22-E7C8-F0CC-07AB-76C2215AA9CF}"/>
              </a:ext>
            </a:extLst>
          </p:cNvPr>
          <p:cNvGrpSpPr/>
          <p:nvPr/>
        </p:nvGrpSpPr>
        <p:grpSpPr>
          <a:xfrm>
            <a:off x="1540669" y="3400718"/>
            <a:ext cx="10363200" cy="3708396"/>
            <a:chOff x="1540669" y="3095625"/>
            <a:chExt cx="10363200" cy="401348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C966255-38AD-4B50-A7CB-3CD31FB5DAA2}"/>
                </a:ext>
              </a:extLst>
            </p:cNvPr>
            <p:cNvSpPr/>
            <p:nvPr/>
          </p:nvSpPr>
          <p:spPr>
            <a:xfrm>
              <a:off x="1540669" y="3451514"/>
              <a:ext cx="10363200" cy="36576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68A23B8-8821-416D-B7EF-12C0D47E7DB2}"/>
                </a:ext>
              </a:extLst>
            </p:cNvPr>
            <p:cNvSpPr/>
            <p:nvPr/>
          </p:nvSpPr>
          <p:spPr>
            <a:xfrm>
              <a:off x="5598319" y="3095625"/>
              <a:ext cx="2247900" cy="83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EB7F317-5983-07B5-F802-DFFA4673FF3E}"/>
              </a:ext>
            </a:extLst>
          </p:cNvPr>
          <p:cNvGrpSpPr/>
          <p:nvPr/>
        </p:nvGrpSpPr>
        <p:grpSpPr>
          <a:xfrm>
            <a:off x="4283869" y="5194805"/>
            <a:ext cx="4876800" cy="609600"/>
            <a:chOff x="2607469" y="4848225"/>
            <a:chExt cx="4876800" cy="60960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4019B2B-29E5-AD8A-D00A-6C82BAE07614}"/>
                </a:ext>
              </a:extLst>
            </p:cNvPr>
            <p:cNvSpPr/>
            <p:nvPr/>
          </p:nvSpPr>
          <p:spPr>
            <a:xfrm>
              <a:off x="2607469" y="4848225"/>
              <a:ext cx="1219200" cy="6096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/>
                <a:t>500</a:t>
              </a:r>
              <a:endParaRPr kumimoji="1" lang="ja-JP" altLang="en-US" sz="2800" b="1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E616D32-E2FA-DFD4-0246-4BF564024F79}"/>
                </a:ext>
              </a:extLst>
            </p:cNvPr>
            <p:cNvSpPr/>
            <p:nvPr/>
          </p:nvSpPr>
          <p:spPr>
            <a:xfrm>
              <a:off x="4436269" y="4848225"/>
              <a:ext cx="1219200" cy="6096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/>
                <a:t>500</a:t>
              </a:r>
              <a:endParaRPr kumimoji="1" lang="ja-JP" altLang="en-US" sz="2800" b="1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99867D0-9D53-86AF-3B87-0416D91A5CFA}"/>
                </a:ext>
              </a:extLst>
            </p:cNvPr>
            <p:cNvSpPr/>
            <p:nvPr/>
          </p:nvSpPr>
          <p:spPr>
            <a:xfrm>
              <a:off x="6265069" y="4848225"/>
              <a:ext cx="1219200" cy="6096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/>
                <a:t>500</a:t>
              </a:r>
              <a:endParaRPr kumimoji="1" lang="ja-JP" altLang="en-US" sz="2800" b="1" dirty="0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5A5995-F7E8-4C5C-4EAD-E17817D66C9F}"/>
              </a:ext>
            </a:extLst>
          </p:cNvPr>
          <p:cNvGrpSpPr/>
          <p:nvPr/>
        </p:nvGrpSpPr>
        <p:grpSpPr>
          <a:xfrm>
            <a:off x="5160169" y="4322185"/>
            <a:ext cx="3124200" cy="609600"/>
            <a:chOff x="5122069" y="4086225"/>
            <a:chExt cx="3124200" cy="60960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75AB245-BBD7-4B80-281D-EECA50313D97}"/>
                </a:ext>
              </a:extLst>
            </p:cNvPr>
            <p:cNvSpPr/>
            <p:nvPr/>
          </p:nvSpPr>
          <p:spPr>
            <a:xfrm>
              <a:off x="5122069" y="408622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F0B4FD2-E737-19AE-29D5-318384A9653D}"/>
                </a:ext>
              </a:extLst>
            </p:cNvPr>
            <p:cNvSpPr/>
            <p:nvPr/>
          </p:nvSpPr>
          <p:spPr>
            <a:xfrm>
              <a:off x="7027069" y="408622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2482CDD-17FD-6428-5E81-770DE0287656}"/>
              </a:ext>
            </a:extLst>
          </p:cNvPr>
          <p:cNvGrpSpPr/>
          <p:nvPr/>
        </p:nvGrpSpPr>
        <p:grpSpPr>
          <a:xfrm>
            <a:off x="2397919" y="6067425"/>
            <a:ext cx="8648700" cy="609600"/>
            <a:chOff x="2759869" y="5831465"/>
            <a:chExt cx="8648700" cy="60960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DCE6604-DF93-BF32-B9D4-47EF3D947F60}"/>
                </a:ext>
              </a:extLst>
            </p:cNvPr>
            <p:cNvSpPr/>
            <p:nvPr/>
          </p:nvSpPr>
          <p:spPr>
            <a:xfrm>
              <a:off x="2759869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AD840F50-B194-1C25-8A3C-8EB6DBC45095}"/>
                </a:ext>
              </a:extLst>
            </p:cNvPr>
            <p:cNvSpPr/>
            <p:nvPr/>
          </p:nvSpPr>
          <p:spPr>
            <a:xfrm>
              <a:off x="4617244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7019A1F-85E0-55F6-B478-E9C1B8F5726D}"/>
                </a:ext>
              </a:extLst>
            </p:cNvPr>
            <p:cNvSpPr/>
            <p:nvPr/>
          </p:nvSpPr>
          <p:spPr>
            <a:xfrm>
              <a:off x="6474619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54BE8660-61FF-092B-9030-86C50FEBF9F9}"/>
                </a:ext>
              </a:extLst>
            </p:cNvPr>
            <p:cNvSpPr/>
            <p:nvPr/>
          </p:nvSpPr>
          <p:spPr>
            <a:xfrm>
              <a:off x="8331994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9EE73D6-8EF5-27A3-628F-E2630D517F90}"/>
                </a:ext>
              </a:extLst>
            </p:cNvPr>
            <p:cNvSpPr/>
            <p:nvPr/>
          </p:nvSpPr>
          <p:spPr>
            <a:xfrm>
              <a:off x="10189369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D5BF033-C777-FA77-2CAC-2B2E19D3B026}"/>
              </a:ext>
            </a:extLst>
          </p:cNvPr>
          <p:cNvSpPr/>
          <p:nvPr/>
        </p:nvSpPr>
        <p:spPr>
          <a:xfrm>
            <a:off x="3369469" y="2079404"/>
            <a:ext cx="1219200" cy="6096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tx1"/>
                </a:solidFill>
              </a:rPr>
              <a:t>？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00E8BA8E-0843-8E93-D21A-DA7595F59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56" y="1190332"/>
            <a:ext cx="1814801" cy="2514893"/>
          </a:xfrm>
          <a:prstGeom prst="rect">
            <a:avLst/>
          </a:prstGeom>
        </p:spPr>
      </p:pic>
      <p:sp>
        <p:nvSpPr>
          <p:cNvPr id="27" name="object 2" descr="$PPTXTitle">
            <a:extLst>
              <a:ext uri="{FF2B5EF4-FFF2-40B4-BE49-F238E27FC236}">
                <a16:creationId xmlns:a16="http://schemas.microsoft.com/office/drawing/2014/main" id="{239AF724-CA93-94D8-D82E-F616AB69CA70}"/>
              </a:ext>
            </a:extLst>
          </p:cNvPr>
          <p:cNvSpPr txBox="1">
            <a:spLocks/>
          </p:cNvSpPr>
          <p:nvPr/>
        </p:nvSpPr>
        <p:spPr>
          <a:xfrm>
            <a:off x="1983167" y="600764"/>
            <a:ext cx="9478204" cy="570121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26"/>
              </a:spcBef>
            </a:pP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Step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カードを箱に戻す </a:t>
            </a: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何回か繰り返す</a:t>
            </a: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 </a:t>
            </a:r>
            <a:endParaRPr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矢印: 折線 4">
            <a:extLst>
              <a:ext uri="{FF2B5EF4-FFF2-40B4-BE49-F238E27FC236}">
                <a16:creationId xmlns:a16="http://schemas.microsoft.com/office/drawing/2014/main" id="{3CCFC607-DD48-5262-5D71-DE3EECA7CBAF}"/>
              </a:ext>
            </a:extLst>
          </p:cNvPr>
          <p:cNvSpPr/>
          <p:nvPr/>
        </p:nvSpPr>
        <p:spPr>
          <a:xfrm rot="16200000" flipH="1" flipV="1">
            <a:off x="5079320" y="2036462"/>
            <a:ext cx="1802985" cy="2092511"/>
          </a:xfrm>
          <a:prstGeom prst="bentArrow">
            <a:avLst>
              <a:gd name="adj1" fmla="val 7138"/>
              <a:gd name="adj2" fmla="val 10733"/>
              <a:gd name="adj3" fmla="val 16328"/>
              <a:gd name="adj4" fmla="val 486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矢印: 折線 5">
            <a:extLst>
              <a:ext uri="{FF2B5EF4-FFF2-40B4-BE49-F238E27FC236}">
                <a16:creationId xmlns:a16="http://schemas.microsoft.com/office/drawing/2014/main" id="{A65ADB0E-7079-8907-D51C-07F0857A8F9F}"/>
              </a:ext>
            </a:extLst>
          </p:cNvPr>
          <p:cNvSpPr/>
          <p:nvPr/>
        </p:nvSpPr>
        <p:spPr>
          <a:xfrm flipH="1">
            <a:off x="4934557" y="2447670"/>
            <a:ext cx="1495032" cy="1537135"/>
          </a:xfrm>
          <a:prstGeom prst="bentArrow">
            <a:avLst>
              <a:gd name="adj1" fmla="val 10228"/>
              <a:gd name="adj2" fmla="val 13665"/>
              <a:gd name="adj3" fmla="val 20135"/>
              <a:gd name="adj4" fmla="val 360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53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174E5-A7AE-CBD2-2864-EF23040EE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37A763F-C6B6-DC02-8081-176C4AF9ED42}"/>
              </a:ext>
            </a:extLst>
          </p:cNvPr>
          <p:cNvGrpSpPr/>
          <p:nvPr/>
        </p:nvGrpSpPr>
        <p:grpSpPr>
          <a:xfrm>
            <a:off x="1540669" y="3400718"/>
            <a:ext cx="10363200" cy="3708396"/>
            <a:chOff x="1540669" y="3095625"/>
            <a:chExt cx="10363200" cy="401348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6329306B-C52F-620B-7537-7D57F95507E9}"/>
                </a:ext>
              </a:extLst>
            </p:cNvPr>
            <p:cNvSpPr/>
            <p:nvPr/>
          </p:nvSpPr>
          <p:spPr>
            <a:xfrm>
              <a:off x="1540669" y="3451514"/>
              <a:ext cx="10363200" cy="36576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8C59FA4-9FCB-8B34-014C-A673F0DAB169}"/>
                </a:ext>
              </a:extLst>
            </p:cNvPr>
            <p:cNvSpPr/>
            <p:nvPr/>
          </p:nvSpPr>
          <p:spPr>
            <a:xfrm>
              <a:off x="5598319" y="3095625"/>
              <a:ext cx="2247900" cy="83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0C9C61E-2597-A22A-BC97-109560E67AE9}"/>
              </a:ext>
            </a:extLst>
          </p:cNvPr>
          <p:cNvGrpSpPr/>
          <p:nvPr/>
        </p:nvGrpSpPr>
        <p:grpSpPr>
          <a:xfrm>
            <a:off x="4283869" y="5194805"/>
            <a:ext cx="4876800" cy="609600"/>
            <a:chOff x="2607469" y="4848225"/>
            <a:chExt cx="4876800" cy="60960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6196F8A-2480-F39D-2973-45872955EAA6}"/>
                </a:ext>
              </a:extLst>
            </p:cNvPr>
            <p:cNvSpPr/>
            <p:nvPr/>
          </p:nvSpPr>
          <p:spPr>
            <a:xfrm>
              <a:off x="2607469" y="4848225"/>
              <a:ext cx="1219200" cy="6096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/>
                <a:t>500</a:t>
              </a:r>
              <a:endParaRPr kumimoji="1" lang="ja-JP" altLang="en-US" sz="2800" b="1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3E29822-6017-82A5-DA0F-A228C9C4A81F}"/>
                </a:ext>
              </a:extLst>
            </p:cNvPr>
            <p:cNvSpPr/>
            <p:nvPr/>
          </p:nvSpPr>
          <p:spPr>
            <a:xfrm>
              <a:off x="4436269" y="4848225"/>
              <a:ext cx="1219200" cy="6096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/>
                <a:t>500</a:t>
              </a:r>
              <a:endParaRPr kumimoji="1" lang="ja-JP" altLang="en-US" sz="2800" b="1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FB6D5C5-1083-E033-E069-80D7C5F17D8E}"/>
                </a:ext>
              </a:extLst>
            </p:cNvPr>
            <p:cNvSpPr/>
            <p:nvPr/>
          </p:nvSpPr>
          <p:spPr>
            <a:xfrm>
              <a:off x="6265069" y="4848225"/>
              <a:ext cx="1219200" cy="6096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/>
                <a:t>500</a:t>
              </a:r>
              <a:endParaRPr kumimoji="1" lang="ja-JP" altLang="en-US" sz="2800" b="1" dirty="0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A5190DC-3ED3-2B8A-83C1-FFD1459D84DE}"/>
              </a:ext>
            </a:extLst>
          </p:cNvPr>
          <p:cNvGrpSpPr/>
          <p:nvPr/>
        </p:nvGrpSpPr>
        <p:grpSpPr>
          <a:xfrm>
            <a:off x="5160169" y="4322185"/>
            <a:ext cx="3124200" cy="609600"/>
            <a:chOff x="5122069" y="4086225"/>
            <a:chExt cx="3124200" cy="60960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C706FFC-2D83-38BF-EBB3-B160C54F6D58}"/>
                </a:ext>
              </a:extLst>
            </p:cNvPr>
            <p:cNvSpPr/>
            <p:nvPr/>
          </p:nvSpPr>
          <p:spPr>
            <a:xfrm>
              <a:off x="5122069" y="408622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201CE6A-9296-CEAF-9B4C-C86D30635C9E}"/>
                </a:ext>
              </a:extLst>
            </p:cNvPr>
            <p:cNvSpPr/>
            <p:nvPr/>
          </p:nvSpPr>
          <p:spPr>
            <a:xfrm>
              <a:off x="7027069" y="408622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4D5C071-CB14-5622-707C-267BA579F6B6}"/>
              </a:ext>
            </a:extLst>
          </p:cNvPr>
          <p:cNvGrpSpPr/>
          <p:nvPr/>
        </p:nvGrpSpPr>
        <p:grpSpPr>
          <a:xfrm>
            <a:off x="2397919" y="6067425"/>
            <a:ext cx="8648700" cy="609600"/>
            <a:chOff x="2759869" y="5831465"/>
            <a:chExt cx="8648700" cy="60960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19D34F8-4AD0-CEB3-B347-86BFB199F0D3}"/>
                </a:ext>
              </a:extLst>
            </p:cNvPr>
            <p:cNvSpPr/>
            <p:nvPr/>
          </p:nvSpPr>
          <p:spPr>
            <a:xfrm>
              <a:off x="2759869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13136B80-8F90-3FB5-FE6A-B89BB3024A93}"/>
                </a:ext>
              </a:extLst>
            </p:cNvPr>
            <p:cNvSpPr/>
            <p:nvPr/>
          </p:nvSpPr>
          <p:spPr>
            <a:xfrm>
              <a:off x="4617244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1DF5768-30FE-57F9-5FF4-712CDA1AEB95}"/>
                </a:ext>
              </a:extLst>
            </p:cNvPr>
            <p:cNvSpPr/>
            <p:nvPr/>
          </p:nvSpPr>
          <p:spPr>
            <a:xfrm>
              <a:off x="6474619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17A5114-7F08-43D0-3500-67F641AA9949}"/>
                </a:ext>
              </a:extLst>
            </p:cNvPr>
            <p:cNvSpPr/>
            <p:nvPr/>
          </p:nvSpPr>
          <p:spPr>
            <a:xfrm>
              <a:off x="8331994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32E6505-4D4A-78A2-05E2-7A780D77D5F2}"/>
                </a:ext>
              </a:extLst>
            </p:cNvPr>
            <p:cNvSpPr/>
            <p:nvPr/>
          </p:nvSpPr>
          <p:spPr>
            <a:xfrm>
              <a:off x="10189369" y="5831465"/>
              <a:ext cx="1219200" cy="60960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100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58D7BEF-3653-F048-AACA-F6B4ADED798D}"/>
              </a:ext>
            </a:extLst>
          </p:cNvPr>
          <p:cNvSpPr/>
          <p:nvPr/>
        </p:nvSpPr>
        <p:spPr>
          <a:xfrm>
            <a:off x="8474869" y="2120044"/>
            <a:ext cx="1219200" cy="609600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27" name="object 2" descr="$PPTXTitle">
            <a:extLst>
              <a:ext uri="{FF2B5EF4-FFF2-40B4-BE49-F238E27FC236}">
                <a16:creationId xmlns:a16="http://schemas.microsoft.com/office/drawing/2014/main" id="{B36C0685-6A5D-06F9-E46C-FA00325C0D1F}"/>
              </a:ext>
            </a:extLst>
          </p:cNvPr>
          <p:cNvSpPr txBox="1">
            <a:spLocks/>
          </p:cNvSpPr>
          <p:nvPr/>
        </p:nvSpPr>
        <p:spPr>
          <a:xfrm>
            <a:off x="908033" y="600764"/>
            <a:ext cx="11628473" cy="570121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26"/>
              </a:spcBef>
            </a:pP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Step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最後に取り出したカードの数がポイントになる</a:t>
            </a: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endParaRPr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矢印: 折線 7">
            <a:extLst>
              <a:ext uri="{FF2B5EF4-FFF2-40B4-BE49-F238E27FC236}">
                <a16:creationId xmlns:a16="http://schemas.microsoft.com/office/drawing/2014/main" id="{422332CD-96D6-D280-1FAE-4622FFFEFC1C}"/>
              </a:ext>
            </a:extLst>
          </p:cNvPr>
          <p:cNvSpPr/>
          <p:nvPr/>
        </p:nvSpPr>
        <p:spPr>
          <a:xfrm>
            <a:off x="6531265" y="2120295"/>
            <a:ext cx="1814800" cy="1845112"/>
          </a:xfrm>
          <a:prstGeom prst="bentArrow">
            <a:avLst>
              <a:gd name="adj1" fmla="val 11276"/>
              <a:gd name="adj2" fmla="val 15298"/>
              <a:gd name="adj3" fmla="val 25000"/>
              <a:gd name="adj4" fmla="val 64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4CE02828-801F-B914-6972-841C30A10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069" y="1367353"/>
            <a:ext cx="219094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3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AC43CB5-3917-2BDA-F259-1A4792FA4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3CA598B-3470-A5FE-EBFA-0F9D4B453D39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BB2E722-CF76-8031-0CD6-7744523F536D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DE31EFF-381F-6F63-5F40-198D40052EE0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154728F-D460-5434-305D-907E1B8F9BFA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677801C-C7A1-DA06-E1F4-583AEF6136BA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39FEA10-0C09-2FB9-683E-232017DE9856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D001EF6-3A54-91F4-FD19-A2A688515531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72BCAC9-C486-A355-A164-16663D54A182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4387106D-E0E4-781A-2CD0-732408E2E78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E65A1325-B8C4-8B36-7AC1-3C8E3D45CDE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F0B7255F-6B4E-DCA8-4A59-E721CD4BA37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040D7D99-AD23-29EA-DFD4-35BF1C0217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8AD53805-26E1-E9DB-BE25-C3959C02203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91B90B54-3931-9AFC-585B-AD4FDD4D7CA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CA06E0E0-E0E2-58ED-A09B-EE03969404D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FA4A12C5-A442-1029-5B74-3F5124044CF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E4E55B2C-47EA-FF26-90E1-015DA3A9E91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80E227A8-8176-AB9A-56E5-0B9C7DA0790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50EE2436-33D7-032E-1A0B-3B9B31FE807F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42231F49-3FE8-0ED4-FE87-1C7126409B56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59B695FA-80D2-315E-E6F4-FC937AB7089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7B6FE67C-8DBD-361F-7AEC-E68B7454F769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A4EE36FA-2E46-0873-B07E-FDE3B13BC98A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39682C06-CC87-F5F0-BCE8-147C7154926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44F66596-EB24-C8EC-C971-4B377A66FCD9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7E62C71F-C945-9923-B645-BD34832884E0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1D84E44D-72DB-BDD6-7075-873438184FF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433D5DD5-0CBD-7DDA-5AC7-4B5BE029B19B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C8745924-CE1C-A446-9369-AF0DB05FFDCD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7EC35CF2-6124-6306-CB8F-3F636183618C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97F60C95-48F2-E011-F9C9-16A1D45CC441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774826B9-7014-6D8E-69AA-D430BCC89CD6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DBD76AA1-B679-7062-920D-187870B96D2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4D605589-76E1-1785-F6B2-74393EF47088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79BCC1D2-564C-78DA-6E02-E5FBCCC4DD70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DCF90798-2891-DE90-323A-015E34CDC867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689F2FB6-233B-CD7D-F69D-84741483DBC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6D081587-281F-E274-FFFD-EF9A176942D0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5690A8E8-ABFD-6B9F-5F6A-7D87FF7F236E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A1B95665-4297-1C63-7BF7-CF170D6A0A70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F1FEDBDC-1A05-8B1A-3B93-E8A2A0A5D2D4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546C1D56-E628-1EEB-13C6-78EC52F77091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60A5624D-B3A1-8019-A151-AFA63795F55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6A5F35C1-0E94-F794-7805-EC8F9C6BF986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0B146C16-733A-46F5-5D5C-1EF5997421FB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0F3775C7-362D-25C7-CCDC-1AB65C199370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2F45D77D-19F8-44BD-2738-0A7E3C668486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2E43AEE9-FE97-6091-6183-D1B4841BE5AF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937F75AA-146A-5692-E6DC-192B49E85229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6C025894-793A-3214-FD6D-AB8958AC0466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1DB202B4-3702-7768-EF67-F9004A7A6CE0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B7E9163C-5612-A595-1854-229E4DE25479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73410D96-DF71-40DD-B15F-77A57CAB2F2C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F2FA3E42-366D-2B8E-8520-728997D0E2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C226FE08-4A33-9D69-36CE-5117E8913AF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BEE20DB1-3D80-8EDA-BE40-3CFE9CABDCD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D315E2A5-72BC-0598-EC97-CA8BD2EC859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4FF10839-D9EF-7648-9830-D597D106BC3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4601B9E1-9DC2-648B-644C-E2196951C44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DF261629-4EE5-C826-013D-9D446105A43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945D534B-4596-7295-8ECE-75F005062D3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E47F419A-D449-B79E-0095-14A4796481B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76">
            <a:extLst>
              <a:ext uri="{FF2B5EF4-FFF2-40B4-BE49-F238E27FC236}">
                <a16:creationId xmlns:a16="http://schemas.microsoft.com/office/drawing/2014/main" id="{E7B1B6A2-DDBB-4422-FE7E-FFE33C7EE528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11</a:t>
            </a:r>
            <a:endParaRPr lang="en-US" spc="-63" dirty="0"/>
          </a:p>
        </p:txBody>
      </p:sp>
      <p:sp>
        <p:nvSpPr>
          <p:cNvPr id="55" name="object 32">
            <a:extLst>
              <a:ext uri="{FF2B5EF4-FFF2-40B4-BE49-F238E27FC236}">
                <a16:creationId xmlns:a16="http://schemas.microsoft.com/office/drawing/2014/main" id="{1F68C3D7-5253-BD99-296E-A59DE5B74F91}"/>
              </a:ext>
            </a:extLst>
          </p:cNvPr>
          <p:cNvSpPr/>
          <p:nvPr/>
        </p:nvSpPr>
        <p:spPr>
          <a:xfrm>
            <a:off x="2734134" y="1799712"/>
            <a:ext cx="7463155" cy="4276864"/>
          </a:xfrm>
          <a:custGeom>
            <a:avLst/>
            <a:gdLst/>
            <a:ahLst/>
            <a:cxnLst/>
            <a:rect l="l" t="t" r="r" b="b"/>
            <a:pathLst>
              <a:path w="5935980" h="3401695">
                <a:moveTo>
                  <a:pt x="0" y="0"/>
                </a:moveTo>
                <a:lnTo>
                  <a:pt x="5935979" y="0"/>
                </a:lnTo>
                <a:lnTo>
                  <a:pt x="5935979" y="3401568"/>
                </a:lnTo>
                <a:lnTo>
                  <a:pt x="0" y="3401568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3">
            <a:extLst>
              <a:ext uri="{FF2B5EF4-FFF2-40B4-BE49-F238E27FC236}">
                <a16:creationId xmlns:a16="http://schemas.microsoft.com/office/drawing/2014/main" id="{1F34AE47-9CF3-33E2-5E35-D14CF1ED3DFE}"/>
              </a:ext>
            </a:extLst>
          </p:cNvPr>
          <p:cNvSpPr txBox="1"/>
          <p:nvPr/>
        </p:nvSpPr>
        <p:spPr>
          <a:xfrm>
            <a:off x="5219296" y="2746259"/>
            <a:ext cx="1042670" cy="413623"/>
          </a:xfrm>
          <a:prstGeom prst="rect">
            <a:avLst/>
          </a:prstGeom>
          <a:solidFill>
            <a:srgbClr val="FFBF00"/>
          </a:solidFill>
          <a:ln w="10668">
            <a:solidFill>
              <a:srgbClr val="BC8C00"/>
            </a:solidFill>
          </a:ln>
        </p:spPr>
        <p:txBody>
          <a:bodyPr vert="horz" wrap="square" lIns="0" tIns="112570" rIns="0" bIns="0" rtlCol="0">
            <a:spAutoFit/>
          </a:bodyPr>
          <a:lstStyle/>
          <a:p>
            <a:pPr marL="229935">
              <a:spcBef>
                <a:spcPts val="886"/>
              </a:spcBef>
            </a:pPr>
            <a:r>
              <a:rPr sz="1949" b="1" spc="-25" dirty="0">
                <a:latin typeface="游ゴシック"/>
                <a:cs typeface="游ゴシック"/>
              </a:rPr>
              <a:t>1000</a:t>
            </a:r>
            <a:endParaRPr sz="1949" dirty="0">
              <a:latin typeface="游ゴシック"/>
              <a:cs typeface="游ゴシック"/>
            </a:endParaRPr>
          </a:p>
        </p:txBody>
      </p:sp>
      <p:sp>
        <p:nvSpPr>
          <p:cNvPr id="57" name="object 34">
            <a:extLst>
              <a:ext uri="{FF2B5EF4-FFF2-40B4-BE49-F238E27FC236}">
                <a16:creationId xmlns:a16="http://schemas.microsoft.com/office/drawing/2014/main" id="{FE2834E5-CDC1-375A-7A8C-C62A53C7A793}"/>
              </a:ext>
            </a:extLst>
          </p:cNvPr>
          <p:cNvSpPr txBox="1"/>
          <p:nvPr/>
        </p:nvSpPr>
        <p:spPr>
          <a:xfrm>
            <a:off x="4581239" y="3662148"/>
            <a:ext cx="1044267" cy="415236"/>
          </a:xfrm>
          <a:prstGeom prst="rect">
            <a:avLst/>
          </a:prstGeom>
          <a:solidFill>
            <a:srgbClr val="5B9AD4"/>
          </a:solidFill>
          <a:ln w="10668">
            <a:solidFill>
              <a:srgbClr val="41709C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4185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500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120DA271-7360-7BF6-3A40-753DEE52768A}"/>
              </a:ext>
            </a:extLst>
          </p:cNvPr>
          <p:cNvSpPr txBox="1"/>
          <p:nvPr/>
        </p:nvSpPr>
        <p:spPr>
          <a:xfrm>
            <a:off x="3194115" y="4583786"/>
            <a:ext cx="1042670" cy="415236"/>
          </a:xfrm>
          <a:prstGeom prst="rect">
            <a:avLst/>
          </a:prstGeom>
          <a:solidFill>
            <a:srgbClr val="ED7C31"/>
          </a:solidFill>
          <a:ln w="10668">
            <a:solidFill>
              <a:srgbClr val="AE5921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2588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100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59" name="object 36">
            <a:extLst>
              <a:ext uri="{FF2B5EF4-FFF2-40B4-BE49-F238E27FC236}">
                <a16:creationId xmlns:a16="http://schemas.microsoft.com/office/drawing/2014/main" id="{4931607D-4006-B481-FC8C-728BCF85777E}"/>
              </a:ext>
            </a:extLst>
          </p:cNvPr>
          <p:cNvSpPr txBox="1"/>
          <p:nvPr/>
        </p:nvSpPr>
        <p:spPr>
          <a:xfrm>
            <a:off x="6667858" y="2759671"/>
            <a:ext cx="1044267" cy="415236"/>
          </a:xfrm>
          <a:prstGeom prst="rect">
            <a:avLst/>
          </a:prstGeom>
          <a:solidFill>
            <a:srgbClr val="FFBF00"/>
          </a:solidFill>
          <a:ln w="10668">
            <a:solidFill>
              <a:srgbClr val="BC8C00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231532">
              <a:spcBef>
                <a:spcPts val="899"/>
              </a:spcBef>
            </a:pPr>
            <a:r>
              <a:rPr sz="1949" b="1" spc="-25" dirty="0">
                <a:latin typeface="游ゴシック"/>
                <a:cs typeface="游ゴシック"/>
              </a:rPr>
              <a:t>1000</a:t>
            </a:r>
            <a:endParaRPr sz="1949" dirty="0">
              <a:latin typeface="游ゴシック"/>
              <a:cs typeface="游ゴシック"/>
            </a:endParaRPr>
          </a:p>
        </p:txBody>
      </p:sp>
      <p:sp>
        <p:nvSpPr>
          <p:cNvPr id="60" name="object 37">
            <a:extLst>
              <a:ext uri="{FF2B5EF4-FFF2-40B4-BE49-F238E27FC236}">
                <a16:creationId xmlns:a16="http://schemas.microsoft.com/office/drawing/2014/main" id="{3985E0AF-782F-F4AB-C51A-96029C4F8600}"/>
              </a:ext>
            </a:extLst>
          </p:cNvPr>
          <p:cNvSpPr txBox="1"/>
          <p:nvPr/>
        </p:nvSpPr>
        <p:spPr>
          <a:xfrm>
            <a:off x="6024052" y="3650651"/>
            <a:ext cx="1044267" cy="415236"/>
          </a:xfrm>
          <a:prstGeom prst="rect">
            <a:avLst/>
          </a:prstGeom>
          <a:solidFill>
            <a:srgbClr val="5B9AD4"/>
          </a:solidFill>
          <a:ln w="10668">
            <a:solidFill>
              <a:srgbClr val="41709C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4185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500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61" name="object 38">
            <a:extLst>
              <a:ext uri="{FF2B5EF4-FFF2-40B4-BE49-F238E27FC236}">
                <a16:creationId xmlns:a16="http://schemas.microsoft.com/office/drawing/2014/main" id="{02A2D1DC-F412-2E8F-26FA-A92CE8766367}"/>
              </a:ext>
            </a:extLst>
          </p:cNvPr>
          <p:cNvSpPr txBox="1"/>
          <p:nvPr/>
        </p:nvSpPr>
        <p:spPr>
          <a:xfrm>
            <a:off x="7472613" y="3671729"/>
            <a:ext cx="1044267" cy="415236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4185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500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62" name="object 39">
            <a:extLst>
              <a:ext uri="{FF2B5EF4-FFF2-40B4-BE49-F238E27FC236}">
                <a16:creationId xmlns:a16="http://schemas.microsoft.com/office/drawing/2014/main" id="{892E57B0-1B14-38A0-6D33-7FC6F63C31DC}"/>
              </a:ext>
            </a:extLst>
          </p:cNvPr>
          <p:cNvSpPr txBox="1"/>
          <p:nvPr/>
        </p:nvSpPr>
        <p:spPr>
          <a:xfrm>
            <a:off x="4588905" y="4604864"/>
            <a:ext cx="1042670" cy="413623"/>
          </a:xfrm>
          <a:prstGeom prst="rect">
            <a:avLst/>
          </a:prstGeom>
          <a:solidFill>
            <a:srgbClr val="ED7C31"/>
          </a:solidFill>
          <a:ln w="10668">
            <a:solidFill>
              <a:srgbClr val="AE5921"/>
            </a:solidFill>
          </a:ln>
        </p:spPr>
        <p:txBody>
          <a:bodyPr vert="horz" wrap="square" lIns="0" tIns="112570" rIns="0" bIns="0" rtlCol="0">
            <a:spAutoFit/>
          </a:bodyPr>
          <a:lstStyle/>
          <a:p>
            <a:pPr marL="304185">
              <a:spcBef>
                <a:spcPts val="886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100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63" name="object 40">
            <a:extLst>
              <a:ext uri="{FF2B5EF4-FFF2-40B4-BE49-F238E27FC236}">
                <a16:creationId xmlns:a16="http://schemas.microsoft.com/office/drawing/2014/main" id="{A5D98A33-A726-4664-19A9-B5690CED9648}"/>
              </a:ext>
            </a:extLst>
          </p:cNvPr>
          <p:cNvSpPr txBox="1"/>
          <p:nvPr/>
        </p:nvSpPr>
        <p:spPr>
          <a:xfrm>
            <a:off x="6031717" y="4583786"/>
            <a:ext cx="1042670" cy="415236"/>
          </a:xfrm>
          <a:prstGeom prst="rect">
            <a:avLst/>
          </a:prstGeom>
          <a:solidFill>
            <a:srgbClr val="ED7C31"/>
          </a:solidFill>
          <a:ln w="10668">
            <a:solidFill>
              <a:srgbClr val="AE5921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2588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100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64" name="object 41">
            <a:extLst>
              <a:ext uri="{FF2B5EF4-FFF2-40B4-BE49-F238E27FC236}">
                <a16:creationId xmlns:a16="http://schemas.microsoft.com/office/drawing/2014/main" id="{AFE40681-C1F3-3C45-C6C6-6052CDDF8D31}"/>
              </a:ext>
            </a:extLst>
          </p:cNvPr>
          <p:cNvSpPr txBox="1"/>
          <p:nvPr/>
        </p:nvSpPr>
        <p:spPr>
          <a:xfrm>
            <a:off x="7472613" y="4560792"/>
            <a:ext cx="1044267" cy="415236"/>
          </a:xfrm>
          <a:prstGeom prst="rect">
            <a:avLst/>
          </a:prstGeom>
          <a:solidFill>
            <a:srgbClr val="ED7C31"/>
          </a:solidFill>
          <a:ln w="10667">
            <a:solidFill>
              <a:srgbClr val="AE5921"/>
            </a:solidFill>
          </a:ln>
        </p:spPr>
        <p:txBody>
          <a:bodyPr vert="horz" wrap="square" lIns="0" tIns="114167" rIns="0" bIns="0" rtlCol="0">
            <a:spAutoFit/>
          </a:bodyPr>
          <a:lstStyle/>
          <a:p>
            <a:pPr marL="304185">
              <a:spcBef>
                <a:spcPts val="899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100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76" name="object 42">
            <a:extLst>
              <a:ext uri="{FF2B5EF4-FFF2-40B4-BE49-F238E27FC236}">
                <a16:creationId xmlns:a16="http://schemas.microsoft.com/office/drawing/2014/main" id="{51498178-950E-6130-EB7D-E4A4C6836B69}"/>
              </a:ext>
            </a:extLst>
          </p:cNvPr>
          <p:cNvSpPr txBox="1"/>
          <p:nvPr/>
        </p:nvSpPr>
        <p:spPr>
          <a:xfrm>
            <a:off x="8923092" y="4568458"/>
            <a:ext cx="1042670" cy="413623"/>
          </a:xfrm>
          <a:prstGeom prst="rect">
            <a:avLst/>
          </a:prstGeom>
          <a:solidFill>
            <a:srgbClr val="ED7C31"/>
          </a:solidFill>
          <a:ln w="10667">
            <a:solidFill>
              <a:srgbClr val="AE5921"/>
            </a:solidFill>
          </a:ln>
        </p:spPr>
        <p:txBody>
          <a:bodyPr vert="horz" wrap="square" lIns="0" tIns="112570" rIns="0" bIns="0" rtlCol="0">
            <a:spAutoFit/>
          </a:bodyPr>
          <a:lstStyle/>
          <a:p>
            <a:pPr marL="302588">
              <a:spcBef>
                <a:spcPts val="886"/>
              </a:spcBef>
            </a:pPr>
            <a:r>
              <a:rPr sz="1949" b="1" spc="-31" dirty="0">
                <a:solidFill>
                  <a:srgbClr val="FFFFFF"/>
                </a:solidFill>
                <a:latin typeface="游ゴシック"/>
                <a:cs typeface="游ゴシック"/>
              </a:rPr>
              <a:t>100</a:t>
            </a:r>
            <a:endParaRPr sz="1949">
              <a:latin typeface="游ゴシック"/>
              <a:cs typeface="游ゴシック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C48AEC51-8D25-5EDD-8BFE-C8B50A851532}"/>
              </a:ext>
            </a:extLst>
          </p:cNvPr>
          <p:cNvSpPr/>
          <p:nvPr/>
        </p:nvSpPr>
        <p:spPr>
          <a:xfrm>
            <a:off x="1174560" y="1266825"/>
            <a:ext cx="11262709" cy="550704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object 2" descr="$PPTXTitle">
            <a:extLst>
              <a:ext uri="{FF2B5EF4-FFF2-40B4-BE49-F238E27FC236}">
                <a16:creationId xmlns:a16="http://schemas.microsoft.com/office/drawing/2014/main" id="{BF7526EB-A5FC-E54D-1BF1-12F147D8D637}"/>
              </a:ext>
            </a:extLst>
          </p:cNvPr>
          <p:cNvSpPr txBox="1">
            <a:spLocks/>
          </p:cNvSpPr>
          <p:nvPr/>
        </p:nvSpPr>
        <p:spPr>
          <a:xfrm>
            <a:off x="430457" y="846761"/>
            <a:ext cx="2302496" cy="853569"/>
          </a:xfrm>
          <a:prstGeom prst="rect">
            <a:avLst/>
          </a:prstGeom>
        </p:spPr>
        <p:txBody>
          <a:bodyPr vert="horz" wrap="square" lIns="0" tIns="2235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76"/>
              </a:spcBef>
            </a:pPr>
            <a:r>
              <a:rPr lang="ja-JP" altLang="en-US" sz="5400" b="1" spc="-2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ルール</a:t>
            </a:r>
            <a:endParaRPr lang="ja-JP" altLang="en-US" sz="5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94" name="object 3">
            <a:extLst>
              <a:ext uri="{FF2B5EF4-FFF2-40B4-BE49-F238E27FC236}">
                <a16:creationId xmlns:a16="http://schemas.microsoft.com/office/drawing/2014/main" id="{CD209282-B72C-8BC2-71A8-26D8EA53F474}"/>
              </a:ext>
            </a:extLst>
          </p:cNvPr>
          <p:cNvGrpSpPr/>
          <p:nvPr/>
        </p:nvGrpSpPr>
        <p:grpSpPr>
          <a:xfrm>
            <a:off x="626269" y="2035470"/>
            <a:ext cx="3726787" cy="4112400"/>
            <a:chOff x="392430" y="2405633"/>
            <a:chExt cx="2964180" cy="3270885"/>
          </a:xfrm>
        </p:grpSpPr>
        <p:sp>
          <p:nvSpPr>
            <p:cNvPr id="95" name="object 4">
              <a:extLst>
                <a:ext uri="{FF2B5EF4-FFF2-40B4-BE49-F238E27FC236}">
                  <a16:creationId xmlns:a16="http://schemas.microsoft.com/office/drawing/2014/main" id="{2CC05313-5FA0-3CD8-06FB-250B4C6C8A52}"/>
                </a:ext>
              </a:extLst>
            </p:cNvPr>
            <p:cNvSpPr/>
            <p:nvPr/>
          </p:nvSpPr>
          <p:spPr>
            <a:xfrm>
              <a:off x="403860" y="2417063"/>
              <a:ext cx="2941320" cy="3248025"/>
            </a:xfrm>
            <a:custGeom>
              <a:avLst/>
              <a:gdLst/>
              <a:ahLst/>
              <a:cxnLst/>
              <a:rect l="l" t="t" r="r" b="b"/>
              <a:pathLst>
                <a:path w="2941320" h="3248025">
                  <a:moveTo>
                    <a:pt x="2718816" y="3247644"/>
                  </a:moveTo>
                  <a:lnTo>
                    <a:pt x="220980" y="3247644"/>
                  </a:lnTo>
                  <a:lnTo>
                    <a:pt x="176480" y="3243149"/>
                  </a:lnTo>
                  <a:lnTo>
                    <a:pt x="135016" y="3230260"/>
                  </a:lnTo>
                  <a:lnTo>
                    <a:pt x="97482" y="3209871"/>
                  </a:lnTo>
                  <a:lnTo>
                    <a:pt x="64770" y="3182874"/>
                  </a:lnTo>
                  <a:lnTo>
                    <a:pt x="37772" y="3150161"/>
                  </a:lnTo>
                  <a:lnTo>
                    <a:pt x="17383" y="3112627"/>
                  </a:lnTo>
                  <a:lnTo>
                    <a:pt x="4494" y="3071163"/>
                  </a:lnTo>
                  <a:lnTo>
                    <a:pt x="0" y="3026663"/>
                  </a:lnTo>
                  <a:lnTo>
                    <a:pt x="0" y="220980"/>
                  </a:lnTo>
                  <a:lnTo>
                    <a:pt x="4494" y="176480"/>
                  </a:lnTo>
                  <a:lnTo>
                    <a:pt x="17383" y="135016"/>
                  </a:lnTo>
                  <a:lnTo>
                    <a:pt x="37772" y="97482"/>
                  </a:lnTo>
                  <a:lnTo>
                    <a:pt x="64770" y="64770"/>
                  </a:lnTo>
                  <a:lnTo>
                    <a:pt x="97482" y="37772"/>
                  </a:lnTo>
                  <a:lnTo>
                    <a:pt x="135016" y="17383"/>
                  </a:lnTo>
                  <a:lnTo>
                    <a:pt x="176480" y="4494"/>
                  </a:lnTo>
                  <a:lnTo>
                    <a:pt x="220980" y="0"/>
                  </a:lnTo>
                  <a:lnTo>
                    <a:pt x="2718816" y="0"/>
                  </a:lnTo>
                  <a:lnTo>
                    <a:pt x="2763818" y="4494"/>
                  </a:lnTo>
                  <a:lnTo>
                    <a:pt x="2805660" y="17383"/>
                  </a:lnTo>
                  <a:lnTo>
                    <a:pt x="2843465" y="37772"/>
                  </a:lnTo>
                  <a:lnTo>
                    <a:pt x="2876359" y="64770"/>
                  </a:lnTo>
                  <a:lnTo>
                    <a:pt x="2903466" y="97482"/>
                  </a:lnTo>
                  <a:lnTo>
                    <a:pt x="2923912" y="135016"/>
                  </a:lnTo>
                  <a:lnTo>
                    <a:pt x="2936822" y="176480"/>
                  </a:lnTo>
                  <a:lnTo>
                    <a:pt x="2941319" y="220980"/>
                  </a:lnTo>
                  <a:lnTo>
                    <a:pt x="2941319" y="3026663"/>
                  </a:lnTo>
                  <a:lnTo>
                    <a:pt x="2936822" y="3071163"/>
                  </a:lnTo>
                  <a:lnTo>
                    <a:pt x="2923912" y="3112627"/>
                  </a:lnTo>
                  <a:lnTo>
                    <a:pt x="2903466" y="3150161"/>
                  </a:lnTo>
                  <a:lnTo>
                    <a:pt x="2876359" y="3182874"/>
                  </a:lnTo>
                  <a:lnTo>
                    <a:pt x="2843465" y="3209871"/>
                  </a:lnTo>
                  <a:lnTo>
                    <a:pt x="2805660" y="3230260"/>
                  </a:lnTo>
                  <a:lnTo>
                    <a:pt x="2763818" y="3243149"/>
                  </a:lnTo>
                  <a:lnTo>
                    <a:pt x="2718816" y="3247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5">
              <a:extLst>
                <a:ext uri="{FF2B5EF4-FFF2-40B4-BE49-F238E27FC236}">
                  <a16:creationId xmlns:a16="http://schemas.microsoft.com/office/drawing/2014/main" id="{EC13E7CD-C5B4-8D26-3F17-D88AA1C9B7E0}"/>
                </a:ext>
              </a:extLst>
            </p:cNvPr>
            <p:cNvSpPr/>
            <p:nvPr/>
          </p:nvSpPr>
          <p:spPr>
            <a:xfrm>
              <a:off x="403860" y="2417063"/>
              <a:ext cx="2941320" cy="3248025"/>
            </a:xfrm>
            <a:custGeom>
              <a:avLst/>
              <a:gdLst/>
              <a:ahLst/>
              <a:cxnLst/>
              <a:rect l="l" t="t" r="r" b="b"/>
              <a:pathLst>
                <a:path w="2941320" h="3248025">
                  <a:moveTo>
                    <a:pt x="0" y="220980"/>
                  </a:moveTo>
                  <a:lnTo>
                    <a:pt x="4494" y="176480"/>
                  </a:lnTo>
                  <a:lnTo>
                    <a:pt x="17383" y="135016"/>
                  </a:lnTo>
                  <a:lnTo>
                    <a:pt x="37772" y="97482"/>
                  </a:lnTo>
                  <a:lnTo>
                    <a:pt x="64770" y="64770"/>
                  </a:lnTo>
                  <a:lnTo>
                    <a:pt x="97482" y="37772"/>
                  </a:lnTo>
                  <a:lnTo>
                    <a:pt x="135016" y="17383"/>
                  </a:lnTo>
                  <a:lnTo>
                    <a:pt x="176480" y="4494"/>
                  </a:lnTo>
                  <a:lnTo>
                    <a:pt x="220980" y="0"/>
                  </a:lnTo>
                  <a:lnTo>
                    <a:pt x="2718816" y="0"/>
                  </a:lnTo>
                  <a:lnTo>
                    <a:pt x="2763818" y="4494"/>
                  </a:lnTo>
                  <a:lnTo>
                    <a:pt x="2805660" y="17383"/>
                  </a:lnTo>
                  <a:lnTo>
                    <a:pt x="2843465" y="37772"/>
                  </a:lnTo>
                  <a:lnTo>
                    <a:pt x="2876359" y="64770"/>
                  </a:lnTo>
                  <a:lnTo>
                    <a:pt x="2903466" y="97482"/>
                  </a:lnTo>
                  <a:lnTo>
                    <a:pt x="2923912" y="135016"/>
                  </a:lnTo>
                  <a:lnTo>
                    <a:pt x="2936822" y="176480"/>
                  </a:lnTo>
                  <a:lnTo>
                    <a:pt x="2941319" y="220980"/>
                  </a:lnTo>
                  <a:lnTo>
                    <a:pt x="2941319" y="3026663"/>
                  </a:lnTo>
                  <a:lnTo>
                    <a:pt x="2936822" y="3071163"/>
                  </a:lnTo>
                  <a:lnTo>
                    <a:pt x="2923912" y="3112627"/>
                  </a:lnTo>
                  <a:lnTo>
                    <a:pt x="2903466" y="3150161"/>
                  </a:lnTo>
                  <a:lnTo>
                    <a:pt x="2876359" y="3182874"/>
                  </a:lnTo>
                  <a:lnTo>
                    <a:pt x="2843465" y="3209871"/>
                  </a:lnTo>
                  <a:lnTo>
                    <a:pt x="2805660" y="3230260"/>
                  </a:lnTo>
                  <a:lnTo>
                    <a:pt x="2763818" y="3243149"/>
                  </a:lnTo>
                  <a:lnTo>
                    <a:pt x="2718816" y="3247644"/>
                  </a:lnTo>
                  <a:lnTo>
                    <a:pt x="220980" y="3247644"/>
                  </a:lnTo>
                  <a:lnTo>
                    <a:pt x="176480" y="3243149"/>
                  </a:lnTo>
                  <a:lnTo>
                    <a:pt x="135016" y="3230260"/>
                  </a:lnTo>
                  <a:lnTo>
                    <a:pt x="97482" y="3209871"/>
                  </a:lnTo>
                  <a:lnTo>
                    <a:pt x="64770" y="3182874"/>
                  </a:lnTo>
                  <a:lnTo>
                    <a:pt x="37772" y="3150161"/>
                  </a:lnTo>
                  <a:lnTo>
                    <a:pt x="17383" y="3112627"/>
                  </a:lnTo>
                  <a:lnTo>
                    <a:pt x="4494" y="3071163"/>
                  </a:lnTo>
                  <a:lnTo>
                    <a:pt x="0" y="3026663"/>
                  </a:lnTo>
                  <a:lnTo>
                    <a:pt x="0" y="220980"/>
                  </a:lnTo>
                  <a:close/>
                </a:path>
              </a:pathLst>
            </a:custGeom>
            <a:ln w="22859">
              <a:solidFill>
                <a:srgbClr val="162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6">
              <a:extLst>
                <a:ext uri="{FF2B5EF4-FFF2-40B4-BE49-F238E27FC236}">
                  <a16:creationId xmlns:a16="http://schemas.microsoft.com/office/drawing/2014/main" id="{86D53184-9D31-6516-C938-2B95CC2359EF}"/>
                </a:ext>
              </a:extLst>
            </p:cNvPr>
            <p:cNvSpPr/>
            <p:nvPr/>
          </p:nvSpPr>
          <p:spPr>
            <a:xfrm>
              <a:off x="403859" y="2417064"/>
              <a:ext cx="1042669" cy="480059"/>
            </a:xfrm>
            <a:custGeom>
              <a:avLst/>
              <a:gdLst/>
              <a:ahLst/>
              <a:cxnLst/>
              <a:rect l="l" t="t" r="r" b="b"/>
              <a:pathLst>
                <a:path w="1042669" h="480060">
                  <a:moveTo>
                    <a:pt x="868679" y="480060"/>
                  </a:moveTo>
                  <a:lnTo>
                    <a:pt x="0" y="480060"/>
                  </a:lnTo>
                  <a:lnTo>
                    <a:pt x="0" y="173736"/>
                  </a:lnTo>
                  <a:lnTo>
                    <a:pt x="6201" y="127529"/>
                  </a:lnTo>
                  <a:lnTo>
                    <a:pt x="23706" y="86021"/>
                  </a:lnTo>
                  <a:lnTo>
                    <a:pt x="50863" y="50863"/>
                  </a:lnTo>
                  <a:lnTo>
                    <a:pt x="86021" y="23706"/>
                  </a:lnTo>
                  <a:lnTo>
                    <a:pt x="127529" y="6201"/>
                  </a:lnTo>
                  <a:lnTo>
                    <a:pt x="173736" y="0"/>
                  </a:lnTo>
                  <a:lnTo>
                    <a:pt x="1042415" y="0"/>
                  </a:lnTo>
                  <a:lnTo>
                    <a:pt x="1042415" y="304800"/>
                  </a:lnTo>
                  <a:lnTo>
                    <a:pt x="1036214" y="351119"/>
                  </a:lnTo>
                  <a:lnTo>
                    <a:pt x="1018709" y="392909"/>
                  </a:lnTo>
                  <a:lnTo>
                    <a:pt x="991552" y="428434"/>
                  </a:lnTo>
                  <a:lnTo>
                    <a:pt x="956394" y="455958"/>
                  </a:lnTo>
                  <a:lnTo>
                    <a:pt x="914886" y="473745"/>
                  </a:lnTo>
                  <a:lnTo>
                    <a:pt x="868679" y="4800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7">
              <a:extLst>
                <a:ext uri="{FF2B5EF4-FFF2-40B4-BE49-F238E27FC236}">
                  <a16:creationId xmlns:a16="http://schemas.microsoft.com/office/drawing/2014/main" id="{16414AB7-2FEF-F3D8-3580-F4F20A64ABBA}"/>
                </a:ext>
              </a:extLst>
            </p:cNvPr>
            <p:cNvSpPr/>
            <p:nvPr/>
          </p:nvSpPr>
          <p:spPr>
            <a:xfrm>
              <a:off x="403859" y="2417064"/>
              <a:ext cx="1042669" cy="480059"/>
            </a:xfrm>
            <a:custGeom>
              <a:avLst/>
              <a:gdLst/>
              <a:ahLst/>
              <a:cxnLst/>
              <a:rect l="l" t="t" r="r" b="b"/>
              <a:pathLst>
                <a:path w="1042669" h="480060">
                  <a:moveTo>
                    <a:pt x="173736" y="0"/>
                  </a:moveTo>
                  <a:lnTo>
                    <a:pt x="1042415" y="0"/>
                  </a:lnTo>
                  <a:lnTo>
                    <a:pt x="1042415" y="304800"/>
                  </a:lnTo>
                  <a:lnTo>
                    <a:pt x="1036214" y="351119"/>
                  </a:lnTo>
                  <a:lnTo>
                    <a:pt x="1018709" y="392909"/>
                  </a:lnTo>
                  <a:lnTo>
                    <a:pt x="991552" y="428434"/>
                  </a:lnTo>
                  <a:lnTo>
                    <a:pt x="956394" y="455958"/>
                  </a:lnTo>
                  <a:lnTo>
                    <a:pt x="914886" y="473745"/>
                  </a:lnTo>
                  <a:lnTo>
                    <a:pt x="868679" y="480060"/>
                  </a:lnTo>
                  <a:lnTo>
                    <a:pt x="0" y="480060"/>
                  </a:lnTo>
                  <a:lnTo>
                    <a:pt x="0" y="173736"/>
                  </a:lnTo>
                  <a:lnTo>
                    <a:pt x="6201" y="127529"/>
                  </a:lnTo>
                  <a:lnTo>
                    <a:pt x="23706" y="86021"/>
                  </a:lnTo>
                  <a:lnTo>
                    <a:pt x="50863" y="50863"/>
                  </a:lnTo>
                  <a:lnTo>
                    <a:pt x="86021" y="23706"/>
                  </a:lnTo>
                  <a:lnTo>
                    <a:pt x="127529" y="6201"/>
                  </a:lnTo>
                  <a:lnTo>
                    <a:pt x="173736" y="0"/>
                  </a:lnTo>
                  <a:close/>
                </a:path>
              </a:pathLst>
            </a:custGeom>
            <a:ln w="10668">
              <a:solidFill>
                <a:srgbClr val="162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8">
            <a:extLst>
              <a:ext uri="{FF2B5EF4-FFF2-40B4-BE49-F238E27FC236}">
                <a16:creationId xmlns:a16="http://schemas.microsoft.com/office/drawing/2014/main" id="{FA268D37-FBEB-73B3-360F-819D1559098F}"/>
              </a:ext>
            </a:extLst>
          </p:cNvPr>
          <p:cNvSpPr txBox="1"/>
          <p:nvPr/>
        </p:nvSpPr>
        <p:spPr>
          <a:xfrm>
            <a:off x="852297" y="2157288"/>
            <a:ext cx="922915" cy="328737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000" b="1" dirty="0">
                <a:solidFill>
                  <a:srgbClr val="FFFFFF"/>
                </a:solidFill>
                <a:latin typeface="游ゴシック"/>
                <a:cs typeface="游ゴシック"/>
              </a:rPr>
              <a:t>Step</a:t>
            </a:r>
            <a:r>
              <a:rPr sz="2000" b="1" spc="63" dirty="0">
                <a:solidFill>
                  <a:srgbClr val="FFFFFF"/>
                </a:solidFill>
                <a:latin typeface="游ゴシック"/>
                <a:cs typeface="游ゴシック"/>
              </a:rPr>
              <a:t> </a:t>
            </a:r>
            <a:r>
              <a:rPr sz="2000" b="1" spc="-63" dirty="0">
                <a:solidFill>
                  <a:srgbClr val="FFFFFF"/>
                </a:solidFill>
                <a:latin typeface="游ゴシック"/>
                <a:cs typeface="游ゴシック"/>
              </a:rPr>
              <a:t>１</a:t>
            </a:r>
            <a:endParaRPr sz="2000">
              <a:latin typeface="游ゴシック"/>
              <a:cs typeface="游ゴシック"/>
            </a:endParaRP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BB289896-1B33-86C0-E36B-8E9603123505}"/>
              </a:ext>
            </a:extLst>
          </p:cNvPr>
          <p:cNvGrpSpPr/>
          <p:nvPr/>
        </p:nvGrpSpPr>
        <p:grpSpPr>
          <a:xfrm>
            <a:off x="4849161" y="2035470"/>
            <a:ext cx="3725191" cy="4112400"/>
            <a:chOff x="4701117" y="2051678"/>
            <a:chExt cx="3725191" cy="4112400"/>
          </a:xfrm>
        </p:grpSpPr>
        <p:grpSp>
          <p:nvGrpSpPr>
            <p:cNvPr id="100" name="object 9">
              <a:extLst>
                <a:ext uri="{FF2B5EF4-FFF2-40B4-BE49-F238E27FC236}">
                  <a16:creationId xmlns:a16="http://schemas.microsoft.com/office/drawing/2014/main" id="{BF47EFE1-5976-E499-7C8A-060C71B3CB2F}"/>
                </a:ext>
              </a:extLst>
            </p:cNvPr>
            <p:cNvGrpSpPr/>
            <p:nvPr/>
          </p:nvGrpSpPr>
          <p:grpSpPr>
            <a:xfrm>
              <a:off x="4701117" y="2051678"/>
              <a:ext cx="3725191" cy="4112400"/>
              <a:chOff x="3739134" y="2405633"/>
              <a:chExt cx="2962910" cy="3270885"/>
            </a:xfrm>
          </p:grpSpPr>
          <p:sp>
            <p:nvSpPr>
              <p:cNvPr id="101" name="object 10">
                <a:extLst>
                  <a:ext uri="{FF2B5EF4-FFF2-40B4-BE49-F238E27FC236}">
                    <a16:creationId xmlns:a16="http://schemas.microsoft.com/office/drawing/2014/main" id="{17AA95D7-BD37-71D8-BDAE-54A3EEF9B094}"/>
                  </a:ext>
                </a:extLst>
              </p:cNvPr>
              <p:cNvSpPr/>
              <p:nvPr/>
            </p:nvSpPr>
            <p:spPr>
              <a:xfrm>
                <a:off x="3750564" y="2417063"/>
                <a:ext cx="2940050" cy="3248025"/>
              </a:xfrm>
              <a:custGeom>
                <a:avLst/>
                <a:gdLst/>
                <a:ahLst/>
                <a:cxnLst/>
                <a:rect l="l" t="t" r="r" b="b"/>
                <a:pathLst>
                  <a:path w="2940050" h="3248025">
                    <a:moveTo>
                      <a:pt x="2718816" y="3247644"/>
                    </a:moveTo>
                    <a:lnTo>
                      <a:pt x="220980" y="3247644"/>
                    </a:lnTo>
                    <a:lnTo>
                      <a:pt x="176480" y="3243149"/>
                    </a:lnTo>
                    <a:lnTo>
                      <a:pt x="135016" y="3230260"/>
                    </a:lnTo>
                    <a:lnTo>
                      <a:pt x="97482" y="3209871"/>
                    </a:lnTo>
                    <a:lnTo>
                      <a:pt x="64770" y="3182874"/>
                    </a:lnTo>
                    <a:lnTo>
                      <a:pt x="37772" y="3150161"/>
                    </a:lnTo>
                    <a:lnTo>
                      <a:pt x="17383" y="3112627"/>
                    </a:lnTo>
                    <a:lnTo>
                      <a:pt x="4494" y="3071163"/>
                    </a:lnTo>
                    <a:lnTo>
                      <a:pt x="0" y="3026663"/>
                    </a:lnTo>
                    <a:lnTo>
                      <a:pt x="0" y="220980"/>
                    </a:lnTo>
                    <a:lnTo>
                      <a:pt x="4494" y="176480"/>
                    </a:lnTo>
                    <a:lnTo>
                      <a:pt x="17383" y="135016"/>
                    </a:lnTo>
                    <a:lnTo>
                      <a:pt x="37772" y="97482"/>
                    </a:lnTo>
                    <a:lnTo>
                      <a:pt x="64770" y="64770"/>
                    </a:lnTo>
                    <a:lnTo>
                      <a:pt x="97482" y="37772"/>
                    </a:lnTo>
                    <a:lnTo>
                      <a:pt x="135016" y="17383"/>
                    </a:lnTo>
                    <a:lnTo>
                      <a:pt x="176480" y="4494"/>
                    </a:lnTo>
                    <a:lnTo>
                      <a:pt x="220980" y="0"/>
                    </a:lnTo>
                    <a:lnTo>
                      <a:pt x="2718816" y="0"/>
                    </a:lnTo>
                    <a:lnTo>
                      <a:pt x="2763315" y="4494"/>
                    </a:lnTo>
                    <a:lnTo>
                      <a:pt x="2804779" y="17383"/>
                    </a:lnTo>
                    <a:lnTo>
                      <a:pt x="2842313" y="37772"/>
                    </a:lnTo>
                    <a:lnTo>
                      <a:pt x="2875026" y="64770"/>
                    </a:lnTo>
                    <a:lnTo>
                      <a:pt x="2902023" y="97482"/>
                    </a:lnTo>
                    <a:lnTo>
                      <a:pt x="2922412" y="135016"/>
                    </a:lnTo>
                    <a:lnTo>
                      <a:pt x="2935301" y="176480"/>
                    </a:lnTo>
                    <a:lnTo>
                      <a:pt x="2939796" y="220980"/>
                    </a:lnTo>
                    <a:lnTo>
                      <a:pt x="2939796" y="3026663"/>
                    </a:lnTo>
                    <a:lnTo>
                      <a:pt x="2935301" y="3071163"/>
                    </a:lnTo>
                    <a:lnTo>
                      <a:pt x="2922412" y="3112627"/>
                    </a:lnTo>
                    <a:lnTo>
                      <a:pt x="2902023" y="3150161"/>
                    </a:lnTo>
                    <a:lnTo>
                      <a:pt x="2875026" y="3182874"/>
                    </a:lnTo>
                    <a:lnTo>
                      <a:pt x="2842313" y="3209871"/>
                    </a:lnTo>
                    <a:lnTo>
                      <a:pt x="2804779" y="3230260"/>
                    </a:lnTo>
                    <a:lnTo>
                      <a:pt x="2763315" y="3243149"/>
                    </a:lnTo>
                    <a:lnTo>
                      <a:pt x="2718816" y="324764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1">
                <a:extLst>
                  <a:ext uri="{FF2B5EF4-FFF2-40B4-BE49-F238E27FC236}">
                    <a16:creationId xmlns:a16="http://schemas.microsoft.com/office/drawing/2014/main" id="{0821A582-ECFB-CB6B-9C3B-959225D57CE5}"/>
                  </a:ext>
                </a:extLst>
              </p:cNvPr>
              <p:cNvSpPr/>
              <p:nvPr/>
            </p:nvSpPr>
            <p:spPr>
              <a:xfrm>
                <a:off x="3750564" y="2417063"/>
                <a:ext cx="2940050" cy="3248025"/>
              </a:xfrm>
              <a:custGeom>
                <a:avLst/>
                <a:gdLst/>
                <a:ahLst/>
                <a:cxnLst/>
                <a:rect l="l" t="t" r="r" b="b"/>
                <a:pathLst>
                  <a:path w="2940050" h="3248025">
                    <a:moveTo>
                      <a:pt x="0" y="220980"/>
                    </a:moveTo>
                    <a:lnTo>
                      <a:pt x="4494" y="176480"/>
                    </a:lnTo>
                    <a:lnTo>
                      <a:pt x="17383" y="135016"/>
                    </a:lnTo>
                    <a:lnTo>
                      <a:pt x="37772" y="97482"/>
                    </a:lnTo>
                    <a:lnTo>
                      <a:pt x="64770" y="64770"/>
                    </a:lnTo>
                    <a:lnTo>
                      <a:pt x="97482" y="37772"/>
                    </a:lnTo>
                    <a:lnTo>
                      <a:pt x="135016" y="17383"/>
                    </a:lnTo>
                    <a:lnTo>
                      <a:pt x="176480" y="4494"/>
                    </a:lnTo>
                    <a:lnTo>
                      <a:pt x="220980" y="0"/>
                    </a:lnTo>
                    <a:lnTo>
                      <a:pt x="2718816" y="0"/>
                    </a:lnTo>
                    <a:lnTo>
                      <a:pt x="2763315" y="4494"/>
                    </a:lnTo>
                    <a:lnTo>
                      <a:pt x="2804779" y="17383"/>
                    </a:lnTo>
                    <a:lnTo>
                      <a:pt x="2842313" y="37772"/>
                    </a:lnTo>
                    <a:lnTo>
                      <a:pt x="2875026" y="64770"/>
                    </a:lnTo>
                    <a:lnTo>
                      <a:pt x="2902023" y="97482"/>
                    </a:lnTo>
                    <a:lnTo>
                      <a:pt x="2922412" y="135016"/>
                    </a:lnTo>
                    <a:lnTo>
                      <a:pt x="2935301" y="176480"/>
                    </a:lnTo>
                    <a:lnTo>
                      <a:pt x="2939796" y="220980"/>
                    </a:lnTo>
                    <a:lnTo>
                      <a:pt x="2939796" y="3026663"/>
                    </a:lnTo>
                    <a:lnTo>
                      <a:pt x="2935301" y="3071163"/>
                    </a:lnTo>
                    <a:lnTo>
                      <a:pt x="2922412" y="3112627"/>
                    </a:lnTo>
                    <a:lnTo>
                      <a:pt x="2902023" y="3150161"/>
                    </a:lnTo>
                    <a:lnTo>
                      <a:pt x="2875026" y="3182874"/>
                    </a:lnTo>
                    <a:lnTo>
                      <a:pt x="2842313" y="3209871"/>
                    </a:lnTo>
                    <a:lnTo>
                      <a:pt x="2804779" y="3230260"/>
                    </a:lnTo>
                    <a:lnTo>
                      <a:pt x="2763315" y="3243149"/>
                    </a:lnTo>
                    <a:lnTo>
                      <a:pt x="2718816" y="3247644"/>
                    </a:lnTo>
                    <a:lnTo>
                      <a:pt x="220980" y="3247644"/>
                    </a:lnTo>
                    <a:lnTo>
                      <a:pt x="176480" y="3243149"/>
                    </a:lnTo>
                    <a:lnTo>
                      <a:pt x="135016" y="3230260"/>
                    </a:lnTo>
                    <a:lnTo>
                      <a:pt x="97482" y="3209871"/>
                    </a:lnTo>
                    <a:lnTo>
                      <a:pt x="64770" y="3182874"/>
                    </a:lnTo>
                    <a:lnTo>
                      <a:pt x="37772" y="3150161"/>
                    </a:lnTo>
                    <a:lnTo>
                      <a:pt x="17383" y="3112627"/>
                    </a:lnTo>
                    <a:lnTo>
                      <a:pt x="4494" y="3071163"/>
                    </a:lnTo>
                    <a:lnTo>
                      <a:pt x="0" y="3026663"/>
                    </a:lnTo>
                    <a:lnTo>
                      <a:pt x="0" y="220980"/>
                    </a:lnTo>
                    <a:close/>
                  </a:path>
                </a:pathLst>
              </a:custGeom>
              <a:ln w="22859">
                <a:solidFill>
                  <a:srgbClr val="162B5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2">
                <a:extLst>
                  <a:ext uri="{FF2B5EF4-FFF2-40B4-BE49-F238E27FC236}">
                    <a16:creationId xmlns:a16="http://schemas.microsoft.com/office/drawing/2014/main" id="{96B0A911-A795-EE25-18B6-A5949BB6B5D3}"/>
                  </a:ext>
                </a:extLst>
              </p:cNvPr>
              <p:cNvSpPr/>
              <p:nvPr/>
            </p:nvSpPr>
            <p:spPr>
              <a:xfrm>
                <a:off x="3750564" y="2417064"/>
                <a:ext cx="1099185" cy="480059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480060">
                    <a:moveTo>
                      <a:pt x="925067" y="480060"/>
                    </a:moveTo>
                    <a:lnTo>
                      <a:pt x="0" y="480060"/>
                    </a:lnTo>
                    <a:lnTo>
                      <a:pt x="0" y="173736"/>
                    </a:lnTo>
                    <a:lnTo>
                      <a:pt x="6201" y="127529"/>
                    </a:lnTo>
                    <a:lnTo>
                      <a:pt x="23706" y="86021"/>
                    </a:lnTo>
                    <a:lnTo>
                      <a:pt x="50863" y="50863"/>
                    </a:lnTo>
                    <a:lnTo>
                      <a:pt x="86021" y="23706"/>
                    </a:lnTo>
                    <a:lnTo>
                      <a:pt x="127529" y="6201"/>
                    </a:lnTo>
                    <a:lnTo>
                      <a:pt x="173736" y="0"/>
                    </a:lnTo>
                    <a:lnTo>
                      <a:pt x="1098804" y="0"/>
                    </a:lnTo>
                    <a:lnTo>
                      <a:pt x="1098804" y="304800"/>
                    </a:lnTo>
                    <a:lnTo>
                      <a:pt x="1092602" y="351119"/>
                    </a:lnTo>
                    <a:lnTo>
                      <a:pt x="1075097" y="392909"/>
                    </a:lnTo>
                    <a:lnTo>
                      <a:pt x="1047940" y="428434"/>
                    </a:lnTo>
                    <a:lnTo>
                      <a:pt x="1012782" y="455958"/>
                    </a:lnTo>
                    <a:lnTo>
                      <a:pt x="971274" y="473745"/>
                    </a:lnTo>
                    <a:lnTo>
                      <a:pt x="925067" y="480060"/>
                    </a:lnTo>
                    <a:close/>
                  </a:path>
                </a:pathLst>
              </a:custGeom>
              <a:solidFill>
                <a:srgbClr val="4472C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3">
                <a:extLst>
                  <a:ext uri="{FF2B5EF4-FFF2-40B4-BE49-F238E27FC236}">
                    <a16:creationId xmlns:a16="http://schemas.microsoft.com/office/drawing/2014/main" id="{C099ED70-1A73-F5EF-E748-FA9BE80DCD6D}"/>
                  </a:ext>
                </a:extLst>
              </p:cNvPr>
              <p:cNvSpPr/>
              <p:nvPr/>
            </p:nvSpPr>
            <p:spPr>
              <a:xfrm>
                <a:off x="3750564" y="2417064"/>
                <a:ext cx="1099185" cy="480059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480060">
                    <a:moveTo>
                      <a:pt x="173736" y="0"/>
                    </a:moveTo>
                    <a:lnTo>
                      <a:pt x="1098804" y="0"/>
                    </a:lnTo>
                    <a:lnTo>
                      <a:pt x="1098804" y="304800"/>
                    </a:lnTo>
                    <a:lnTo>
                      <a:pt x="1092602" y="351119"/>
                    </a:lnTo>
                    <a:lnTo>
                      <a:pt x="1075097" y="392909"/>
                    </a:lnTo>
                    <a:lnTo>
                      <a:pt x="1047940" y="428434"/>
                    </a:lnTo>
                    <a:lnTo>
                      <a:pt x="1012782" y="455958"/>
                    </a:lnTo>
                    <a:lnTo>
                      <a:pt x="971274" y="473745"/>
                    </a:lnTo>
                    <a:lnTo>
                      <a:pt x="925067" y="480060"/>
                    </a:lnTo>
                    <a:lnTo>
                      <a:pt x="0" y="480060"/>
                    </a:lnTo>
                    <a:lnTo>
                      <a:pt x="0" y="173736"/>
                    </a:lnTo>
                    <a:lnTo>
                      <a:pt x="6201" y="127529"/>
                    </a:lnTo>
                    <a:lnTo>
                      <a:pt x="23706" y="86021"/>
                    </a:lnTo>
                    <a:lnTo>
                      <a:pt x="50863" y="50863"/>
                    </a:lnTo>
                    <a:lnTo>
                      <a:pt x="86021" y="23706"/>
                    </a:lnTo>
                    <a:lnTo>
                      <a:pt x="127529" y="6201"/>
                    </a:lnTo>
                    <a:lnTo>
                      <a:pt x="173736" y="0"/>
                    </a:lnTo>
                    <a:close/>
                  </a:path>
                </a:pathLst>
              </a:custGeom>
              <a:ln w="10668">
                <a:solidFill>
                  <a:srgbClr val="162B5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5" name="object 14">
              <a:extLst>
                <a:ext uri="{FF2B5EF4-FFF2-40B4-BE49-F238E27FC236}">
                  <a16:creationId xmlns:a16="http://schemas.microsoft.com/office/drawing/2014/main" id="{B964016E-FA04-B050-6E8B-A0F9C29A8D3A}"/>
                </a:ext>
              </a:extLst>
            </p:cNvPr>
            <p:cNvSpPr txBox="1"/>
            <p:nvPr/>
          </p:nvSpPr>
          <p:spPr>
            <a:xfrm>
              <a:off x="4944804" y="2178510"/>
              <a:ext cx="922915" cy="320915"/>
            </a:xfrm>
            <a:prstGeom prst="rect">
              <a:avLst/>
            </a:prstGeom>
          </p:spPr>
          <p:txBody>
            <a:bodyPr vert="horz" wrap="square" lIns="0" tIns="20758" rIns="0" bIns="0" rtlCol="0">
              <a:spAutoFit/>
            </a:bodyPr>
            <a:lstStyle/>
            <a:p>
              <a:pPr marL="15968">
                <a:spcBef>
                  <a:spcPts val="163"/>
                </a:spcBef>
              </a:pPr>
              <a:r>
                <a:rPr sz="1949" b="1" dirty="0">
                  <a:solidFill>
                    <a:srgbClr val="FFFFFF"/>
                  </a:solidFill>
                  <a:latin typeface="游ゴシック"/>
                  <a:cs typeface="游ゴシック"/>
                </a:rPr>
                <a:t>Step</a:t>
              </a:r>
              <a:r>
                <a:rPr sz="1949" b="1" spc="63" dirty="0">
                  <a:solidFill>
                    <a:srgbClr val="FFFFFF"/>
                  </a:solidFill>
                  <a:latin typeface="游ゴシック"/>
                  <a:cs typeface="游ゴシック"/>
                </a:rPr>
                <a:t> </a:t>
              </a:r>
              <a:r>
                <a:rPr sz="1949" b="1" spc="-63" dirty="0">
                  <a:solidFill>
                    <a:srgbClr val="FFFFFF"/>
                  </a:solidFill>
                  <a:latin typeface="游ゴシック"/>
                  <a:cs typeface="游ゴシック"/>
                </a:rPr>
                <a:t>２</a:t>
              </a:r>
              <a:endParaRPr sz="1949" dirty="0">
                <a:latin typeface="游ゴシック"/>
                <a:cs typeface="游ゴシック"/>
              </a:endParaRPr>
            </a:p>
          </p:txBody>
        </p:sp>
      </p:grpSp>
      <p:grpSp>
        <p:nvGrpSpPr>
          <p:cNvPr id="106" name="object 15">
            <a:extLst>
              <a:ext uri="{FF2B5EF4-FFF2-40B4-BE49-F238E27FC236}">
                <a16:creationId xmlns:a16="http://schemas.microsoft.com/office/drawing/2014/main" id="{599087A7-C74F-2FFB-672E-AC68CCBD1AAC}"/>
              </a:ext>
            </a:extLst>
          </p:cNvPr>
          <p:cNvGrpSpPr/>
          <p:nvPr/>
        </p:nvGrpSpPr>
        <p:grpSpPr>
          <a:xfrm>
            <a:off x="9084468" y="2033475"/>
            <a:ext cx="3696811" cy="4116392"/>
            <a:chOff x="7119840" y="2391155"/>
            <a:chExt cx="2940337" cy="3274060"/>
          </a:xfrm>
        </p:grpSpPr>
        <p:sp>
          <p:nvSpPr>
            <p:cNvPr id="107" name="object 16">
              <a:extLst>
                <a:ext uri="{FF2B5EF4-FFF2-40B4-BE49-F238E27FC236}">
                  <a16:creationId xmlns:a16="http://schemas.microsoft.com/office/drawing/2014/main" id="{563AF06F-D933-19BB-AE94-24CCA3114EE7}"/>
                </a:ext>
              </a:extLst>
            </p:cNvPr>
            <p:cNvSpPr/>
            <p:nvPr/>
          </p:nvSpPr>
          <p:spPr>
            <a:xfrm>
              <a:off x="7120127" y="2391155"/>
              <a:ext cx="2940050" cy="3274060"/>
            </a:xfrm>
            <a:custGeom>
              <a:avLst/>
              <a:gdLst/>
              <a:ahLst/>
              <a:cxnLst/>
              <a:rect l="l" t="t" r="r" b="b"/>
              <a:pathLst>
                <a:path w="2940050" h="3274060">
                  <a:moveTo>
                    <a:pt x="2718816" y="3273552"/>
                  </a:moveTo>
                  <a:lnTo>
                    <a:pt x="220980" y="3273552"/>
                  </a:lnTo>
                  <a:lnTo>
                    <a:pt x="176480" y="3269057"/>
                  </a:lnTo>
                  <a:lnTo>
                    <a:pt x="135016" y="3256168"/>
                  </a:lnTo>
                  <a:lnTo>
                    <a:pt x="97482" y="3235779"/>
                  </a:lnTo>
                  <a:lnTo>
                    <a:pt x="64770" y="3208782"/>
                  </a:lnTo>
                  <a:lnTo>
                    <a:pt x="37772" y="3176069"/>
                  </a:lnTo>
                  <a:lnTo>
                    <a:pt x="17383" y="3138535"/>
                  </a:lnTo>
                  <a:lnTo>
                    <a:pt x="4494" y="3097071"/>
                  </a:lnTo>
                  <a:lnTo>
                    <a:pt x="0" y="3052572"/>
                  </a:lnTo>
                  <a:lnTo>
                    <a:pt x="0" y="220980"/>
                  </a:lnTo>
                  <a:lnTo>
                    <a:pt x="4494" y="176042"/>
                  </a:lnTo>
                  <a:lnTo>
                    <a:pt x="17383" y="134373"/>
                  </a:lnTo>
                  <a:lnTo>
                    <a:pt x="37772" y="96812"/>
                  </a:lnTo>
                  <a:lnTo>
                    <a:pt x="64770" y="64198"/>
                  </a:lnTo>
                  <a:lnTo>
                    <a:pt x="97482" y="37370"/>
                  </a:lnTo>
                  <a:lnTo>
                    <a:pt x="135016" y="17168"/>
                  </a:lnTo>
                  <a:lnTo>
                    <a:pt x="176480" y="4432"/>
                  </a:lnTo>
                  <a:lnTo>
                    <a:pt x="220980" y="0"/>
                  </a:lnTo>
                  <a:lnTo>
                    <a:pt x="2718816" y="0"/>
                  </a:lnTo>
                  <a:lnTo>
                    <a:pt x="2763315" y="4432"/>
                  </a:lnTo>
                  <a:lnTo>
                    <a:pt x="2804779" y="17168"/>
                  </a:lnTo>
                  <a:lnTo>
                    <a:pt x="2842313" y="37370"/>
                  </a:lnTo>
                  <a:lnTo>
                    <a:pt x="2875026" y="64198"/>
                  </a:lnTo>
                  <a:lnTo>
                    <a:pt x="2902023" y="96812"/>
                  </a:lnTo>
                  <a:lnTo>
                    <a:pt x="2922412" y="134373"/>
                  </a:lnTo>
                  <a:lnTo>
                    <a:pt x="2935301" y="176042"/>
                  </a:lnTo>
                  <a:lnTo>
                    <a:pt x="2939796" y="220980"/>
                  </a:lnTo>
                  <a:lnTo>
                    <a:pt x="2939796" y="3052572"/>
                  </a:lnTo>
                  <a:lnTo>
                    <a:pt x="2935301" y="3097071"/>
                  </a:lnTo>
                  <a:lnTo>
                    <a:pt x="2922412" y="3138535"/>
                  </a:lnTo>
                  <a:lnTo>
                    <a:pt x="2902023" y="3176069"/>
                  </a:lnTo>
                  <a:lnTo>
                    <a:pt x="2875026" y="3208782"/>
                  </a:lnTo>
                  <a:lnTo>
                    <a:pt x="2842313" y="3235779"/>
                  </a:lnTo>
                  <a:lnTo>
                    <a:pt x="2804779" y="3256168"/>
                  </a:lnTo>
                  <a:lnTo>
                    <a:pt x="2763315" y="3269057"/>
                  </a:lnTo>
                  <a:lnTo>
                    <a:pt x="2718816" y="3273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7">
              <a:extLst>
                <a:ext uri="{FF2B5EF4-FFF2-40B4-BE49-F238E27FC236}">
                  <a16:creationId xmlns:a16="http://schemas.microsoft.com/office/drawing/2014/main" id="{9B38D248-6FA7-C567-B7B5-96537A11B0AF}"/>
                </a:ext>
              </a:extLst>
            </p:cNvPr>
            <p:cNvSpPr/>
            <p:nvPr/>
          </p:nvSpPr>
          <p:spPr>
            <a:xfrm>
              <a:off x="7120127" y="2391155"/>
              <a:ext cx="2940050" cy="3274060"/>
            </a:xfrm>
            <a:custGeom>
              <a:avLst/>
              <a:gdLst/>
              <a:ahLst/>
              <a:cxnLst/>
              <a:rect l="l" t="t" r="r" b="b"/>
              <a:pathLst>
                <a:path w="2940050" h="3274060">
                  <a:moveTo>
                    <a:pt x="0" y="220980"/>
                  </a:moveTo>
                  <a:lnTo>
                    <a:pt x="4494" y="176042"/>
                  </a:lnTo>
                  <a:lnTo>
                    <a:pt x="17383" y="134373"/>
                  </a:lnTo>
                  <a:lnTo>
                    <a:pt x="37772" y="96812"/>
                  </a:lnTo>
                  <a:lnTo>
                    <a:pt x="64770" y="64198"/>
                  </a:lnTo>
                  <a:lnTo>
                    <a:pt x="97482" y="37370"/>
                  </a:lnTo>
                  <a:lnTo>
                    <a:pt x="135016" y="17168"/>
                  </a:lnTo>
                  <a:lnTo>
                    <a:pt x="176480" y="4432"/>
                  </a:lnTo>
                  <a:lnTo>
                    <a:pt x="220980" y="0"/>
                  </a:lnTo>
                  <a:lnTo>
                    <a:pt x="2718816" y="0"/>
                  </a:lnTo>
                  <a:lnTo>
                    <a:pt x="2763315" y="4432"/>
                  </a:lnTo>
                  <a:lnTo>
                    <a:pt x="2804779" y="17168"/>
                  </a:lnTo>
                  <a:lnTo>
                    <a:pt x="2842313" y="37370"/>
                  </a:lnTo>
                  <a:lnTo>
                    <a:pt x="2875026" y="64198"/>
                  </a:lnTo>
                  <a:lnTo>
                    <a:pt x="2902023" y="96812"/>
                  </a:lnTo>
                  <a:lnTo>
                    <a:pt x="2922412" y="134373"/>
                  </a:lnTo>
                  <a:lnTo>
                    <a:pt x="2935301" y="176042"/>
                  </a:lnTo>
                  <a:lnTo>
                    <a:pt x="2939796" y="220980"/>
                  </a:lnTo>
                  <a:lnTo>
                    <a:pt x="2939796" y="3052572"/>
                  </a:lnTo>
                  <a:lnTo>
                    <a:pt x="2935301" y="3097071"/>
                  </a:lnTo>
                  <a:lnTo>
                    <a:pt x="2922412" y="3138535"/>
                  </a:lnTo>
                  <a:lnTo>
                    <a:pt x="2902023" y="3176069"/>
                  </a:lnTo>
                  <a:lnTo>
                    <a:pt x="2875026" y="3208782"/>
                  </a:lnTo>
                  <a:lnTo>
                    <a:pt x="2842313" y="3235779"/>
                  </a:lnTo>
                  <a:lnTo>
                    <a:pt x="2804779" y="3256168"/>
                  </a:lnTo>
                  <a:lnTo>
                    <a:pt x="2763315" y="3269057"/>
                  </a:lnTo>
                  <a:lnTo>
                    <a:pt x="2718816" y="3273552"/>
                  </a:lnTo>
                  <a:lnTo>
                    <a:pt x="220980" y="3273552"/>
                  </a:lnTo>
                  <a:lnTo>
                    <a:pt x="176480" y="3269057"/>
                  </a:lnTo>
                  <a:lnTo>
                    <a:pt x="135016" y="3256168"/>
                  </a:lnTo>
                  <a:lnTo>
                    <a:pt x="97482" y="3235779"/>
                  </a:lnTo>
                  <a:lnTo>
                    <a:pt x="64770" y="3208782"/>
                  </a:lnTo>
                  <a:lnTo>
                    <a:pt x="37772" y="3176069"/>
                  </a:lnTo>
                  <a:lnTo>
                    <a:pt x="17383" y="3138535"/>
                  </a:lnTo>
                  <a:lnTo>
                    <a:pt x="4494" y="3097071"/>
                  </a:lnTo>
                  <a:lnTo>
                    <a:pt x="0" y="3052572"/>
                  </a:lnTo>
                  <a:lnTo>
                    <a:pt x="0" y="220980"/>
                  </a:lnTo>
                  <a:close/>
                </a:path>
              </a:pathLst>
            </a:custGeom>
            <a:ln w="22859">
              <a:solidFill>
                <a:srgbClr val="162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8">
              <a:extLst>
                <a:ext uri="{FF2B5EF4-FFF2-40B4-BE49-F238E27FC236}">
                  <a16:creationId xmlns:a16="http://schemas.microsoft.com/office/drawing/2014/main" id="{A93A4149-F63A-44F4-3B71-8D8C2F4ABE5D}"/>
                </a:ext>
              </a:extLst>
            </p:cNvPr>
            <p:cNvSpPr/>
            <p:nvPr/>
          </p:nvSpPr>
          <p:spPr>
            <a:xfrm>
              <a:off x="7119840" y="2398775"/>
              <a:ext cx="1065816" cy="473540"/>
            </a:xfrm>
            <a:custGeom>
              <a:avLst/>
              <a:gdLst/>
              <a:ahLst/>
              <a:cxnLst/>
              <a:rect l="l" t="t" r="r" b="b"/>
              <a:pathLst>
                <a:path w="1042670" h="386080">
                  <a:moveTo>
                    <a:pt x="902207" y="385572"/>
                  </a:moveTo>
                  <a:lnTo>
                    <a:pt x="0" y="385572"/>
                  </a:lnTo>
                  <a:lnTo>
                    <a:pt x="0" y="140208"/>
                  </a:lnTo>
                  <a:lnTo>
                    <a:pt x="7120" y="95780"/>
                  </a:lnTo>
                  <a:lnTo>
                    <a:pt x="26968" y="57278"/>
                  </a:lnTo>
                  <a:lnTo>
                    <a:pt x="57278" y="26968"/>
                  </a:lnTo>
                  <a:lnTo>
                    <a:pt x="95780" y="7120"/>
                  </a:lnTo>
                  <a:lnTo>
                    <a:pt x="140207" y="0"/>
                  </a:lnTo>
                  <a:lnTo>
                    <a:pt x="1042416" y="0"/>
                  </a:lnTo>
                  <a:lnTo>
                    <a:pt x="1042416" y="245364"/>
                  </a:lnTo>
                  <a:lnTo>
                    <a:pt x="1035295" y="289791"/>
                  </a:lnTo>
                  <a:lnTo>
                    <a:pt x="1015447" y="328293"/>
                  </a:lnTo>
                  <a:lnTo>
                    <a:pt x="985138" y="358603"/>
                  </a:lnTo>
                  <a:lnTo>
                    <a:pt x="946635" y="378451"/>
                  </a:lnTo>
                  <a:lnTo>
                    <a:pt x="902207" y="38557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9">
              <a:extLst>
                <a:ext uri="{FF2B5EF4-FFF2-40B4-BE49-F238E27FC236}">
                  <a16:creationId xmlns:a16="http://schemas.microsoft.com/office/drawing/2014/main" id="{3F1B82BC-B4AF-F51E-A494-EB3908710409}"/>
                </a:ext>
              </a:extLst>
            </p:cNvPr>
            <p:cNvSpPr/>
            <p:nvPr/>
          </p:nvSpPr>
          <p:spPr>
            <a:xfrm>
              <a:off x="7119841" y="2398775"/>
              <a:ext cx="1065815" cy="473540"/>
            </a:xfrm>
            <a:custGeom>
              <a:avLst/>
              <a:gdLst/>
              <a:ahLst/>
              <a:cxnLst/>
              <a:rect l="l" t="t" r="r" b="b"/>
              <a:pathLst>
                <a:path w="1042670" h="386080">
                  <a:moveTo>
                    <a:pt x="140207" y="0"/>
                  </a:moveTo>
                  <a:lnTo>
                    <a:pt x="1042416" y="0"/>
                  </a:lnTo>
                  <a:lnTo>
                    <a:pt x="1042416" y="245364"/>
                  </a:lnTo>
                  <a:lnTo>
                    <a:pt x="1035295" y="289791"/>
                  </a:lnTo>
                  <a:lnTo>
                    <a:pt x="1015447" y="328293"/>
                  </a:lnTo>
                  <a:lnTo>
                    <a:pt x="985138" y="358603"/>
                  </a:lnTo>
                  <a:lnTo>
                    <a:pt x="946635" y="378451"/>
                  </a:lnTo>
                  <a:lnTo>
                    <a:pt x="902207" y="385572"/>
                  </a:lnTo>
                  <a:lnTo>
                    <a:pt x="0" y="385572"/>
                  </a:lnTo>
                  <a:lnTo>
                    <a:pt x="0" y="140208"/>
                  </a:lnTo>
                  <a:lnTo>
                    <a:pt x="7120" y="95780"/>
                  </a:lnTo>
                  <a:lnTo>
                    <a:pt x="26968" y="57278"/>
                  </a:lnTo>
                  <a:lnTo>
                    <a:pt x="57278" y="26968"/>
                  </a:lnTo>
                  <a:lnTo>
                    <a:pt x="95780" y="7120"/>
                  </a:lnTo>
                  <a:lnTo>
                    <a:pt x="140207" y="0"/>
                  </a:lnTo>
                  <a:close/>
                </a:path>
              </a:pathLst>
            </a:custGeom>
            <a:ln w="10668">
              <a:solidFill>
                <a:srgbClr val="162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20">
            <a:extLst>
              <a:ext uri="{FF2B5EF4-FFF2-40B4-BE49-F238E27FC236}">
                <a16:creationId xmlns:a16="http://schemas.microsoft.com/office/drawing/2014/main" id="{C319CB43-89EF-AEC5-D8C6-BD1A2BCD66DC}"/>
              </a:ext>
            </a:extLst>
          </p:cNvPr>
          <p:cNvSpPr txBox="1"/>
          <p:nvPr/>
        </p:nvSpPr>
        <p:spPr>
          <a:xfrm>
            <a:off x="9304554" y="2157288"/>
            <a:ext cx="922915" cy="328737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000" b="1" dirty="0">
                <a:solidFill>
                  <a:srgbClr val="FFFFFF"/>
                </a:solidFill>
                <a:latin typeface="游ゴシック"/>
                <a:cs typeface="游ゴシック"/>
              </a:rPr>
              <a:t>Step</a:t>
            </a:r>
            <a:r>
              <a:rPr sz="2000" b="1" spc="63" dirty="0">
                <a:solidFill>
                  <a:srgbClr val="FFFFFF"/>
                </a:solidFill>
                <a:latin typeface="游ゴシック"/>
                <a:cs typeface="游ゴシック"/>
              </a:rPr>
              <a:t> </a:t>
            </a:r>
            <a:r>
              <a:rPr sz="2000" b="1" spc="-63" dirty="0">
                <a:solidFill>
                  <a:srgbClr val="FFFFFF"/>
                </a:solidFill>
                <a:latin typeface="游ゴシック"/>
                <a:cs typeface="游ゴシック"/>
              </a:rPr>
              <a:t>３</a:t>
            </a:r>
            <a:endParaRPr sz="2000" dirty="0">
              <a:latin typeface="游ゴシック"/>
              <a:cs typeface="游ゴシック"/>
            </a:endParaRPr>
          </a:p>
        </p:txBody>
      </p:sp>
      <p:sp>
        <p:nvSpPr>
          <p:cNvPr id="112" name="object 21">
            <a:extLst>
              <a:ext uri="{FF2B5EF4-FFF2-40B4-BE49-F238E27FC236}">
                <a16:creationId xmlns:a16="http://schemas.microsoft.com/office/drawing/2014/main" id="{C4DC33C6-B4D6-B1A3-73AC-73024C7B98D6}"/>
              </a:ext>
            </a:extLst>
          </p:cNvPr>
          <p:cNvSpPr txBox="1"/>
          <p:nvPr/>
        </p:nvSpPr>
        <p:spPr>
          <a:xfrm>
            <a:off x="810535" y="2906266"/>
            <a:ext cx="3364492" cy="1494257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/>
          <a:p>
            <a:pPr marL="15968" marR="6387" algn="just">
              <a:lnSpc>
                <a:spcPct val="100200"/>
              </a:lnSpc>
              <a:spcBef>
                <a:spcPts val="132"/>
              </a:spcBef>
            </a:pPr>
            <a:r>
              <a:rPr sz="3200" b="1" spc="-13" dirty="0">
                <a:solidFill>
                  <a:schemeClr val="tx1"/>
                </a:solidFill>
                <a:latin typeface="游ゴシック"/>
                <a:cs typeface="游ゴシック"/>
              </a:rPr>
              <a:t>１枚カードを取り出し、書かれている数を確認する</a:t>
            </a:r>
            <a:r>
              <a:rPr lang="ja-JP" altLang="en-US" sz="3200" b="1" spc="-13" dirty="0">
                <a:solidFill>
                  <a:schemeClr val="tx1"/>
                </a:solidFill>
                <a:latin typeface="游ゴシック"/>
                <a:cs typeface="游ゴシック"/>
              </a:rPr>
              <a:t>。</a:t>
            </a:r>
            <a:endParaRPr sz="3200" dirty="0">
              <a:solidFill>
                <a:schemeClr val="tx1"/>
              </a:solidFill>
              <a:latin typeface="游ゴシック"/>
              <a:cs typeface="游ゴシック"/>
            </a:endParaRPr>
          </a:p>
        </p:txBody>
      </p:sp>
      <p:sp>
        <p:nvSpPr>
          <p:cNvPr id="113" name="object 22">
            <a:extLst>
              <a:ext uri="{FF2B5EF4-FFF2-40B4-BE49-F238E27FC236}">
                <a16:creationId xmlns:a16="http://schemas.microsoft.com/office/drawing/2014/main" id="{DD7A30C1-0AC6-2013-D5F2-26F0BA6A6DED}"/>
              </a:ext>
            </a:extLst>
          </p:cNvPr>
          <p:cNvSpPr txBox="1"/>
          <p:nvPr/>
        </p:nvSpPr>
        <p:spPr>
          <a:xfrm>
            <a:off x="9234947" y="2906266"/>
            <a:ext cx="3677518" cy="1985893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 marR="6387">
              <a:lnSpc>
                <a:spcPct val="100299"/>
              </a:lnSpc>
              <a:spcBef>
                <a:spcPts val="126"/>
              </a:spcBef>
            </a:pPr>
            <a:r>
              <a:rPr sz="3200" b="1" dirty="0" err="1">
                <a:solidFill>
                  <a:schemeClr val="tx1"/>
                </a:solidFill>
                <a:latin typeface="游ゴシック"/>
                <a:cs typeface="游ゴシック"/>
              </a:rPr>
              <a:t>最後に取り出したカードに書かれて</a:t>
            </a:r>
            <a:br>
              <a:rPr lang="en-US" sz="3200" b="1" dirty="0">
                <a:solidFill>
                  <a:schemeClr val="tx1"/>
                </a:solidFill>
                <a:latin typeface="游ゴシック"/>
                <a:cs typeface="游ゴシック"/>
              </a:rPr>
            </a:br>
            <a:r>
              <a:rPr sz="3200" b="1" dirty="0" err="1">
                <a:solidFill>
                  <a:schemeClr val="tx1"/>
                </a:solidFill>
                <a:latin typeface="游ゴシック"/>
                <a:cs typeface="游ゴシック"/>
              </a:rPr>
              <a:t>いる数をポイントとして</a:t>
            </a:r>
            <a:r>
              <a:rPr sz="3200" b="1" spc="-13" dirty="0" err="1">
                <a:solidFill>
                  <a:schemeClr val="tx1"/>
                </a:solidFill>
                <a:latin typeface="游ゴシック"/>
                <a:cs typeface="游ゴシック"/>
              </a:rPr>
              <a:t>獲得できる</a:t>
            </a:r>
            <a:r>
              <a:rPr sz="3200" b="1" spc="-13" dirty="0">
                <a:solidFill>
                  <a:schemeClr val="tx1"/>
                </a:solidFill>
                <a:latin typeface="游ゴシック"/>
                <a:cs typeface="游ゴシック"/>
              </a:rPr>
              <a:t>。</a:t>
            </a:r>
            <a:endParaRPr sz="3200" dirty="0">
              <a:solidFill>
                <a:schemeClr val="tx1"/>
              </a:solidFill>
              <a:latin typeface="游ゴシック"/>
              <a:cs typeface="游ゴシック"/>
            </a:endParaRPr>
          </a:p>
        </p:txBody>
      </p:sp>
      <p:sp>
        <p:nvSpPr>
          <p:cNvPr id="114" name="object 23">
            <a:extLst>
              <a:ext uri="{FF2B5EF4-FFF2-40B4-BE49-F238E27FC236}">
                <a16:creationId xmlns:a16="http://schemas.microsoft.com/office/drawing/2014/main" id="{BBFC6C8C-7908-F9E7-9F47-05A68B73FBC5}"/>
              </a:ext>
            </a:extLst>
          </p:cNvPr>
          <p:cNvSpPr txBox="1"/>
          <p:nvPr/>
        </p:nvSpPr>
        <p:spPr>
          <a:xfrm>
            <a:off x="5056435" y="2906266"/>
            <a:ext cx="3266034" cy="1962004"/>
          </a:xfrm>
          <a:prstGeom prst="rect">
            <a:avLst/>
          </a:prstGeom>
        </p:spPr>
        <p:txBody>
          <a:bodyPr vert="horz" wrap="square" lIns="0" tIns="15169" rIns="0" bIns="0" rtlCol="0">
            <a:spAutoFit/>
          </a:bodyPr>
          <a:lstStyle/>
          <a:p>
            <a:pPr marL="15968" marR="6387">
              <a:lnSpc>
                <a:spcPct val="100400"/>
              </a:lnSpc>
              <a:spcBef>
                <a:spcPts val="119"/>
              </a:spcBef>
            </a:pPr>
            <a:r>
              <a:rPr sz="3200" b="1" spc="-13" dirty="0">
                <a:solidFill>
                  <a:schemeClr val="tx1"/>
                </a:solidFill>
                <a:latin typeface="游ゴシック"/>
                <a:cs typeface="游ゴシック"/>
              </a:rPr>
              <a:t>取り出したカードを箱に戻す。</a:t>
            </a:r>
            <a:endParaRPr sz="3200" dirty="0">
              <a:solidFill>
                <a:schemeClr val="tx1"/>
              </a:solidFill>
              <a:latin typeface="游ゴシック"/>
              <a:cs typeface="游ゴシック"/>
            </a:endParaRPr>
          </a:p>
          <a:p>
            <a:pPr marL="15968" marR="6387">
              <a:lnSpc>
                <a:spcPts val="3709"/>
              </a:lnSpc>
              <a:spcBef>
                <a:spcPts val="113"/>
              </a:spcBef>
            </a:pPr>
            <a:r>
              <a:rPr sz="3200" b="1" spc="-13" dirty="0" err="1">
                <a:solidFill>
                  <a:schemeClr val="tx1"/>
                </a:solidFill>
                <a:latin typeface="游ゴシック"/>
                <a:cs typeface="游ゴシック"/>
              </a:rPr>
              <a:t>これを何回か繰り</a:t>
            </a:r>
            <a:r>
              <a:rPr sz="3200" b="1" spc="-31" dirty="0" err="1">
                <a:solidFill>
                  <a:schemeClr val="tx1"/>
                </a:solidFill>
                <a:latin typeface="游ゴシック"/>
                <a:cs typeface="游ゴシック"/>
              </a:rPr>
              <a:t>返す</a:t>
            </a:r>
            <a:r>
              <a:rPr lang="ja-JP" altLang="en-US" sz="3200" b="1" spc="-31" dirty="0">
                <a:solidFill>
                  <a:schemeClr val="tx1"/>
                </a:solidFill>
                <a:latin typeface="游ゴシック"/>
                <a:cs typeface="游ゴシック"/>
              </a:rPr>
              <a:t>。</a:t>
            </a:r>
            <a:endParaRPr sz="3200" dirty="0">
              <a:solidFill>
                <a:schemeClr val="tx1"/>
              </a:solidFill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883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D4D14EE-B9FC-D8C4-5ECA-E89B061DD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84734CA-0DEB-4FE2-E28C-71BB0F39D3C6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F2C89EE3-CB69-27E3-8AD6-BE814688832D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684D44A-6D55-F306-A7F1-0477D4969B39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E3D01E6-B4E9-C82D-D613-FFBD9B98BF26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E3F9FAC-5C56-DD45-6EB3-06060D7F5015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0BC16EE-2DB1-4909-2891-2E00AB641079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8C7A4FE-C6A2-92BA-EAFB-33EE54966346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CC1FEEE-2AA1-8182-B174-7559BC75CD51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AAF05EC7-6E40-1CFE-C9E4-60E16AAF73F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E540DD87-CB04-CFC0-81C8-A01ADA0538D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9DC8D605-2653-FAC3-5B09-5853FBBA664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301F2F4A-6ACC-B5BA-F31A-53B7034832C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32C497FF-153A-40F5-B442-106248F5141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593A0821-6345-B088-ABA0-F33BC31ADF6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485FAF27-221D-76CD-A566-74997DECC6C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2FF4615F-227E-4F57-F27F-71FB37C7751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9C1F9454-6381-221C-5601-C1C381E09AA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B2EC0FAE-4889-313F-CD4E-E34F1630A42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13645929-CA8E-6DF7-83A4-0996CEFEF61C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19CB7BAE-98A0-A24A-77AB-009F13A351AD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0E47CC5C-DFF0-2785-E3F6-8B1C19FE525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EDADFA0-B100-D216-2EF5-AE209407FA13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7B202612-F78F-3D98-5B97-07D356CB3C30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16C38BEE-FF7C-0E96-1630-155C030DD83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4527E076-0EBC-DFEE-B737-97DEBCE30F5A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A0358C0B-33A4-0132-EA4A-7ECE290F0616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C82B53C5-C717-463E-8E53-AA6B609B71F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AB8110F6-DD42-2588-FD1D-2A045FF82724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88169863-3871-BD03-8BB1-BD5C83A17AE2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38AE6C72-6C7C-8BEE-D1DD-2A65B2F1720D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C2600B47-594C-3E46-2843-6C90F383DF5A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1F3BC546-C7F6-93B3-D8F7-E24A0C414F3E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26E07D43-9F52-E5C5-D314-660090C9AC69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3AD87EBB-3437-5FD0-BDE8-F89B971E061D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7209727B-0A5D-E0D1-B6FB-E7BA845942A3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D946E530-DEAD-C143-C8B7-88A14993BE93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0C36801B-0FCD-40F6-45F8-EA5D984B1CC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52A34D40-AE71-74DB-55B2-0280BD3E7588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3B7689B5-C79E-CF75-ED08-274EAA70A191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4D315276-CB57-DADF-B8DE-8B5FBC9D9003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8FB6F2B5-59E1-BD85-0FCE-BD488D4F382B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D45FA14C-B554-EBCB-B6A6-4A7519B62D9C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753559A0-10E3-20C8-5FD6-B90A6DFEF68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1E901B7F-765D-E6D1-DF87-C3B717488EAB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CA858028-6367-FBC8-6D10-E748FBFA336F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45633892-D88E-02BD-E99C-80C44F504EAC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D68F53F9-721B-20FC-D3A2-7EFB409E3125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9633E1F7-CA51-CC7A-1821-227001660775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CD40C5D8-F917-DADC-A456-2F176668283A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67F919D4-3F49-8324-1CD8-1FB7F39DCEF9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2AADF47B-C81D-2587-0CEF-ED12E05F9EE8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74ED0123-F130-032D-E9C7-5F83DB28D0C9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7E571C82-C6C9-78A6-312A-D13D061DAD5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1E50FF83-38FA-91EB-B98F-26E423ED7DE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21FEBF44-DDA0-3249-2CFF-5F8C4263D73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23405015-200B-9B85-1916-C3E3F7EFA78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D77CE1D6-F7E1-C2ED-B74B-B89C189C2D6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FDE228A6-0AF6-0D23-E569-885AA0FCFAC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27A77475-3051-DFA9-00A1-7E8D9F90DD7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9D871C31-520E-9E05-D396-8322554388E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B698AD07-86D9-7C43-82AD-EEF6746ADCC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39F917F8-261D-6BD1-CED6-909F6C21784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76">
            <a:extLst>
              <a:ext uri="{FF2B5EF4-FFF2-40B4-BE49-F238E27FC236}">
                <a16:creationId xmlns:a16="http://schemas.microsoft.com/office/drawing/2014/main" id="{B80D83FA-3BE3-0E7F-BB18-4305F32A9200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12</a:t>
            </a:r>
            <a:endParaRPr lang="en-US" spc="-63" dirty="0"/>
          </a:p>
        </p:txBody>
      </p:sp>
      <p:sp>
        <p:nvSpPr>
          <p:cNvPr id="55" name="object 2" descr="$PPTXTitle">
            <a:extLst>
              <a:ext uri="{FF2B5EF4-FFF2-40B4-BE49-F238E27FC236}">
                <a16:creationId xmlns:a16="http://schemas.microsoft.com/office/drawing/2014/main" id="{A47231A4-3A1E-A699-6371-FA12AEEC52D8}"/>
              </a:ext>
            </a:extLst>
          </p:cNvPr>
          <p:cNvSpPr txBox="1">
            <a:spLocks/>
          </p:cNvSpPr>
          <p:nvPr/>
        </p:nvSpPr>
        <p:spPr>
          <a:xfrm>
            <a:off x="1159669" y="2431653"/>
            <a:ext cx="11609847" cy="2492772"/>
          </a:xfrm>
          <a:prstGeom prst="rect">
            <a:avLst/>
          </a:prstGeom>
        </p:spPr>
        <p:txBody>
          <a:bodyPr vert="horz" wrap="square" lIns="0" tIns="175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l">
              <a:spcBef>
                <a:spcPts val="138"/>
              </a:spcBef>
            </a:pPr>
            <a:r>
              <a:rPr lang="ja-JP" altLang="en-US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無制限に引き直す</a:t>
            </a:r>
            <a:r>
              <a:rPr lang="ja-JP" altLang="en-US" sz="8000" b="1" spc="-6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ことが</a:t>
            </a:r>
            <a:endParaRPr lang="en-US" altLang="ja-JP" sz="8000" b="1" spc="-6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5968" algn="l">
              <a:spcBef>
                <a:spcPts val="138"/>
              </a:spcBef>
            </a:pPr>
            <a:r>
              <a:rPr lang="ja-JP" altLang="en-US" sz="8000" b="1" spc="-6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できたら</a:t>
            </a:r>
            <a:r>
              <a:rPr lang="en-US" altLang="ja-JP" sz="8000" b="1" spc="-6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8000" b="1" spc="-6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632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89F3E64-C134-E9E2-EE2E-9951919C4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342A9F1-4791-D50D-3426-3638799837CC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D35FA0C-CA19-1158-C7AA-2F672B2863CF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7B59300-5BA9-5B77-26EA-20ED6669C75C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7C75437-64FB-B7B0-9996-451630CE1346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0CE5605-D281-DCFE-C5E1-190F8D978224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A81C7A0-ADCB-58ED-84EA-CE2A8660A62B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E10AD48-125B-2DE2-779D-2C592778FD8D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B3D0410-82D6-A9A9-DA40-8140C48E42EC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B171E874-CAE1-BD3C-CB36-8FDD22C5B30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9FB0A229-CA01-3268-AD22-2A35060C51E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2C56DDB5-E86A-630D-A5CF-6C4FE1B441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6463C4CA-8EB6-66E0-6139-7CD566EAD73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AF4CAEFC-0C06-1331-36BC-2A8A9B84003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BDF3E70E-5F73-0458-F97A-F36D0E1369B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2F5CEBB5-BA70-AB76-7A67-722C3EEC2CE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75CC5411-4C44-F970-7292-4F8C11AB4CC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F047D749-6D76-880C-5F6E-198D0FE4114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B01315D3-0D76-9AB2-5E2F-55B61AB161D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4189FBFC-C2AF-8922-4AD4-601B6F88A7FC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32D9B118-9B4F-01E3-AAF2-36BB43330329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F818D718-DE7E-AFB4-2E8A-B16038D63A7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A028F183-E84C-6E0F-5EE7-5C09A650DECB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DD1DB647-E8DF-74BB-4BB6-E574E9CC2049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5154857E-D6B9-9A7A-57DD-4EA02284E56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03A77895-EF81-F222-AE79-832E67E3A177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2BEFF1FF-4401-1CCA-C012-3890234F5E69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287CE3D8-5CB4-5611-FD31-A533620949A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641B9D9D-629C-7F7B-0C12-D46C3BDA7C21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543F060E-5CD3-23E4-32FF-A27C6026D024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34EA0BE2-2D14-74CF-490C-52297E58D757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F8F88480-E1AE-A736-1037-4D24CFA1E97A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A64DD849-8CF7-0C6E-8DFD-6AA02D53B4CD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7E961541-DDE7-5256-4A63-133C5C80F0C5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DC5B0053-1C41-4287-4551-984BB9DA0458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8FC42E51-E8B9-ADAB-905F-D839FBD5FA27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7D9CFA43-3DC6-7D5A-AFF2-4AE861275F99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FE8F5937-8397-96F1-7088-A71CCBA5D4D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C21D044C-4C66-D58B-4466-EB2BFF06E7B1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0CCCB298-6CA7-38AA-E5DD-2B540134301F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F35BB704-98EC-079C-EAA0-DAC00E6B1AF5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08336CDB-C46F-F2E0-8CCB-CC774DCDB8E0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8803EC62-0954-F474-5574-9742C379DCD2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B19AD7AE-3253-1730-7C95-0A0F2690EFD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6D77D85E-EDC8-244F-2DC8-2825B954B6F1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6A5F9222-6EDA-BB30-C2DF-452CB5405F47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A398A0F3-7116-0593-3728-F202FEC72CEF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546261C7-C705-F111-BE75-043B7B090208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E41C8AD6-D2A2-DDFA-A029-8467A5344703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F4649F0C-2843-3069-A09F-84C18E2F2F66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E62EC313-042B-166F-0C78-84C943951EF2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5D744B3F-DDD3-B4DE-26CE-53E6BE619F9F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AED03911-0101-14FB-F2D4-51369CC18F11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FBE4CFFD-752B-B5DD-55B1-7A25C631530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AD7CC88A-B383-5219-E2C7-353DD994EF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6DAB68CA-7B3A-C547-8588-579474520CB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432C9FE6-2958-E56A-78A3-4D1B83C461E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EB9C21CC-A807-FA84-FE6C-186B9882E9A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5A965648-2396-F8AB-730D-BA8B4FCEB11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244DCBAA-A0B2-0E4C-B0EA-5AC8D18ABA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7479FA86-B4D3-F981-D050-45A0F0903EA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6162D91C-BF03-0114-B48C-E8A47387CF1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868A3D33-D2A4-971E-605F-19743D9D208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76">
            <a:extLst>
              <a:ext uri="{FF2B5EF4-FFF2-40B4-BE49-F238E27FC236}">
                <a16:creationId xmlns:a16="http://schemas.microsoft.com/office/drawing/2014/main" id="{968B986E-D0D5-28D1-4E27-D455832155CB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13</a:t>
            </a:r>
            <a:endParaRPr lang="en-US" spc="-63" dirty="0"/>
          </a:p>
        </p:txBody>
      </p:sp>
      <p:sp>
        <p:nvSpPr>
          <p:cNvPr id="55" name="object 2" descr="$PPTXTitle">
            <a:extLst>
              <a:ext uri="{FF2B5EF4-FFF2-40B4-BE49-F238E27FC236}">
                <a16:creationId xmlns:a16="http://schemas.microsoft.com/office/drawing/2014/main" id="{4C19EB84-1FFC-5D98-DB49-63F81C044B30}"/>
              </a:ext>
            </a:extLst>
          </p:cNvPr>
          <p:cNvSpPr txBox="1">
            <a:spLocks/>
          </p:cNvSpPr>
          <p:nvPr/>
        </p:nvSpPr>
        <p:spPr>
          <a:xfrm>
            <a:off x="917346" y="3065983"/>
            <a:ext cx="11609847" cy="1248842"/>
          </a:xfrm>
          <a:prstGeom prst="rect">
            <a:avLst/>
          </a:prstGeom>
        </p:spPr>
        <p:txBody>
          <a:bodyPr vert="horz" wrap="square" lIns="0" tIns="175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8"/>
              </a:spcBef>
            </a:pPr>
            <a:r>
              <a:rPr lang="ja-JP" altLang="en-US" sz="8000" b="1" spc="-6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２回までカードを引ける</a:t>
            </a:r>
          </a:p>
        </p:txBody>
      </p:sp>
    </p:spTree>
    <p:extLst>
      <p:ext uri="{BB962C8B-B14F-4D97-AF65-F5344CB8AC3E}">
        <p14:creationId xmlns:p14="http://schemas.microsoft.com/office/powerpoint/2010/main" val="2688111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5C2509F-01EB-587F-42D2-96849B98D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EEAB71D-FD7F-BDCB-A15B-16B4B6BF873D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7B3E819-4288-E1C8-ED6B-474EAEB26732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69608DE-3425-FA8A-56C8-F6B337BCCBED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4D4AB72-0DEB-2B94-9126-160EB4401D0A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DF35EF3-F818-AD73-9BFE-F20575FC4C01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287D906-BD40-BA58-A9D9-23304CEFDABC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712439B-9D64-B10A-F4EE-604F8144CA99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94D67C2-1971-C03A-E7DE-2B2B01F8CCBB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FE024197-1697-4662-FD73-24E45819B34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92CF32F7-4815-CFD1-D4DA-21D6AF3F071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31D3083F-EBBA-BB66-EF6D-5D43465EE9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161AD920-D554-7145-0EB2-FCA7D9EA0FF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7C9D8E54-9FA2-7377-C5C3-CB12E1DA38C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F5BA428E-9806-8850-A1D3-806D3DB04FB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1DB7DA80-B2B4-E369-BBC7-12AEEB4BE45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8C464EB8-8710-D3F3-79BF-E58963A7296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E9A1A23A-0E5F-21C9-BBDE-C6732188338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1C304AD9-EF09-4EAA-9E10-05F23476782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9B21BC33-DF44-CE28-E152-E193D207A7B2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A347E335-FBAC-5C2E-8595-23F74FC170D2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44CEF813-F5EE-E66D-61E1-2950FB23698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C337942B-C7A9-BA7C-55A6-40884DFFBFC1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132A6A14-CAC0-CBF7-F1A0-2D5DBD5485BF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95BD82C9-298B-50F2-27AE-8A2905FEB5F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1599CC4A-8917-F24C-9F34-0AFDA6951959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B47AC605-AF6E-6335-9127-88734E5C8292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85FFB0AB-C6B4-2056-1E48-BB9260B6654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4776EC84-A3D6-B1F3-4126-F538350F0426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FCB36A9B-8E34-C939-3059-C848B23B7837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EC507E9-84B4-4900-9269-AE249A72D3FF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273DC5FD-CE83-29F2-7BB9-B0505D3033A0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D26D36FA-A528-C81F-ED2A-A307AABF57A4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8A4A2593-928E-5AD1-44F3-4910068A8B69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3B1FF27A-CAAD-42A0-D848-AA15772EA1D4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78D00D3B-4367-9C9D-AB75-929B6B566C4D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79C68DCE-85FC-CD75-0699-462094283C73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9AA4A129-4E8F-E76C-C97C-0500EF6DC52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69585C05-944D-F46F-AA1D-3F495F42A128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9C8BF3C3-B175-8958-4A7C-B3BFD40CF4A8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3BE37EF8-BC11-F78F-0808-E56A05EB2537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B5FF8536-2AE5-3A77-6A4C-29F99547C3B7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C2FEF9C4-E8E2-6C05-DC30-DF5EFAF9BCF4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8D6663E4-33EF-EBC0-493A-615752445C4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ECCD91CB-85FB-94A4-6103-447E1EFEC051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2921BF87-5169-203A-A650-CB55FC37F1A7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5FFC65A6-5849-57F3-7DBC-2DB6A65A135A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A57E3065-6431-89C3-5CC1-99377C1F01C6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8BC534C8-CCF3-3400-CAFD-01ED0AA8CB06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60AC587A-F39D-BF22-BD18-48DBC70EC83B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C392B54A-CB64-84DA-62B6-FE2DCF021D37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05329A58-E1F2-28DD-FBAE-A7DA5273B1B6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ED2A2EF8-1D90-1CA2-813D-32D2A492ADEA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2F11F80F-6DD7-3008-CFF0-5F3AEDE6BD37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FF694668-453A-8E22-2FCA-C2C166852D8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08A9A05B-A3AC-AFE7-7BA4-E3E5BF32677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79E39BBD-5D40-A1B5-B98F-C102981FA32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4F12D2F0-8795-F56A-A8CE-6CD0EB88359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F4E4D9E3-4B5A-1B0C-2303-7CBAEA21B31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F3BB23D5-1BD8-D54C-2107-9373D70314A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F701CA97-ED7C-A07A-7E97-D079E1F9DFF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254A885C-3508-B4E0-1BD7-063DD93462E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D8B3D3C2-A44A-ADEF-F0A8-B90D7B8B761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76">
            <a:extLst>
              <a:ext uri="{FF2B5EF4-FFF2-40B4-BE49-F238E27FC236}">
                <a16:creationId xmlns:a16="http://schemas.microsoft.com/office/drawing/2014/main" id="{EE94132A-38EF-B679-FD62-1BFFEBC2AE4A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14</a:t>
            </a:r>
            <a:endParaRPr lang="en-US" spc="-63" dirty="0"/>
          </a:p>
        </p:txBody>
      </p:sp>
      <p:sp>
        <p:nvSpPr>
          <p:cNvPr id="55" name="object 2" descr="$PPTXTitle">
            <a:extLst>
              <a:ext uri="{FF2B5EF4-FFF2-40B4-BE49-F238E27FC236}">
                <a16:creationId xmlns:a16="http://schemas.microsoft.com/office/drawing/2014/main" id="{38ED1109-732A-A2DD-B464-782921B3EBC9}"/>
              </a:ext>
            </a:extLst>
          </p:cNvPr>
          <p:cNvSpPr txBox="1">
            <a:spLocks/>
          </p:cNvSpPr>
          <p:nvPr/>
        </p:nvSpPr>
        <p:spPr>
          <a:xfrm>
            <a:off x="917346" y="3065983"/>
            <a:ext cx="11609847" cy="1248842"/>
          </a:xfrm>
          <a:prstGeom prst="rect">
            <a:avLst/>
          </a:prstGeom>
        </p:spPr>
        <p:txBody>
          <a:bodyPr vert="horz" wrap="square" lIns="0" tIns="175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8"/>
              </a:spcBef>
            </a:pPr>
            <a:r>
              <a:rPr lang="ja-JP" altLang="en-US" sz="8000" b="1" spc="-6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３回までカードを引ける</a:t>
            </a:r>
          </a:p>
        </p:txBody>
      </p:sp>
    </p:spTree>
    <p:extLst>
      <p:ext uri="{BB962C8B-B14F-4D97-AF65-F5344CB8AC3E}">
        <p14:creationId xmlns:p14="http://schemas.microsoft.com/office/powerpoint/2010/main" val="564066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2FC4708-4FDB-4B5E-AE3B-FB86F6CC6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7309CAE-C221-0712-CF00-446988446E3A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2B3F4F87-AEF6-3A12-C6B6-C83C1448E12F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E9E5580-B8BC-E426-DCDE-D6A0435359F8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71277FE-4BB6-C68D-CF60-D22E7DEB2D17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607540E-56CD-D71A-01B5-6386238EC525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3D7D53F-584C-18D5-AFA1-9977A7357269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4CE9F6C-A825-425B-EE25-775E73F907FC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536CC6D-1163-824A-A33B-E44A2C6BF696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CB2CF5CC-FE33-9059-0A90-14C2C7D69DB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288B51BC-5AFD-D148-382D-707D7E2F96A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FA9E09A0-DB2E-2321-CE12-99AC582C7C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92ED904B-16D9-E494-7097-BE26379BEBD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E9842D32-B35F-F523-ED36-223F09F04BC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BBFA1F9D-2FBF-0F9E-D4D4-E2D6C5ED921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3249B1E0-15BA-68C4-D91E-6E3CCC40CF7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F6B56E25-9B97-EFA3-8AAD-7671FEF2EE3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0B643302-0CC7-7193-1BF0-C3737B69B58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3B7AB2C1-F609-09EA-D705-68ED94F92C7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C9C190D2-B5D1-3B5C-8CD7-2548A3B795F5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81438F90-4C69-2B88-FEB8-81204D66E94B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3A494DF5-5446-DAC7-62FB-0D89D868631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9CB53643-844F-B9B9-D305-092028939269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A78C8B1D-7F16-DBE9-A829-A33024F3A6F3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A6C0AC11-46D6-2E92-CA76-E5CE155C923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5FBDB9B1-18A6-A442-CEE6-5F1ABC5BD5C2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9071EC0F-6EC0-BBDA-A6E0-245535821285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1A27D590-9575-A3A6-27AA-E35A4AA5940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7B78BB8E-3933-C43E-1E74-2480758127EF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4C4D0949-9423-F204-33E0-8786AAE36E20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E5AD4045-EA1C-218D-27DC-9D22DB877728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56B17112-168C-A32D-AC70-ADC9119DB08E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5E601C91-FC1C-5519-699E-C50233473BA5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F6FD9D66-5FD4-7581-E0FA-A2B011EC36A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97DCD32F-0D52-A909-0907-9F6EA77A7CF8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95428C7C-F756-3D26-CACE-1A1E001E4D5A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524926F6-45FD-D370-E96F-9FF1B3BE677C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68DF7763-C2A2-1378-9DE0-EF2364E9291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B6A0F58E-83B5-51A9-F6D2-67410FE4B726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A0BC3F8D-76DE-D8C4-F215-E2497AD782EA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2C41E9FE-27D7-21CF-4BEB-695983593128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2DA732B1-0784-8829-72C2-38C257400612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234D08A7-1914-9A59-8847-CBCCFF65DCF9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728C9939-6725-53B4-F035-77C67F60D3F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C99FC51-6007-153E-F145-E2956E6E88FB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4A6A0C4C-236B-E6B9-5F9E-D2814B49FB29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0D73D70D-FB08-C05E-F898-7AF60E12ADBA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7F9DA55B-BBDE-91D2-97BE-9C88E6E6495C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51EACA13-C7D2-6AA6-70C0-31B6484BEAE5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92441145-E1A8-DD05-8803-BE6F90CC85DF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8EABBC3E-DC3B-B426-EE1B-8283D2B0FC64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6DD21891-6996-13FE-C993-95CFA24FCF7C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9CA6A4E6-69BC-ADA7-198C-BD4BF79A7FA1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FF6C1070-F09B-AD26-1777-20CD46F6CD8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6C194067-9E7C-9441-B842-E4C9153789D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36AEFF09-FBE1-27E6-B139-F35FCF4933D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6174E3C6-9511-D683-55C6-83D4C2F50C6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C6F11CE1-28EB-F751-9B06-3F75BAD682D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4EE257CF-1340-E0AC-F319-8D78CD407FC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D9CCBCD8-72F3-DDA5-9F85-E126FC98F82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7192F941-09AA-E92B-31B6-1ADDCA92975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5F2BE441-5BE3-8DEA-C038-CDE32844FC7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5B6D1EBA-C2DC-C08F-7490-49E0631B987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76">
            <a:extLst>
              <a:ext uri="{FF2B5EF4-FFF2-40B4-BE49-F238E27FC236}">
                <a16:creationId xmlns:a16="http://schemas.microsoft.com/office/drawing/2014/main" id="{4CF2E347-5836-6334-39D3-88547BB83352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15</a:t>
            </a:r>
            <a:endParaRPr lang="en-US" spc="-63" dirty="0"/>
          </a:p>
        </p:txBody>
      </p:sp>
      <p:sp>
        <p:nvSpPr>
          <p:cNvPr id="55" name="object 2" descr="$PPTXTitle">
            <a:extLst>
              <a:ext uri="{FF2B5EF4-FFF2-40B4-BE49-F238E27FC236}">
                <a16:creationId xmlns:a16="http://schemas.microsoft.com/office/drawing/2014/main" id="{2C588598-4457-2777-309D-52B88C169591}"/>
              </a:ext>
            </a:extLst>
          </p:cNvPr>
          <p:cNvSpPr txBox="1">
            <a:spLocks/>
          </p:cNvSpPr>
          <p:nvPr/>
        </p:nvSpPr>
        <p:spPr>
          <a:xfrm>
            <a:off x="917346" y="3065983"/>
            <a:ext cx="11609847" cy="1248842"/>
          </a:xfrm>
          <a:prstGeom prst="rect">
            <a:avLst/>
          </a:prstGeom>
        </p:spPr>
        <p:txBody>
          <a:bodyPr vert="horz" wrap="square" lIns="0" tIns="175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8"/>
              </a:spcBef>
            </a:pPr>
            <a:r>
              <a:rPr lang="ja-JP" altLang="en-US" sz="8000" b="1" spc="-6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４回までカードを引ける</a:t>
            </a:r>
          </a:p>
        </p:txBody>
      </p:sp>
    </p:spTree>
    <p:extLst>
      <p:ext uri="{BB962C8B-B14F-4D97-AF65-F5344CB8AC3E}">
        <p14:creationId xmlns:p14="http://schemas.microsoft.com/office/powerpoint/2010/main" val="2202435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CC6015A-8A9C-ACFE-2F5C-94A0EB3D8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22F07EB-2B15-65FE-134A-F2EB3B21418D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1D7B8815-B53C-CB31-CB3F-5F8601BE2B0A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0E7AF05-8918-F0FD-1854-84B98C8872BF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0F590C1-DD27-9899-8FED-87663B743363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7FCB59B-7A15-545A-B461-41AAA8167F37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3EBC4D0E-E947-1F11-EEC3-7102E953D041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25A9FC2-53D9-7D5F-ECA6-3B325C06BECC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19F21E8-6EF5-1066-E334-44C1FD5F9038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2D6F2E40-C0FA-B41B-F11B-7348C0B31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921CC316-B813-7355-F119-251ED7206E3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E70DB87F-C268-7468-B95C-EA3F9DFC84D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1DB8B548-5719-75F8-6D34-94B1C42B9C7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BA914C12-7021-0D73-7A1A-9424DECE41C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C2DDE106-F881-3840-1152-006C7D787CF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336B9315-F3B5-3B0B-CD58-3C09FF130AA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AC54061E-C9B9-7FC4-F319-673B9E88F72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F1288DF7-FF77-83D6-B2EC-325AA054BA7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7455FBE6-336A-E6B4-4316-782FF0769B4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4667D6C5-9470-299D-0DE9-39B19BE2BD48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FFC90B69-A0D2-176F-D1BB-929B1057DE2D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4B39A4F3-BD59-7BEA-2A56-0DE2F571991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4BFBAFD-F8A8-BE83-F2A1-B83DCDB1C611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0AE378B2-0F1F-1D07-372A-50CF4EC26CF1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3048025A-9D7B-CAA5-EF3E-A8662F7D8D0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78FA20E7-6275-E95D-BB7D-89E440BF15C6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109049E0-08A2-3A6F-DF66-900E9EFA0AF9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FFE3EB14-8724-DCA4-1A60-7E562174480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3CC9EAF1-BDB6-EB9C-A193-AF36A5D1F0FE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F6120073-3A38-6022-FFD1-2AF23864C535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06082EB7-7F1C-F753-AC71-1F71D288934C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6CFEBF82-4C1A-FE6C-88F8-CDBDEECB315A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67B68448-C4BA-45CE-D8C5-EF8620345554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7CCE4205-989D-E5ED-CACF-E5A9C849ED9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CE956CF9-12A8-7C44-8661-E83152E8ADFD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5B465DF0-B084-220F-B467-503DC7B0E240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B31E4A67-74E3-0D26-F538-61FFA46F95BB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EBF2D87A-423F-12A8-EB98-26CA8E18DA3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61590682-D9DB-EEFD-CAE6-7EC9BA7B7EE8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35F30613-5511-F16F-20C1-BFA0BF3F6DF7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79E1BAFF-B70E-4F3C-4B17-2848D1136694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99A9637B-814E-21E2-C131-28B4EF1D8A49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390802EB-F12A-DAB7-1F94-CF8FC7C07385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095E339B-6363-465D-DBBD-820AD3EEBED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E14BD58-B679-50C8-B098-8B145D3747F6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80DDF17F-CA84-701E-33B7-39EBAB332069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1449A621-5F3C-8C28-18BC-F2425EF0A2D7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A6914745-ACB2-8138-E723-CF5237E1009B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79565C25-B6E6-FD14-EAD7-85635D95833B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C0120C0E-1516-3AAC-5786-6578888130D7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0DEDA778-9F00-0F10-8752-32CA78DCC642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E3AB6491-40B7-42AA-54E7-5A07A12CD06C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BA584658-A2CE-D6A3-9EFE-E59CA1923FC3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C046A721-3258-A35D-4C19-79271FDE2AD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3F85ACC7-1CA3-A358-A601-2A267E2E8B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BFCF0D44-AEE6-8522-F898-6585689CA5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D0E22EE7-CF59-4D56-6100-EE7AEF4D1F3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67312ABB-2B6A-B39B-B977-B98644E4DC0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D68A23B8-0FDC-48A3-AF31-65B1739B3DE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23E18189-5357-DE69-4D88-9E7D794F20F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09EE08F6-1512-D157-D8FA-842A08E59BE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69BBCFAF-BC89-BCE9-F7B6-0D525E6C70A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5DDEA49E-1D9A-7773-9889-4A9DFC7319F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2" descr="$PPTXTitle">
            <a:extLst>
              <a:ext uri="{FF2B5EF4-FFF2-40B4-BE49-F238E27FC236}">
                <a16:creationId xmlns:a16="http://schemas.microsoft.com/office/drawing/2014/main" id="{8CF059FB-3EA6-67F8-14D5-7CBE36C5D790}"/>
              </a:ext>
            </a:extLst>
          </p:cNvPr>
          <p:cNvSpPr txBox="1">
            <a:spLocks/>
          </p:cNvSpPr>
          <p:nvPr/>
        </p:nvSpPr>
        <p:spPr>
          <a:xfrm>
            <a:off x="355753" y="3157810"/>
            <a:ext cx="12738779" cy="1247229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26"/>
              </a:spcBef>
            </a:pPr>
            <a:r>
              <a:rPr lang="ja-JP" altLang="en-US" sz="8000" b="1" spc="-38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振り返り</a:t>
            </a:r>
            <a:endParaRPr lang="ja-JP" altLang="en-US" sz="8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object 76">
            <a:extLst>
              <a:ext uri="{FF2B5EF4-FFF2-40B4-BE49-F238E27FC236}">
                <a16:creationId xmlns:a16="http://schemas.microsoft.com/office/drawing/2014/main" id="{A90CE8CC-F43C-CE45-8FAD-5259C5E45DFB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16</a:t>
            </a:r>
            <a:endParaRPr lang="en-US" spc="-63" dirty="0"/>
          </a:p>
        </p:txBody>
      </p:sp>
    </p:spTree>
    <p:extLst>
      <p:ext uri="{BB962C8B-B14F-4D97-AF65-F5344CB8AC3E}">
        <p14:creationId xmlns:p14="http://schemas.microsoft.com/office/powerpoint/2010/main" val="58090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6E6D720-751E-F192-46F8-03CE66E9F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C94E231-74A3-6C3B-E940-4BB7B3186BAC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F2FF36C5-1E5B-A619-D5EA-14C5D6BD0E5D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FF829AD-5257-A23F-38EC-53F499F0133F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ED8A9B0-BE9E-8D91-F1F1-3074A315E7E0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6B8DFA8-640D-1831-C25C-394881D0D43E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134D3A8-BBA4-4296-AF93-1B981FFD9B15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02BB9D9-8B8C-57E9-4B2C-6A2120CBD37D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60C7F7A-C2C1-755E-8E41-A148308D09EC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250240E5-5BEC-ADAA-6ED2-7B50D00732B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96970761-CEED-1A43-4528-B5CBB93DCBA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8E54EA17-0EEF-BC8A-5605-8B5304EFFC1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9EDA2410-AA72-9BDD-B754-E839E50695C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11A0EB04-F6A1-377D-FF43-1B1C8D98457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683AFE56-808C-FB04-5FE5-EE77C47AB97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771EA80D-1D08-E22F-11C2-83E7684A78A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091CBEAA-A5C1-0AD9-900F-728E1A4E600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DD93F360-C01F-B1D4-3330-3422E12C51C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1CD217BC-2B04-24DE-D093-7D847842E9C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D3E02B29-5F91-4077-670D-A78FEE2D2015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B43B36AC-4388-2893-E08D-27AF2FC0B4BB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ED9DF2AD-342A-5088-F5F6-FF58B580DE7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661FB861-98DF-421A-D7FB-8542A9F136D1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7955906C-461B-62F5-93A2-D32FE2490B9B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89B5672C-72C3-FE59-BDB2-0D9718EA878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C74C5421-9FDB-D55C-92C2-6E89CAE8264B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B61686C3-061D-D715-D096-701FC196F81A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52219E75-EF62-8FD3-8076-351E11EDE6A2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06C78A20-8A42-8881-7477-D20552CF2510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AD34FB82-AB1A-DC5D-C354-78B44F4E54C0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9EBAB756-869B-4C8D-B01F-7602C3F2B792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BFF948E5-9C5C-BC18-7127-CD2D8B2FF564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6A6DAAED-2547-08B4-5566-34C2A94E9072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0F53497C-8AC8-3C14-FBBB-362ED67AF769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687DE406-2773-D8C4-55CC-56B48046FB69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BF7AE44E-5941-E296-B623-B5FB45D1960A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CC9C2A5E-05BD-D75B-8138-747DA81EF117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4A2B040-B6B9-3EE8-405A-32B40F57555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E7AC4302-629E-CA09-4FEE-D40C93C11D9B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93419A82-7424-E69A-1F5F-A467FD997EFC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70774B36-5FB6-C7E6-A227-D6F7DF1FE6DA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884E6CF4-F82C-B2CF-0F74-53E74E45BEB3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4D9282E5-F26E-1BBE-48FF-EC6E8441416A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38AE2872-2CC9-7B35-4F7A-6B17713180C1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6D3DE29A-1F7D-4744-102F-6A26A983464A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42863F85-A7C8-7C80-8553-6433E96D0C88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41C54BEA-6B0A-E661-783C-1363AD5A04E7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82A9D2A2-9476-D3F7-03A3-1B795828C12B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5C319CE9-C833-F823-E384-038AB61F23DA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9273B404-A924-9F7B-12C7-75BAC884588B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8227A534-8BAA-0175-9CAB-96585EBC7FD9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046CFA90-EC3E-45EA-5F0F-958977D469AA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EBC32ECD-238A-BA2E-BC9E-130BBAB753D8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53FDEE47-5754-9639-78D2-8D29C87DC49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81B3BCC9-4E93-B526-F83A-DA727C683A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FCDFAF49-41E1-D0A8-33D7-2964E8A9C7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40567528-89E1-6660-28F6-51F8C5DC0A5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9AC0DFC2-BC31-C6A8-43B9-973F3ADC9D2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20EA6B21-4A32-429E-22D7-340D4434E62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A208C244-D63D-8548-DAAB-02B8E203177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FEABA6D8-1970-0B8F-23D5-6B1F6FD7F4C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1325B650-37F1-0122-0889-E3FED0BF47A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4A1A3563-5775-B151-FD5D-B2177A9E973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2" descr="$PPTXTitle">
            <a:extLst>
              <a:ext uri="{FF2B5EF4-FFF2-40B4-BE49-F238E27FC236}">
                <a16:creationId xmlns:a16="http://schemas.microsoft.com/office/drawing/2014/main" id="{EA5EAA26-8480-73DC-C363-2DF138594334}"/>
              </a:ext>
            </a:extLst>
          </p:cNvPr>
          <p:cNvSpPr txBox="1">
            <a:spLocks/>
          </p:cNvSpPr>
          <p:nvPr/>
        </p:nvSpPr>
        <p:spPr>
          <a:xfrm>
            <a:off x="4586584" y="992443"/>
            <a:ext cx="3559928" cy="626327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396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どっちで引く？</a:t>
            </a:r>
            <a:endParaRPr lang="ja-JP" altLang="en-US" sz="396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4" name="object 3">
            <a:extLst>
              <a:ext uri="{FF2B5EF4-FFF2-40B4-BE49-F238E27FC236}">
                <a16:creationId xmlns:a16="http://schemas.microsoft.com/office/drawing/2014/main" id="{1743F4CD-E6EC-4A6A-9D24-0630184AAAF2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68649" y="3476625"/>
            <a:ext cx="3192199" cy="3192199"/>
          </a:xfrm>
          <a:prstGeom prst="rect">
            <a:avLst/>
          </a:prstGeom>
        </p:spPr>
      </p:pic>
      <p:grpSp>
        <p:nvGrpSpPr>
          <p:cNvPr id="55" name="object 4">
            <a:extLst>
              <a:ext uri="{FF2B5EF4-FFF2-40B4-BE49-F238E27FC236}">
                <a16:creationId xmlns:a16="http://schemas.microsoft.com/office/drawing/2014/main" id="{E28B3693-B367-015C-C054-7E8A098C9D50}"/>
              </a:ext>
            </a:extLst>
          </p:cNvPr>
          <p:cNvGrpSpPr/>
          <p:nvPr/>
        </p:nvGrpSpPr>
        <p:grpSpPr>
          <a:xfrm>
            <a:off x="7401985" y="3857625"/>
            <a:ext cx="2039035" cy="2040632"/>
            <a:chOff x="5830061" y="4176521"/>
            <a:chExt cx="1621790" cy="1623060"/>
          </a:xfrm>
        </p:grpSpPr>
        <p:sp>
          <p:nvSpPr>
            <p:cNvPr id="56" name="object 5">
              <a:extLst>
                <a:ext uri="{FF2B5EF4-FFF2-40B4-BE49-F238E27FC236}">
                  <a16:creationId xmlns:a16="http://schemas.microsoft.com/office/drawing/2014/main" id="{E50556E1-6058-3485-49C3-CD7F9D65248A}"/>
                </a:ext>
              </a:extLst>
            </p:cNvPr>
            <p:cNvSpPr/>
            <p:nvPr/>
          </p:nvSpPr>
          <p:spPr>
            <a:xfrm>
              <a:off x="5835395" y="4181855"/>
              <a:ext cx="1610995" cy="1612900"/>
            </a:xfrm>
            <a:custGeom>
              <a:avLst/>
              <a:gdLst/>
              <a:ahLst/>
              <a:cxnLst/>
              <a:rect l="l" t="t" r="r" b="b"/>
              <a:pathLst>
                <a:path w="1610995" h="1612900">
                  <a:moveTo>
                    <a:pt x="0" y="806195"/>
                  </a:moveTo>
                  <a:lnTo>
                    <a:pt x="1363" y="758849"/>
                  </a:lnTo>
                  <a:lnTo>
                    <a:pt x="5405" y="712221"/>
                  </a:lnTo>
                  <a:lnTo>
                    <a:pt x="12048" y="666385"/>
                  </a:lnTo>
                  <a:lnTo>
                    <a:pt x="21220" y="621418"/>
                  </a:lnTo>
                  <a:lnTo>
                    <a:pt x="32844" y="577396"/>
                  </a:lnTo>
                  <a:lnTo>
                    <a:pt x="46846" y="534395"/>
                  </a:lnTo>
                  <a:lnTo>
                    <a:pt x="63150" y="492490"/>
                  </a:lnTo>
                  <a:lnTo>
                    <a:pt x="81682" y="451757"/>
                  </a:lnTo>
                  <a:lnTo>
                    <a:pt x="102367" y="412272"/>
                  </a:lnTo>
                  <a:lnTo>
                    <a:pt x="125130" y="374110"/>
                  </a:lnTo>
                  <a:lnTo>
                    <a:pt x="149895" y="337349"/>
                  </a:lnTo>
                  <a:lnTo>
                    <a:pt x="176588" y="302063"/>
                  </a:lnTo>
                  <a:lnTo>
                    <a:pt x="205134" y="268327"/>
                  </a:lnTo>
                  <a:lnTo>
                    <a:pt x="235457" y="236219"/>
                  </a:lnTo>
                  <a:lnTo>
                    <a:pt x="267484" y="205814"/>
                  </a:lnTo>
                  <a:lnTo>
                    <a:pt x="301138" y="177188"/>
                  </a:lnTo>
                  <a:lnTo>
                    <a:pt x="336346" y="150416"/>
                  </a:lnTo>
                  <a:lnTo>
                    <a:pt x="373031" y="125574"/>
                  </a:lnTo>
                  <a:lnTo>
                    <a:pt x="411119" y="102738"/>
                  </a:lnTo>
                  <a:lnTo>
                    <a:pt x="450535" y="81984"/>
                  </a:lnTo>
                  <a:lnTo>
                    <a:pt x="491204" y="63388"/>
                  </a:lnTo>
                  <a:lnTo>
                    <a:pt x="533051" y="47026"/>
                  </a:lnTo>
                  <a:lnTo>
                    <a:pt x="576001" y="32973"/>
                  </a:lnTo>
                  <a:lnTo>
                    <a:pt x="619979" y="21304"/>
                  </a:lnTo>
                  <a:lnTo>
                    <a:pt x="664910" y="12097"/>
                  </a:lnTo>
                  <a:lnTo>
                    <a:pt x="710719" y="5427"/>
                  </a:lnTo>
                  <a:lnTo>
                    <a:pt x="757331" y="1369"/>
                  </a:lnTo>
                  <a:lnTo>
                    <a:pt x="804672" y="0"/>
                  </a:lnTo>
                  <a:lnTo>
                    <a:pt x="852018" y="1369"/>
                  </a:lnTo>
                  <a:lnTo>
                    <a:pt x="898646" y="5427"/>
                  </a:lnTo>
                  <a:lnTo>
                    <a:pt x="944482" y="12097"/>
                  </a:lnTo>
                  <a:lnTo>
                    <a:pt x="989449" y="21304"/>
                  </a:lnTo>
                  <a:lnTo>
                    <a:pt x="1033471" y="32973"/>
                  </a:lnTo>
                  <a:lnTo>
                    <a:pt x="1076472" y="47026"/>
                  </a:lnTo>
                  <a:lnTo>
                    <a:pt x="1118377" y="63388"/>
                  </a:lnTo>
                  <a:lnTo>
                    <a:pt x="1159110" y="81984"/>
                  </a:lnTo>
                  <a:lnTo>
                    <a:pt x="1198595" y="102738"/>
                  </a:lnTo>
                  <a:lnTo>
                    <a:pt x="1236757" y="125574"/>
                  </a:lnTo>
                  <a:lnTo>
                    <a:pt x="1273518" y="150416"/>
                  </a:lnTo>
                  <a:lnTo>
                    <a:pt x="1308804" y="177188"/>
                  </a:lnTo>
                  <a:lnTo>
                    <a:pt x="1342539" y="205814"/>
                  </a:lnTo>
                  <a:lnTo>
                    <a:pt x="1374647" y="236219"/>
                  </a:lnTo>
                  <a:lnTo>
                    <a:pt x="1405053" y="268327"/>
                  </a:lnTo>
                  <a:lnTo>
                    <a:pt x="1433679" y="302063"/>
                  </a:lnTo>
                  <a:lnTo>
                    <a:pt x="1460451" y="337349"/>
                  </a:lnTo>
                  <a:lnTo>
                    <a:pt x="1485293" y="374110"/>
                  </a:lnTo>
                  <a:lnTo>
                    <a:pt x="1508129" y="412272"/>
                  </a:lnTo>
                  <a:lnTo>
                    <a:pt x="1528882" y="451757"/>
                  </a:lnTo>
                  <a:lnTo>
                    <a:pt x="1547479" y="492490"/>
                  </a:lnTo>
                  <a:lnTo>
                    <a:pt x="1563841" y="534395"/>
                  </a:lnTo>
                  <a:lnTo>
                    <a:pt x="1577894" y="577396"/>
                  </a:lnTo>
                  <a:lnTo>
                    <a:pt x="1589563" y="621418"/>
                  </a:lnTo>
                  <a:lnTo>
                    <a:pt x="1598770" y="666385"/>
                  </a:lnTo>
                  <a:lnTo>
                    <a:pt x="1605440" y="712221"/>
                  </a:lnTo>
                  <a:lnTo>
                    <a:pt x="1609498" y="758849"/>
                  </a:lnTo>
                  <a:lnTo>
                    <a:pt x="1610867" y="806195"/>
                  </a:lnTo>
                  <a:lnTo>
                    <a:pt x="1609498" y="853542"/>
                  </a:lnTo>
                  <a:lnTo>
                    <a:pt x="1605440" y="900170"/>
                  </a:lnTo>
                  <a:lnTo>
                    <a:pt x="1598770" y="946006"/>
                  </a:lnTo>
                  <a:lnTo>
                    <a:pt x="1589563" y="990973"/>
                  </a:lnTo>
                  <a:lnTo>
                    <a:pt x="1577894" y="1034995"/>
                  </a:lnTo>
                  <a:lnTo>
                    <a:pt x="1563841" y="1077996"/>
                  </a:lnTo>
                  <a:lnTo>
                    <a:pt x="1547479" y="1119901"/>
                  </a:lnTo>
                  <a:lnTo>
                    <a:pt x="1528882" y="1160634"/>
                  </a:lnTo>
                  <a:lnTo>
                    <a:pt x="1508129" y="1200119"/>
                  </a:lnTo>
                  <a:lnTo>
                    <a:pt x="1485293" y="1238281"/>
                  </a:lnTo>
                  <a:lnTo>
                    <a:pt x="1460451" y="1275042"/>
                  </a:lnTo>
                  <a:lnTo>
                    <a:pt x="1433679" y="1310328"/>
                  </a:lnTo>
                  <a:lnTo>
                    <a:pt x="1405053" y="1344063"/>
                  </a:lnTo>
                  <a:lnTo>
                    <a:pt x="1374647" y="1376171"/>
                  </a:lnTo>
                  <a:lnTo>
                    <a:pt x="1342539" y="1406577"/>
                  </a:lnTo>
                  <a:lnTo>
                    <a:pt x="1308804" y="1435203"/>
                  </a:lnTo>
                  <a:lnTo>
                    <a:pt x="1273518" y="1461975"/>
                  </a:lnTo>
                  <a:lnTo>
                    <a:pt x="1236757" y="1486817"/>
                  </a:lnTo>
                  <a:lnTo>
                    <a:pt x="1198595" y="1509653"/>
                  </a:lnTo>
                  <a:lnTo>
                    <a:pt x="1159110" y="1530407"/>
                  </a:lnTo>
                  <a:lnTo>
                    <a:pt x="1118377" y="1549003"/>
                  </a:lnTo>
                  <a:lnTo>
                    <a:pt x="1076472" y="1565365"/>
                  </a:lnTo>
                  <a:lnTo>
                    <a:pt x="1033471" y="1579418"/>
                  </a:lnTo>
                  <a:lnTo>
                    <a:pt x="989449" y="1591087"/>
                  </a:lnTo>
                  <a:lnTo>
                    <a:pt x="944482" y="1600294"/>
                  </a:lnTo>
                  <a:lnTo>
                    <a:pt x="898646" y="1606964"/>
                  </a:lnTo>
                  <a:lnTo>
                    <a:pt x="852018" y="1611022"/>
                  </a:lnTo>
                  <a:lnTo>
                    <a:pt x="804672" y="1612391"/>
                  </a:lnTo>
                  <a:lnTo>
                    <a:pt x="757331" y="1611022"/>
                  </a:lnTo>
                  <a:lnTo>
                    <a:pt x="710719" y="1606964"/>
                  </a:lnTo>
                  <a:lnTo>
                    <a:pt x="664910" y="1600294"/>
                  </a:lnTo>
                  <a:lnTo>
                    <a:pt x="619979" y="1591087"/>
                  </a:lnTo>
                  <a:lnTo>
                    <a:pt x="576001" y="1579418"/>
                  </a:lnTo>
                  <a:lnTo>
                    <a:pt x="533051" y="1565365"/>
                  </a:lnTo>
                  <a:lnTo>
                    <a:pt x="491204" y="1549003"/>
                  </a:lnTo>
                  <a:lnTo>
                    <a:pt x="450535" y="1530407"/>
                  </a:lnTo>
                  <a:lnTo>
                    <a:pt x="411119" y="1509653"/>
                  </a:lnTo>
                  <a:lnTo>
                    <a:pt x="373031" y="1486817"/>
                  </a:lnTo>
                  <a:lnTo>
                    <a:pt x="336346" y="1461975"/>
                  </a:lnTo>
                  <a:lnTo>
                    <a:pt x="301138" y="1435203"/>
                  </a:lnTo>
                  <a:lnTo>
                    <a:pt x="267484" y="1406577"/>
                  </a:lnTo>
                  <a:lnTo>
                    <a:pt x="235457" y="1376171"/>
                  </a:lnTo>
                  <a:lnTo>
                    <a:pt x="205134" y="1344063"/>
                  </a:lnTo>
                  <a:lnTo>
                    <a:pt x="176588" y="1310328"/>
                  </a:lnTo>
                  <a:lnTo>
                    <a:pt x="149895" y="1275042"/>
                  </a:lnTo>
                  <a:lnTo>
                    <a:pt x="125130" y="1238281"/>
                  </a:lnTo>
                  <a:lnTo>
                    <a:pt x="102367" y="1200119"/>
                  </a:lnTo>
                  <a:lnTo>
                    <a:pt x="81682" y="1160634"/>
                  </a:lnTo>
                  <a:lnTo>
                    <a:pt x="63150" y="1119901"/>
                  </a:lnTo>
                  <a:lnTo>
                    <a:pt x="46846" y="1077996"/>
                  </a:lnTo>
                  <a:lnTo>
                    <a:pt x="32844" y="1034995"/>
                  </a:lnTo>
                  <a:lnTo>
                    <a:pt x="21220" y="990973"/>
                  </a:lnTo>
                  <a:lnTo>
                    <a:pt x="12048" y="946006"/>
                  </a:lnTo>
                  <a:lnTo>
                    <a:pt x="5405" y="900170"/>
                  </a:lnTo>
                  <a:lnTo>
                    <a:pt x="1363" y="853542"/>
                  </a:lnTo>
                  <a:lnTo>
                    <a:pt x="0" y="806195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6">
              <a:extLst>
                <a:ext uri="{FF2B5EF4-FFF2-40B4-BE49-F238E27FC236}">
                  <a16:creationId xmlns:a16="http://schemas.microsoft.com/office/drawing/2014/main" id="{ABA5A890-1442-F663-52ED-B4A229681AB9}"/>
                </a:ext>
              </a:extLst>
            </p:cNvPr>
            <p:cNvSpPr/>
            <p:nvPr/>
          </p:nvSpPr>
          <p:spPr>
            <a:xfrm>
              <a:off x="6259067" y="4195571"/>
              <a:ext cx="741045" cy="239395"/>
            </a:xfrm>
            <a:custGeom>
              <a:avLst/>
              <a:gdLst/>
              <a:ahLst/>
              <a:cxnLst/>
              <a:rect l="l" t="t" r="r" b="b"/>
              <a:pathLst>
                <a:path w="741045" h="239395">
                  <a:moveTo>
                    <a:pt x="370332" y="239268"/>
                  </a:moveTo>
                  <a:lnTo>
                    <a:pt x="303846" y="237348"/>
                  </a:lnTo>
                  <a:lnTo>
                    <a:pt x="241237" y="231817"/>
                  </a:lnTo>
                  <a:lnTo>
                    <a:pt x="183557" y="223012"/>
                  </a:lnTo>
                  <a:lnTo>
                    <a:pt x="131860" y="211271"/>
                  </a:lnTo>
                  <a:lnTo>
                    <a:pt x="87200" y="196934"/>
                  </a:lnTo>
                  <a:lnTo>
                    <a:pt x="50630" y="180340"/>
                  </a:lnTo>
                  <a:lnTo>
                    <a:pt x="5976" y="141732"/>
                  </a:lnTo>
                  <a:lnTo>
                    <a:pt x="0" y="120396"/>
                  </a:lnTo>
                  <a:lnTo>
                    <a:pt x="5976" y="98606"/>
                  </a:lnTo>
                  <a:lnTo>
                    <a:pt x="50630" y="59379"/>
                  </a:lnTo>
                  <a:lnTo>
                    <a:pt x="87200" y="42594"/>
                  </a:lnTo>
                  <a:lnTo>
                    <a:pt x="131860" y="28130"/>
                  </a:lnTo>
                  <a:lnTo>
                    <a:pt x="183557" y="16312"/>
                  </a:lnTo>
                  <a:lnTo>
                    <a:pt x="241237" y="7467"/>
                  </a:lnTo>
                  <a:lnTo>
                    <a:pt x="303846" y="1921"/>
                  </a:lnTo>
                  <a:lnTo>
                    <a:pt x="370332" y="0"/>
                  </a:lnTo>
                  <a:lnTo>
                    <a:pt x="436817" y="1921"/>
                  </a:lnTo>
                  <a:lnTo>
                    <a:pt x="499426" y="7467"/>
                  </a:lnTo>
                  <a:lnTo>
                    <a:pt x="557106" y="16312"/>
                  </a:lnTo>
                  <a:lnTo>
                    <a:pt x="608803" y="28130"/>
                  </a:lnTo>
                  <a:lnTo>
                    <a:pt x="653463" y="42594"/>
                  </a:lnTo>
                  <a:lnTo>
                    <a:pt x="690033" y="59379"/>
                  </a:lnTo>
                  <a:lnTo>
                    <a:pt x="734687" y="98606"/>
                  </a:lnTo>
                  <a:lnTo>
                    <a:pt x="740664" y="120396"/>
                  </a:lnTo>
                  <a:lnTo>
                    <a:pt x="734687" y="141732"/>
                  </a:lnTo>
                  <a:lnTo>
                    <a:pt x="690033" y="180340"/>
                  </a:lnTo>
                  <a:lnTo>
                    <a:pt x="653463" y="196934"/>
                  </a:lnTo>
                  <a:lnTo>
                    <a:pt x="608803" y="211271"/>
                  </a:lnTo>
                  <a:lnTo>
                    <a:pt x="557106" y="223012"/>
                  </a:lnTo>
                  <a:lnTo>
                    <a:pt x="499426" y="231817"/>
                  </a:lnTo>
                  <a:lnTo>
                    <a:pt x="436817" y="237348"/>
                  </a:lnTo>
                  <a:lnTo>
                    <a:pt x="370332" y="239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7">
              <a:extLst>
                <a:ext uri="{FF2B5EF4-FFF2-40B4-BE49-F238E27FC236}">
                  <a16:creationId xmlns:a16="http://schemas.microsoft.com/office/drawing/2014/main" id="{2D6D8365-2091-11BB-EEBB-338126C5DC19}"/>
                </a:ext>
              </a:extLst>
            </p:cNvPr>
            <p:cNvSpPr/>
            <p:nvPr/>
          </p:nvSpPr>
          <p:spPr>
            <a:xfrm>
              <a:off x="6259067" y="4195571"/>
              <a:ext cx="741045" cy="239395"/>
            </a:xfrm>
            <a:custGeom>
              <a:avLst/>
              <a:gdLst/>
              <a:ahLst/>
              <a:cxnLst/>
              <a:rect l="l" t="t" r="r" b="b"/>
              <a:pathLst>
                <a:path w="741045" h="239395">
                  <a:moveTo>
                    <a:pt x="0" y="120396"/>
                  </a:moveTo>
                  <a:lnTo>
                    <a:pt x="23204" y="78158"/>
                  </a:lnTo>
                  <a:lnTo>
                    <a:pt x="87200" y="42594"/>
                  </a:lnTo>
                  <a:lnTo>
                    <a:pt x="131860" y="28130"/>
                  </a:lnTo>
                  <a:lnTo>
                    <a:pt x="183557" y="16312"/>
                  </a:lnTo>
                  <a:lnTo>
                    <a:pt x="241237" y="7467"/>
                  </a:lnTo>
                  <a:lnTo>
                    <a:pt x="303846" y="1921"/>
                  </a:lnTo>
                  <a:lnTo>
                    <a:pt x="370332" y="0"/>
                  </a:lnTo>
                  <a:lnTo>
                    <a:pt x="436817" y="1921"/>
                  </a:lnTo>
                  <a:lnTo>
                    <a:pt x="499426" y="7467"/>
                  </a:lnTo>
                  <a:lnTo>
                    <a:pt x="557106" y="16312"/>
                  </a:lnTo>
                  <a:lnTo>
                    <a:pt x="608803" y="28130"/>
                  </a:lnTo>
                  <a:lnTo>
                    <a:pt x="653463" y="42594"/>
                  </a:lnTo>
                  <a:lnTo>
                    <a:pt x="690033" y="59379"/>
                  </a:lnTo>
                  <a:lnTo>
                    <a:pt x="734687" y="98606"/>
                  </a:lnTo>
                  <a:lnTo>
                    <a:pt x="740664" y="120396"/>
                  </a:lnTo>
                  <a:lnTo>
                    <a:pt x="734687" y="141732"/>
                  </a:lnTo>
                  <a:lnTo>
                    <a:pt x="690033" y="180340"/>
                  </a:lnTo>
                  <a:lnTo>
                    <a:pt x="653463" y="196934"/>
                  </a:lnTo>
                  <a:lnTo>
                    <a:pt x="608803" y="211271"/>
                  </a:lnTo>
                  <a:lnTo>
                    <a:pt x="557106" y="223012"/>
                  </a:lnTo>
                  <a:lnTo>
                    <a:pt x="499426" y="231817"/>
                  </a:lnTo>
                  <a:lnTo>
                    <a:pt x="436817" y="237348"/>
                  </a:lnTo>
                  <a:lnTo>
                    <a:pt x="370332" y="239268"/>
                  </a:lnTo>
                  <a:lnTo>
                    <a:pt x="303846" y="237348"/>
                  </a:lnTo>
                  <a:lnTo>
                    <a:pt x="241237" y="231817"/>
                  </a:lnTo>
                  <a:lnTo>
                    <a:pt x="183557" y="223012"/>
                  </a:lnTo>
                  <a:lnTo>
                    <a:pt x="131860" y="211271"/>
                  </a:lnTo>
                  <a:lnTo>
                    <a:pt x="87200" y="196934"/>
                  </a:lnTo>
                  <a:lnTo>
                    <a:pt x="50630" y="180340"/>
                  </a:lnTo>
                  <a:lnTo>
                    <a:pt x="5976" y="141732"/>
                  </a:lnTo>
                  <a:lnTo>
                    <a:pt x="0" y="120396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8">
              <a:extLst>
                <a:ext uri="{FF2B5EF4-FFF2-40B4-BE49-F238E27FC236}">
                  <a16:creationId xmlns:a16="http://schemas.microsoft.com/office/drawing/2014/main" id="{29572D73-BF62-1AC7-DA4B-2AF4CBACF7F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67235" y="4766925"/>
              <a:ext cx="142281" cy="177593"/>
            </a:xfrm>
            <a:prstGeom prst="rect">
              <a:avLst/>
            </a:prstGeom>
          </p:spPr>
        </p:pic>
        <p:pic>
          <p:nvPicPr>
            <p:cNvPr id="60" name="object 9">
              <a:extLst>
                <a:ext uri="{FF2B5EF4-FFF2-40B4-BE49-F238E27FC236}">
                  <a16:creationId xmlns:a16="http://schemas.microsoft.com/office/drawing/2014/main" id="{2DA94861-0F6A-C9C7-61B9-7E970F718BA2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75660" y="5216605"/>
              <a:ext cx="142281" cy="177593"/>
            </a:xfrm>
            <a:prstGeom prst="rect">
              <a:avLst/>
            </a:prstGeom>
          </p:spPr>
        </p:pic>
        <p:pic>
          <p:nvPicPr>
            <p:cNvPr id="61" name="object 10">
              <a:extLst>
                <a:ext uri="{FF2B5EF4-FFF2-40B4-BE49-F238E27FC236}">
                  <a16:creationId xmlns:a16="http://schemas.microsoft.com/office/drawing/2014/main" id="{FFDD1209-572D-BEB6-6520-16CA27802439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43949" y="4978308"/>
              <a:ext cx="126122" cy="140987"/>
            </a:xfrm>
            <a:prstGeom prst="rect">
              <a:avLst/>
            </a:prstGeom>
          </p:spPr>
        </p:pic>
        <p:pic>
          <p:nvPicPr>
            <p:cNvPr id="62" name="object 11">
              <a:extLst>
                <a:ext uri="{FF2B5EF4-FFF2-40B4-BE49-F238E27FC236}">
                  <a16:creationId xmlns:a16="http://schemas.microsoft.com/office/drawing/2014/main" id="{FC866063-9FD5-4A79-04BC-A5F6E098F841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55186" y="5130559"/>
              <a:ext cx="126122" cy="140987"/>
            </a:xfrm>
            <a:prstGeom prst="rect">
              <a:avLst/>
            </a:prstGeom>
          </p:spPr>
        </p:pic>
        <p:pic>
          <p:nvPicPr>
            <p:cNvPr id="63" name="object 12">
              <a:extLst>
                <a:ext uri="{FF2B5EF4-FFF2-40B4-BE49-F238E27FC236}">
                  <a16:creationId xmlns:a16="http://schemas.microsoft.com/office/drawing/2014/main" id="{66BA43BC-F12E-4A28-BAC1-C5B4F8C6672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66378" y="5519339"/>
              <a:ext cx="126122" cy="140987"/>
            </a:xfrm>
            <a:prstGeom prst="rect">
              <a:avLst/>
            </a:prstGeom>
          </p:spPr>
        </p:pic>
      </p:grpSp>
      <p:grpSp>
        <p:nvGrpSpPr>
          <p:cNvPr id="64" name="object 13">
            <a:extLst>
              <a:ext uri="{FF2B5EF4-FFF2-40B4-BE49-F238E27FC236}">
                <a16:creationId xmlns:a16="http://schemas.microsoft.com/office/drawing/2014/main" id="{5BF562DD-AD53-F47F-86D5-C40E2862D5EC}"/>
              </a:ext>
            </a:extLst>
          </p:cNvPr>
          <p:cNvGrpSpPr/>
          <p:nvPr/>
        </p:nvGrpSpPr>
        <p:grpSpPr>
          <a:xfrm>
            <a:off x="9770269" y="3888282"/>
            <a:ext cx="2039035" cy="2039035"/>
            <a:chOff x="7713726" y="4200905"/>
            <a:chExt cx="1621790" cy="1621790"/>
          </a:xfrm>
        </p:grpSpPr>
        <p:sp>
          <p:nvSpPr>
            <p:cNvPr id="78" name="object 14">
              <a:extLst>
                <a:ext uri="{FF2B5EF4-FFF2-40B4-BE49-F238E27FC236}">
                  <a16:creationId xmlns:a16="http://schemas.microsoft.com/office/drawing/2014/main" id="{FCC2BCA7-6045-9816-A4A2-02A50E84A158}"/>
                </a:ext>
              </a:extLst>
            </p:cNvPr>
            <p:cNvSpPr/>
            <p:nvPr/>
          </p:nvSpPr>
          <p:spPr>
            <a:xfrm>
              <a:off x="7719060" y="4206239"/>
              <a:ext cx="1610995" cy="1610995"/>
            </a:xfrm>
            <a:custGeom>
              <a:avLst/>
              <a:gdLst/>
              <a:ahLst/>
              <a:cxnLst/>
              <a:rect l="l" t="t" r="r" b="b"/>
              <a:pathLst>
                <a:path w="1610995" h="1610995">
                  <a:moveTo>
                    <a:pt x="0" y="806195"/>
                  </a:moveTo>
                  <a:lnTo>
                    <a:pt x="1369" y="758849"/>
                  </a:lnTo>
                  <a:lnTo>
                    <a:pt x="5426" y="712221"/>
                  </a:lnTo>
                  <a:lnTo>
                    <a:pt x="12095" y="666385"/>
                  </a:lnTo>
                  <a:lnTo>
                    <a:pt x="21300" y="621418"/>
                  </a:lnTo>
                  <a:lnTo>
                    <a:pt x="32964" y="577396"/>
                  </a:lnTo>
                  <a:lnTo>
                    <a:pt x="47011" y="534395"/>
                  </a:lnTo>
                  <a:lnTo>
                    <a:pt x="63365" y="492490"/>
                  </a:lnTo>
                  <a:lnTo>
                    <a:pt x="81949" y="451757"/>
                  </a:lnTo>
                  <a:lnTo>
                    <a:pt x="102688" y="412272"/>
                  </a:lnTo>
                  <a:lnTo>
                    <a:pt x="125505" y="374110"/>
                  </a:lnTo>
                  <a:lnTo>
                    <a:pt x="150323" y="337349"/>
                  </a:lnTo>
                  <a:lnTo>
                    <a:pt x="177068" y="302063"/>
                  </a:lnTo>
                  <a:lnTo>
                    <a:pt x="205662" y="268327"/>
                  </a:lnTo>
                  <a:lnTo>
                    <a:pt x="236029" y="236219"/>
                  </a:lnTo>
                  <a:lnTo>
                    <a:pt x="268093" y="205814"/>
                  </a:lnTo>
                  <a:lnTo>
                    <a:pt x="301778" y="177188"/>
                  </a:lnTo>
                  <a:lnTo>
                    <a:pt x="337008" y="150416"/>
                  </a:lnTo>
                  <a:lnTo>
                    <a:pt x="373706" y="125574"/>
                  </a:lnTo>
                  <a:lnTo>
                    <a:pt x="411795" y="102738"/>
                  </a:lnTo>
                  <a:lnTo>
                    <a:pt x="451201" y="81984"/>
                  </a:lnTo>
                  <a:lnTo>
                    <a:pt x="491847" y="63388"/>
                  </a:lnTo>
                  <a:lnTo>
                    <a:pt x="533656" y="47026"/>
                  </a:lnTo>
                  <a:lnTo>
                    <a:pt x="576552" y="32973"/>
                  </a:lnTo>
                  <a:lnTo>
                    <a:pt x="620459" y="21304"/>
                  </a:lnTo>
                  <a:lnTo>
                    <a:pt x="665300" y="12097"/>
                  </a:lnTo>
                  <a:lnTo>
                    <a:pt x="711001" y="5427"/>
                  </a:lnTo>
                  <a:lnTo>
                    <a:pt x="757483" y="1369"/>
                  </a:lnTo>
                  <a:lnTo>
                    <a:pt x="804672" y="0"/>
                  </a:lnTo>
                  <a:lnTo>
                    <a:pt x="852018" y="1369"/>
                  </a:lnTo>
                  <a:lnTo>
                    <a:pt x="898646" y="5427"/>
                  </a:lnTo>
                  <a:lnTo>
                    <a:pt x="944482" y="12097"/>
                  </a:lnTo>
                  <a:lnTo>
                    <a:pt x="989449" y="21304"/>
                  </a:lnTo>
                  <a:lnTo>
                    <a:pt x="1033471" y="32973"/>
                  </a:lnTo>
                  <a:lnTo>
                    <a:pt x="1076472" y="47026"/>
                  </a:lnTo>
                  <a:lnTo>
                    <a:pt x="1118377" y="63388"/>
                  </a:lnTo>
                  <a:lnTo>
                    <a:pt x="1159110" y="81984"/>
                  </a:lnTo>
                  <a:lnTo>
                    <a:pt x="1198595" y="102738"/>
                  </a:lnTo>
                  <a:lnTo>
                    <a:pt x="1236757" y="125574"/>
                  </a:lnTo>
                  <a:lnTo>
                    <a:pt x="1273518" y="150416"/>
                  </a:lnTo>
                  <a:lnTo>
                    <a:pt x="1308804" y="177188"/>
                  </a:lnTo>
                  <a:lnTo>
                    <a:pt x="1342539" y="205814"/>
                  </a:lnTo>
                  <a:lnTo>
                    <a:pt x="1374647" y="236219"/>
                  </a:lnTo>
                  <a:lnTo>
                    <a:pt x="1405053" y="268327"/>
                  </a:lnTo>
                  <a:lnTo>
                    <a:pt x="1433679" y="302063"/>
                  </a:lnTo>
                  <a:lnTo>
                    <a:pt x="1460451" y="337349"/>
                  </a:lnTo>
                  <a:lnTo>
                    <a:pt x="1485293" y="374110"/>
                  </a:lnTo>
                  <a:lnTo>
                    <a:pt x="1508129" y="412272"/>
                  </a:lnTo>
                  <a:lnTo>
                    <a:pt x="1528882" y="451757"/>
                  </a:lnTo>
                  <a:lnTo>
                    <a:pt x="1547479" y="492490"/>
                  </a:lnTo>
                  <a:lnTo>
                    <a:pt x="1563841" y="534395"/>
                  </a:lnTo>
                  <a:lnTo>
                    <a:pt x="1577894" y="577396"/>
                  </a:lnTo>
                  <a:lnTo>
                    <a:pt x="1589563" y="621418"/>
                  </a:lnTo>
                  <a:lnTo>
                    <a:pt x="1598770" y="666385"/>
                  </a:lnTo>
                  <a:lnTo>
                    <a:pt x="1605440" y="712221"/>
                  </a:lnTo>
                  <a:lnTo>
                    <a:pt x="1609498" y="758849"/>
                  </a:lnTo>
                  <a:lnTo>
                    <a:pt x="1610867" y="806195"/>
                  </a:lnTo>
                  <a:lnTo>
                    <a:pt x="1609498" y="853536"/>
                  </a:lnTo>
                  <a:lnTo>
                    <a:pt x="1605440" y="900148"/>
                  </a:lnTo>
                  <a:lnTo>
                    <a:pt x="1598770" y="945957"/>
                  </a:lnTo>
                  <a:lnTo>
                    <a:pt x="1589563" y="990888"/>
                  </a:lnTo>
                  <a:lnTo>
                    <a:pt x="1577894" y="1034866"/>
                  </a:lnTo>
                  <a:lnTo>
                    <a:pt x="1563841" y="1077816"/>
                  </a:lnTo>
                  <a:lnTo>
                    <a:pt x="1547479" y="1119663"/>
                  </a:lnTo>
                  <a:lnTo>
                    <a:pt x="1528882" y="1160332"/>
                  </a:lnTo>
                  <a:lnTo>
                    <a:pt x="1508129" y="1199748"/>
                  </a:lnTo>
                  <a:lnTo>
                    <a:pt x="1485293" y="1237836"/>
                  </a:lnTo>
                  <a:lnTo>
                    <a:pt x="1460451" y="1274521"/>
                  </a:lnTo>
                  <a:lnTo>
                    <a:pt x="1433679" y="1309729"/>
                  </a:lnTo>
                  <a:lnTo>
                    <a:pt x="1405053" y="1343383"/>
                  </a:lnTo>
                  <a:lnTo>
                    <a:pt x="1374647" y="1375410"/>
                  </a:lnTo>
                  <a:lnTo>
                    <a:pt x="1342539" y="1405733"/>
                  </a:lnTo>
                  <a:lnTo>
                    <a:pt x="1308804" y="1434279"/>
                  </a:lnTo>
                  <a:lnTo>
                    <a:pt x="1273518" y="1460972"/>
                  </a:lnTo>
                  <a:lnTo>
                    <a:pt x="1236757" y="1485737"/>
                  </a:lnTo>
                  <a:lnTo>
                    <a:pt x="1198595" y="1508500"/>
                  </a:lnTo>
                  <a:lnTo>
                    <a:pt x="1159110" y="1529185"/>
                  </a:lnTo>
                  <a:lnTo>
                    <a:pt x="1118377" y="1547717"/>
                  </a:lnTo>
                  <a:lnTo>
                    <a:pt x="1076472" y="1564021"/>
                  </a:lnTo>
                  <a:lnTo>
                    <a:pt x="1033471" y="1578023"/>
                  </a:lnTo>
                  <a:lnTo>
                    <a:pt x="989449" y="1589647"/>
                  </a:lnTo>
                  <a:lnTo>
                    <a:pt x="944482" y="1598819"/>
                  </a:lnTo>
                  <a:lnTo>
                    <a:pt x="898646" y="1605462"/>
                  </a:lnTo>
                  <a:lnTo>
                    <a:pt x="852018" y="1609504"/>
                  </a:lnTo>
                  <a:lnTo>
                    <a:pt x="804672" y="1610868"/>
                  </a:lnTo>
                  <a:lnTo>
                    <a:pt x="757483" y="1609504"/>
                  </a:lnTo>
                  <a:lnTo>
                    <a:pt x="711001" y="1605462"/>
                  </a:lnTo>
                  <a:lnTo>
                    <a:pt x="665300" y="1598819"/>
                  </a:lnTo>
                  <a:lnTo>
                    <a:pt x="620459" y="1589647"/>
                  </a:lnTo>
                  <a:lnTo>
                    <a:pt x="576552" y="1578023"/>
                  </a:lnTo>
                  <a:lnTo>
                    <a:pt x="533656" y="1564021"/>
                  </a:lnTo>
                  <a:lnTo>
                    <a:pt x="491847" y="1547717"/>
                  </a:lnTo>
                  <a:lnTo>
                    <a:pt x="451201" y="1529185"/>
                  </a:lnTo>
                  <a:lnTo>
                    <a:pt x="411795" y="1508500"/>
                  </a:lnTo>
                  <a:lnTo>
                    <a:pt x="373706" y="1485737"/>
                  </a:lnTo>
                  <a:lnTo>
                    <a:pt x="337008" y="1460972"/>
                  </a:lnTo>
                  <a:lnTo>
                    <a:pt x="301778" y="1434279"/>
                  </a:lnTo>
                  <a:lnTo>
                    <a:pt x="268093" y="1405733"/>
                  </a:lnTo>
                  <a:lnTo>
                    <a:pt x="236029" y="1375410"/>
                  </a:lnTo>
                  <a:lnTo>
                    <a:pt x="205662" y="1343383"/>
                  </a:lnTo>
                  <a:lnTo>
                    <a:pt x="177068" y="1309729"/>
                  </a:lnTo>
                  <a:lnTo>
                    <a:pt x="150323" y="1274521"/>
                  </a:lnTo>
                  <a:lnTo>
                    <a:pt x="125505" y="1237836"/>
                  </a:lnTo>
                  <a:lnTo>
                    <a:pt x="102688" y="1199748"/>
                  </a:lnTo>
                  <a:lnTo>
                    <a:pt x="81949" y="1160332"/>
                  </a:lnTo>
                  <a:lnTo>
                    <a:pt x="63365" y="1119663"/>
                  </a:lnTo>
                  <a:lnTo>
                    <a:pt x="47011" y="1077816"/>
                  </a:lnTo>
                  <a:lnTo>
                    <a:pt x="32964" y="1034866"/>
                  </a:lnTo>
                  <a:lnTo>
                    <a:pt x="21300" y="990888"/>
                  </a:lnTo>
                  <a:lnTo>
                    <a:pt x="12095" y="945957"/>
                  </a:lnTo>
                  <a:lnTo>
                    <a:pt x="5426" y="900148"/>
                  </a:lnTo>
                  <a:lnTo>
                    <a:pt x="1369" y="853536"/>
                  </a:lnTo>
                  <a:lnTo>
                    <a:pt x="0" y="806195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5">
              <a:extLst>
                <a:ext uri="{FF2B5EF4-FFF2-40B4-BE49-F238E27FC236}">
                  <a16:creationId xmlns:a16="http://schemas.microsoft.com/office/drawing/2014/main" id="{ECA9B305-AC28-BE01-A131-4A4727304AEE}"/>
                </a:ext>
              </a:extLst>
            </p:cNvPr>
            <p:cNvSpPr/>
            <p:nvPr/>
          </p:nvSpPr>
          <p:spPr>
            <a:xfrm>
              <a:off x="8165592" y="4212336"/>
              <a:ext cx="713740" cy="222885"/>
            </a:xfrm>
            <a:custGeom>
              <a:avLst/>
              <a:gdLst/>
              <a:ahLst/>
              <a:cxnLst/>
              <a:rect l="l" t="t" r="r" b="b"/>
              <a:pathLst>
                <a:path w="713740" h="222885">
                  <a:moveTo>
                    <a:pt x="356615" y="222503"/>
                  </a:moveTo>
                  <a:lnTo>
                    <a:pt x="284410" y="220286"/>
                  </a:lnTo>
                  <a:lnTo>
                    <a:pt x="217312" y="213907"/>
                  </a:lnTo>
                  <a:lnTo>
                    <a:pt x="156716" y="203778"/>
                  </a:lnTo>
                  <a:lnTo>
                    <a:pt x="104012" y="190309"/>
                  </a:lnTo>
                  <a:lnTo>
                    <a:pt x="60596" y="173911"/>
                  </a:lnTo>
                  <a:lnTo>
                    <a:pt x="7197" y="133972"/>
                  </a:lnTo>
                  <a:lnTo>
                    <a:pt x="0" y="111251"/>
                  </a:lnTo>
                  <a:lnTo>
                    <a:pt x="7197" y="88969"/>
                  </a:lnTo>
                  <a:lnTo>
                    <a:pt x="60596" y="49262"/>
                  </a:lnTo>
                  <a:lnTo>
                    <a:pt x="104012" y="32765"/>
                  </a:lnTo>
                  <a:lnTo>
                    <a:pt x="156716" y="19127"/>
                  </a:lnTo>
                  <a:lnTo>
                    <a:pt x="217312" y="8810"/>
                  </a:lnTo>
                  <a:lnTo>
                    <a:pt x="284410" y="2280"/>
                  </a:lnTo>
                  <a:lnTo>
                    <a:pt x="356615" y="0"/>
                  </a:lnTo>
                  <a:lnTo>
                    <a:pt x="428383" y="2280"/>
                  </a:lnTo>
                  <a:lnTo>
                    <a:pt x="495276" y="8810"/>
                  </a:lnTo>
                  <a:lnTo>
                    <a:pt x="555846" y="19127"/>
                  </a:lnTo>
                  <a:lnTo>
                    <a:pt x="608647" y="32765"/>
                  </a:lnTo>
                  <a:lnTo>
                    <a:pt x="652233" y="49262"/>
                  </a:lnTo>
                  <a:lnTo>
                    <a:pt x="705972" y="88969"/>
                  </a:lnTo>
                  <a:lnTo>
                    <a:pt x="713231" y="111251"/>
                  </a:lnTo>
                  <a:lnTo>
                    <a:pt x="705972" y="133972"/>
                  </a:lnTo>
                  <a:lnTo>
                    <a:pt x="652233" y="173911"/>
                  </a:lnTo>
                  <a:lnTo>
                    <a:pt x="608647" y="190309"/>
                  </a:lnTo>
                  <a:lnTo>
                    <a:pt x="555846" y="203778"/>
                  </a:lnTo>
                  <a:lnTo>
                    <a:pt x="495276" y="213907"/>
                  </a:lnTo>
                  <a:lnTo>
                    <a:pt x="428383" y="220286"/>
                  </a:lnTo>
                  <a:lnTo>
                    <a:pt x="356615" y="222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6">
              <a:extLst>
                <a:ext uri="{FF2B5EF4-FFF2-40B4-BE49-F238E27FC236}">
                  <a16:creationId xmlns:a16="http://schemas.microsoft.com/office/drawing/2014/main" id="{93752CDB-E7E3-1F19-B33E-AF75D49D4ABE}"/>
                </a:ext>
              </a:extLst>
            </p:cNvPr>
            <p:cNvSpPr/>
            <p:nvPr/>
          </p:nvSpPr>
          <p:spPr>
            <a:xfrm>
              <a:off x="8165592" y="4212336"/>
              <a:ext cx="713740" cy="222885"/>
            </a:xfrm>
            <a:custGeom>
              <a:avLst/>
              <a:gdLst/>
              <a:ahLst/>
              <a:cxnLst/>
              <a:rect l="l" t="t" r="r" b="b"/>
              <a:pathLst>
                <a:path w="713740" h="222885">
                  <a:moveTo>
                    <a:pt x="0" y="111251"/>
                  </a:moveTo>
                  <a:lnTo>
                    <a:pt x="27860" y="68151"/>
                  </a:lnTo>
                  <a:lnTo>
                    <a:pt x="104012" y="32765"/>
                  </a:lnTo>
                  <a:lnTo>
                    <a:pt x="156716" y="19127"/>
                  </a:lnTo>
                  <a:lnTo>
                    <a:pt x="217312" y="8810"/>
                  </a:lnTo>
                  <a:lnTo>
                    <a:pt x="284410" y="2280"/>
                  </a:lnTo>
                  <a:lnTo>
                    <a:pt x="356615" y="0"/>
                  </a:lnTo>
                  <a:lnTo>
                    <a:pt x="428383" y="2280"/>
                  </a:lnTo>
                  <a:lnTo>
                    <a:pt x="495276" y="8810"/>
                  </a:lnTo>
                  <a:lnTo>
                    <a:pt x="555846" y="19127"/>
                  </a:lnTo>
                  <a:lnTo>
                    <a:pt x="608647" y="32765"/>
                  </a:lnTo>
                  <a:lnTo>
                    <a:pt x="652233" y="49262"/>
                  </a:lnTo>
                  <a:lnTo>
                    <a:pt x="705972" y="88969"/>
                  </a:lnTo>
                  <a:lnTo>
                    <a:pt x="713231" y="111251"/>
                  </a:lnTo>
                  <a:lnTo>
                    <a:pt x="705972" y="133972"/>
                  </a:lnTo>
                  <a:lnTo>
                    <a:pt x="652233" y="173911"/>
                  </a:lnTo>
                  <a:lnTo>
                    <a:pt x="608647" y="190309"/>
                  </a:lnTo>
                  <a:lnTo>
                    <a:pt x="555846" y="203778"/>
                  </a:lnTo>
                  <a:lnTo>
                    <a:pt x="495276" y="213907"/>
                  </a:lnTo>
                  <a:lnTo>
                    <a:pt x="428383" y="220286"/>
                  </a:lnTo>
                  <a:lnTo>
                    <a:pt x="356615" y="222503"/>
                  </a:lnTo>
                  <a:lnTo>
                    <a:pt x="284410" y="220286"/>
                  </a:lnTo>
                  <a:lnTo>
                    <a:pt x="217312" y="213907"/>
                  </a:lnTo>
                  <a:lnTo>
                    <a:pt x="156716" y="203778"/>
                  </a:lnTo>
                  <a:lnTo>
                    <a:pt x="104012" y="190309"/>
                  </a:lnTo>
                  <a:lnTo>
                    <a:pt x="60596" y="173911"/>
                  </a:lnTo>
                  <a:lnTo>
                    <a:pt x="7197" y="133972"/>
                  </a:lnTo>
                  <a:lnTo>
                    <a:pt x="0" y="111251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17">
              <a:extLst>
                <a:ext uri="{FF2B5EF4-FFF2-40B4-BE49-F238E27FC236}">
                  <a16:creationId xmlns:a16="http://schemas.microsoft.com/office/drawing/2014/main" id="{93AEDD99-ED56-996B-E924-C66F1ABE1501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52575" y="5440562"/>
              <a:ext cx="142281" cy="177593"/>
            </a:xfrm>
            <a:prstGeom prst="rect">
              <a:avLst/>
            </a:prstGeom>
          </p:spPr>
        </p:pic>
        <p:pic>
          <p:nvPicPr>
            <p:cNvPr id="82" name="object 18">
              <a:extLst>
                <a:ext uri="{FF2B5EF4-FFF2-40B4-BE49-F238E27FC236}">
                  <a16:creationId xmlns:a16="http://schemas.microsoft.com/office/drawing/2014/main" id="{1C01A790-A987-D342-D5DA-8482A826F6FA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05557" y="5033119"/>
              <a:ext cx="126122" cy="140987"/>
            </a:xfrm>
            <a:prstGeom prst="rect">
              <a:avLst/>
            </a:prstGeom>
          </p:spPr>
        </p:pic>
        <p:pic>
          <p:nvPicPr>
            <p:cNvPr id="83" name="object 19">
              <a:extLst>
                <a:ext uri="{FF2B5EF4-FFF2-40B4-BE49-F238E27FC236}">
                  <a16:creationId xmlns:a16="http://schemas.microsoft.com/office/drawing/2014/main" id="{38411F42-D946-E1A3-3E76-896F1E3F1614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986075" y="5139793"/>
              <a:ext cx="126122" cy="140987"/>
            </a:xfrm>
            <a:prstGeom prst="rect">
              <a:avLst/>
            </a:prstGeom>
          </p:spPr>
        </p:pic>
        <p:sp>
          <p:nvSpPr>
            <p:cNvPr id="84" name="object 20">
              <a:extLst>
                <a:ext uri="{FF2B5EF4-FFF2-40B4-BE49-F238E27FC236}">
                  <a16:creationId xmlns:a16="http://schemas.microsoft.com/office/drawing/2014/main" id="{456D727D-4F14-7C79-F433-B59D24ECA101}"/>
                </a:ext>
              </a:extLst>
            </p:cNvPr>
            <p:cNvSpPr/>
            <p:nvPr/>
          </p:nvSpPr>
          <p:spPr>
            <a:xfrm>
              <a:off x="8167880" y="5302849"/>
              <a:ext cx="713740" cy="141605"/>
            </a:xfrm>
            <a:custGeom>
              <a:avLst/>
              <a:gdLst/>
              <a:ahLst/>
              <a:cxnLst/>
              <a:rect l="l" t="t" r="r" b="b"/>
              <a:pathLst>
                <a:path w="713740" h="141604">
                  <a:moveTo>
                    <a:pt x="7696" y="140463"/>
                  </a:moveTo>
                  <a:lnTo>
                    <a:pt x="0" y="134570"/>
                  </a:lnTo>
                  <a:lnTo>
                    <a:pt x="231" y="132605"/>
                  </a:lnTo>
                  <a:lnTo>
                    <a:pt x="231" y="130117"/>
                  </a:lnTo>
                  <a:lnTo>
                    <a:pt x="1671" y="127366"/>
                  </a:lnTo>
                  <a:lnTo>
                    <a:pt x="4553" y="124354"/>
                  </a:lnTo>
                  <a:lnTo>
                    <a:pt x="52291" y="69740"/>
                  </a:lnTo>
                  <a:lnTo>
                    <a:pt x="4553" y="14930"/>
                  </a:lnTo>
                  <a:lnTo>
                    <a:pt x="1933" y="12572"/>
                  </a:lnTo>
                  <a:lnTo>
                    <a:pt x="624" y="10215"/>
                  </a:lnTo>
                  <a:lnTo>
                    <a:pt x="682" y="5238"/>
                  </a:lnTo>
                  <a:lnTo>
                    <a:pt x="1475" y="3470"/>
                  </a:lnTo>
                  <a:lnTo>
                    <a:pt x="3177" y="2160"/>
                  </a:lnTo>
                  <a:lnTo>
                    <a:pt x="4749" y="720"/>
                  </a:lnTo>
                  <a:lnTo>
                    <a:pt x="6583" y="0"/>
                  </a:lnTo>
                  <a:lnTo>
                    <a:pt x="8678" y="0"/>
                  </a:lnTo>
                  <a:lnTo>
                    <a:pt x="10643" y="130"/>
                  </a:lnTo>
                  <a:lnTo>
                    <a:pt x="12738" y="1244"/>
                  </a:lnTo>
                  <a:lnTo>
                    <a:pt x="14965" y="3339"/>
                  </a:lnTo>
                  <a:lnTo>
                    <a:pt x="62506" y="58150"/>
                  </a:lnTo>
                  <a:lnTo>
                    <a:pt x="82934" y="58150"/>
                  </a:lnTo>
                  <a:lnTo>
                    <a:pt x="72722" y="69740"/>
                  </a:lnTo>
                  <a:lnTo>
                    <a:pt x="82794" y="81331"/>
                  </a:lnTo>
                  <a:lnTo>
                    <a:pt x="62506" y="81331"/>
                  </a:lnTo>
                  <a:lnTo>
                    <a:pt x="14965" y="135945"/>
                  </a:lnTo>
                  <a:lnTo>
                    <a:pt x="12345" y="138826"/>
                  </a:lnTo>
                  <a:lnTo>
                    <a:pt x="9922" y="140332"/>
                  </a:lnTo>
                  <a:lnTo>
                    <a:pt x="7696" y="140463"/>
                  </a:lnTo>
                  <a:close/>
                </a:path>
                <a:path w="713740" h="141604">
                  <a:moveTo>
                    <a:pt x="82934" y="58150"/>
                  </a:moveTo>
                  <a:lnTo>
                    <a:pt x="62506" y="58150"/>
                  </a:lnTo>
                  <a:lnTo>
                    <a:pt x="109458" y="4714"/>
                  </a:lnTo>
                  <a:lnTo>
                    <a:pt x="111947" y="1571"/>
                  </a:lnTo>
                  <a:lnTo>
                    <a:pt x="114501" y="0"/>
                  </a:lnTo>
                  <a:lnTo>
                    <a:pt x="118823" y="0"/>
                  </a:lnTo>
                  <a:lnTo>
                    <a:pt x="124585" y="9429"/>
                  </a:lnTo>
                  <a:lnTo>
                    <a:pt x="123799" y="11459"/>
                  </a:lnTo>
                  <a:lnTo>
                    <a:pt x="122228" y="13555"/>
                  </a:lnTo>
                  <a:lnTo>
                    <a:pt x="82934" y="58150"/>
                  </a:lnTo>
                  <a:close/>
                </a:path>
                <a:path w="713740" h="141604">
                  <a:moveTo>
                    <a:pt x="115614" y="140987"/>
                  </a:moveTo>
                  <a:lnTo>
                    <a:pt x="112471" y="139088"/>
                  </a:lnTo>
                  <a:lnTo>
                    <a:pt x="109458" y="135159"/>
                  </a:lnTo>
                  <a:lnTo>
                    <a:pt x="62506" y="81331"/>
                  </a:lnTo>
                  <a:lnTo>
                    <a:pt x="82794" y="81331"/>
                  </a:lnTo>
                  <a:lnTo>
                    <a:pt x="122228" y="126712"/>
                  </a:lnTo>
                  <a:lnTo>
                    <a:pt x="124847" y="129331"/>
                  </a:lnTo>
                  <a:lnTo>
                    <a:pt x="126091" y="131950"/>
                  </a:lnTo>
                  <a:lnTo>
                    <a:pt x="126059" y="132605"/>
                  </a:lnTo>
                  <a:lnTo>
                    <a:pt x="125960" y="134570"/>
                  </a:lnTo>
                  <a:lnTo>
                    <a:pt x="125175" y="138630"/>
                  </a:lnTo>
                  <a:lnTo>
                    <a:pt x="122817" y="140725"/>
                  </a:lnTo>
                  <a:lnTo>
                    <a:pt x="115614" y="140987"/>
                  </a:lnTo>
                  <a:close/>
                </a:path>
                <a:path w="713740" h="141604">
                  <a:moveTo>
                    <a:pt x="595105" y="140463"/>
                  </a:moveTo>
                  <a:lnTo>
                    <a:pt x="587409" y="134570"/>
                  </a:lnTo>
                  <a:lnTo>
                    <a:pt x="587640" y="132605"/>
                  </a:lnTo>
                  <a:lnTo>
                    <a:pt x="587640" y="130117"/>
                  </a:lnTo>
                  <a:lnTo>
                    <a:pt x="589081" y="127366"/>
                  </a:lnTo>
                  <a:lnTo>
                    <a:pt x="591962" y="124354"/>
                  </a:lnTo>
                  <a:lnTo>
                    <a:pt x="639700" y="69740"/>
                  </a:lnTo>
                  <a:lnTo>
                    <a:pt x="591962" y="14930"/>
                  </a:lnTo>
                  <a:lnTo>
                    <a:pt x="589343" y="12572"/>
                  </a:lnTo>
                  <a:lnTo>
                    <a:pt x="588033" y="10215"/>
                  </a:lnTo>
                  <a:lnTo>
                    <a:pt x="588092" y="5238"/>
                  </a:lnTo>
                  <a:lnTo>
                    <a:pt x="588884" y="3470"/>
                  </a:lnTo>
                  <a:lnTo>
                    <a:pt x="590587" y="2160"/>
                  </a:lnTo>
                  <a:lnTo>
                    <a:pt x="592158" y="720"/>
                  </a:lnTo>
                  <a:lnTo>
                    <a:pt x="593992" y="0"/>
                  </a:lnTo>
                  <a:lnTo>
                    <a:pt x="596088" y="0"/>
                  </a:lnTo>
                  <a:lnTo>
                    <a:pt x="598052" y="130"/>
                  </a:lnTo>
                  <a:lnTo>
                    <a:pt x="600147" y="1244"/>
                  </a:lnTo>
                  <a:lnTo>
                    <a:pt x="602374" y="3339"/>
                  </a:lnTo>
                  <a:lnTo>
                    <a:pt x="649916" y="58150"/>
                  </a:lnTo>
                  <a:lnTo>
                    <a:pt x="670344" y="58150"/>
                  </a:lnTo>
                  <a:lnTo>
                    <a:pt x="660131" y="69740"/>
                  </a:lnTo>
                  <a:lnTo>
                    <a:pt x="670203" y="81331"/>
                  </a:lnTo>
                  <a:lnTo>
                    <a:pt x="649916" y="81331"/>
                  </a:lnTo>
                  <a:lnTo>
                    <a:pt x="602374" y="135945"/>
                  </a:lnTo>
                  <a:lnTo>
                    <a:pt x="599755" y="138826"/>
                  </a:lnTo>
                  <a:lnTo>
                    <a:pt x="597332" y="140332"/>
                  </a:lnTo>
                  <a:lnTo>
                    <a:pt x="595105" y="140463"/>
                  </a:lnTo>
                  <a:close/>
                </a:path>
                <a:path w="713740" h="141604">
                  <a:moveTo>
                    <a:pt x="670344" y="58150"/>
                  </a:moveTo>
                  <a:lnTo>
                    <a:pt x="649916" y="58150"/>
                  </a:lnTo>
                  <a:lnTo>
                    <a:pt x="696868" y="4714"/>
                  </a:lnTo>
                  <a:lnTo>
                    <a:pt x="699356" y="1571"/>
                  </a:lnTo>
                  <a:lnTo>
                    <a:pt x="701910" y="0"/>
                  </a:lnTo>
                  <a:lnTo>
                    <a:pt x="706232" y="0"/>
                  </a:lnTo>
                  <a:lnTo>
                    <a:pt x="711995" y="9429"/>
                  </a:lnTo>
                  <a:lnTo>
                    <a:pt x="711209" y="11459"/>
                  </a:lnTo>
                  <a:lnTo>
                    <a:pt x="709637" y="13555"/>
                  </a:lnTo>
                  <a:lnTo>
                    <a:pt x="670344" y="58150"/>
                  </a:lnTo>
                  <a:close/>
                </a:path>
                <a:path w="713740" h="141604">
                  <a:moveTo>
                    <a:pt x="703023" y="140987"/>
                  </a:moveTo>
                  <a:lnTo>
                    <a:pt x="699880" y="139088"/>
                  </a:lnTo>
                  <a:lnTo>
                    <a:pt x="696868" y="135159"/>
                  </a:lnTo>
                  <a:lnTo>
                    <a:pt x="649916" y="81331"/>
                  </a:lnTo>
                  <a:lnTo>
                    <a:pt x="670203" y="81331"/>
                  </a:lnTo>
                  <a:lnTo>
                    <a:pt x="709637" y="126712"/>
                  </a:lnTo>
                  <a:lnTo>
                    <a:pt x="712256" y="129331"/>
                  </a:lnTo>
                  <a:lnTo>
                    <a:pt x="713501" y="131950"/>
                  </a:lnTo>
                  <a:lnTo>
                    <a:pt x="713468" y="132605"/>
                  </a:lnTo>
                  <a:lnTo>
                    <a:pt x="713370" y="134570"/>
                  </a:lnTo>
                  <a:lnTo>
                    <a:pt x="712584" y="138630"/>
                  </a:lnTo>
                  <a:lnTo>
                    <a:pt x="710227" y="140725"/>
                  </a:lnTo>
                  <a:lnTo>
                    <a:pt x="703023" y="1409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25">
            <a:extLst>
              <a:ext uri="{FF2B5EF4-FFF2-40B4-BE49-F238E27FC236}">
                <a16:creationId xmlns:a16="http://schemas.microsoft.com/office/drawing/2014/main" id="{B8944D20-DF78-EE3B-6D7F-2A77F314E593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6">
            <a:extLst>
              <a:ext uri="{FF2B5EF4-FFF2-40B4-BE49-F238E27FC236}">
                <a16:creationId xmlns:a16="http://schemas.microsoft.com/office/drawing/2014/main" id="{F17BB165-BDD1-6BFD-D02E-C66266FBBCB7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Q１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87" name="object 2" descr="$PPTXTitle">
            <a:extLst>
              <a:ext uri="{FF2B5EF4-FFF2-40B4-BE49-F238E27FC236}">
                <a16:creationId xmlns:a16="http://schemas.microsoft.com/office/drawing/2014/main" id="{2C02EB74-E28D-6E56-6F05-653432569531}"/>
              </a:ext>
            </a:extLst>
          </p:cNvPr>
          <p:cNvSpPr txBox="1">
            <a:spLocks/>
          </p:cNvSpPr>
          <p:nvPr/>
        </p:nvSpPr>
        <p:spPr>
          <a:xfrm>
            <a:off x="1943141" y="2105025"/>
            <a:ext cx="3559928" cy="1248036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en-US" altLang="ja-JP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店</a:t>
            </a:r>
            <a:endParaRPr lang="ja-JP" altLang="en-US" sz="8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object 2" descr="$PPTXTitle">
            <a:extLst>
              <a:ext uri="{FF2B5EF4-FFF2-40B4-BE49-F238E27FC236}">
                <a16:creationId xmlns:a16="http://schemas.microsoft.com/office/drawing/2014/main" id="{BFD833F7-6D3A-BAFE-CDD4-0322B08D4C4F}"/>
              </a:ext>
            </a:extLst>
          </p:cNvPr>
          <p:cNvSpPr txBox="1">
            <a:spLocks/>
          </p:cNvSpPr>
          <p:nvPr/>
        </p:nvSpPr>
        <p:spPr>
          <a:xfrm>
            <a:off x="7810541" y="2116093"/>
            <a:ext cx="3559928" cy="1248036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en-US" altLang="ja-JP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店</a:t>
            </a:r>
            <a:endParaRPr lang="ja-JP" altLang="en-US" sz="8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1" name="object 76">
            <a:extLst>
              <a:ext uri="{FF2B5EF4-FFF2-40B4-BE49-F238E27FC236}">
                <a16:creationId xmlns:a16="http://schemas.microsoft.com/office/drawing/2014/main" id="{190ACCC4-4D7A-B9E4-B2FA-DC4EBF946C1C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3</a:t>
            </a:r>
            <a:endParaRPr lang="en-US" spc="-63" dirty="0"/>
          </a:p>
        </p:txBody>
      </p:sp>
    </p:spTree>
    <p:extLst>
      <p:ext uri="{BB962C8B-B14F-4D97-AF65-F5344CB8AC3E}">
        <p14:creationId xmlns:p14="http://schemas.microsoft.com/office/powerpoint/2010/main" val="348900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2376FC9-EE8D-9591-41FE-E0E3C1425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6275075-3612-287D-BFFC-C17BCFC4368B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22652048-6AC1-43BB-DB31-487B3996C70B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B166A56-D866-16F8-6BF8-30B92BA5FD46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76AFC4F-2A82-05FF-703C-C0D7ACFE2071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E4F15D8-50DD-3755-24CC-2E7F8289C8C5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5D2D1CF-C684-A770-FB71-BEC044C20167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4C27C71-2A77-1808-740A-950BEF0B9E1F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BD2EAC0-D398-59F2-B0D1-A14FF4A78D67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C59EF699-69AA-8515-83C1-BA71D2087A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3E46EC43-2E10-EF68-1496-9F999B0F25C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B256E8E9-2171-58F3-3CB0-9C84D9DEAA5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276AD198-0ED8-E407-C3DA-EA2C54F98D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D3461DA0-8B11-8457-9643-B509A3988D2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8EF9072A-3743-AD4E-2651-196F22AC549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855A39C1-4430-30DF-BAE3-375DE72B475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C30A74B9-08F2-56B4-B890-CC20CD0D2DB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0B2E2C84-B172-3304-1253-5681D17EB3D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14D2D096-D3DA-3798-6BCE-3402B8B7B47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F6F60720-3F3D-EDAD-C0D2-740E5A564B27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74B2332E-6CED-57FA-2B2B-780E7BAC47BD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433EF71C-5B4A-C8D7-2D87-F3F9C91C56B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860082C7-A589-C536-3F36-B526CCF9C195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67F3FB04-1ACD-A41B-FA07-5374B17AFED0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6A7D839B-CBDE-0767-6F58-4011F126B13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9982C303-6955-E9B4-76A9-0BBAC4F89AEF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122E3D63-08BA-711C-86F5-2447895855B9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0028299E-16D8-9E2A-2DB0-DBB17DA5FA0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12EA4C2B-DB72-4F94-975D-B9540B795551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198E447D-22A0-7FF6-53E4-CD9D27DA250C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9A375D22-51C6-09E3-1009-B808326DA08E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1C76C81B-3470-81B2-D3FF-A4A78CDDF2C9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031E6C48-A327-310F-A72F-C534942BC597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EA6D90BF-E5CD-9DB4-896B-5B11CE59F32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8CFBE7D1-FB85-3C2B-B7C5-B2750F80D441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3B67FB6C-E48A-E1A0-879C-4A4C05C58ACA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3103424C-C2C6-8AB0-5278-9E0EE7BCC8B3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4B2A04C2-F3C7-B024-BA9A-BA67412279E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7F1DA891-395E-0AEA-BB60-90FB6E3FD6EA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A85F407B-15A1-A75D-49CC-67623543D5D4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F956C3C4-C7C9-3361-C0DA-3910EC8672B5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C42DFBDC-4A98-B1C1-CB8B-F861B3CE7B98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27561D7D-7FF3-2493-8426-C86ED35A0AE7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544C4598-8854-4FF5-A0D3-DF950669F1F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881E0B3C-FC12-D876-665C-F36E1FE22029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0836D56E-A2A9-0330-7A6F-C194E1FA5654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4FE49101-624F-9BD3-B0EF-57BB195945F8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369AA87F-B7D7-F367-1CD1-43B0745E0823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3D749793-0EDF-9EB1-69E4-67E45059C8D5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FB5A8549-E679-673E-A199-42D7E9FD0830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BAA6F6F8-3BE8-15F8-1B94-7C252C3B704A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A25BBF14-F1BD-BC36-D72D-05BC71C9E47E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A3209CA4-0956-22E6-AE5B-FEDACA7CFA64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D9B6A311-1150-07F0-5547-92A405959281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07D33F62-EF94-C87D-25F1-334FF699F0F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D874B224-1072-6FC1-DF9B-E06DE2A3C1A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392660E8-85A7-D246-C07C-391FC5D842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C92A3011-1BF6-DAF8-1DA1-FBCC4C700E3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FBD6FBE2-119F-5147-DA11-6D4CE049ACF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86026266-3692-FA64-0879-0D2810194F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B974FA60-A471-E6A0-CDF5-88AAC3F0CCD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B6449F6B-9D6E-8359-8521-567DC90C717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61AE45D8-8A5D-A3BE-4A0D-D61C64A6EC5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2" descr="$PPTXTitle">
            <a:extLst>
              <a:ext uri="{FF2B5EF4-FFF2-40B4-BE49-F238E27FC236}">
                <a16:creationId xmlns:a16="http://schemas.microsoft.com/office/drawing/2014/main" id="{C3C8A84F-4C37-A818-7D1A-0F6F5E17CA5D}"/>
              </a:ext>
            </a:extLst>
          </p:cNvPr>
          <p:cNvSpPr txBox="1">
            <a:spLocks/>
          </p:cNvSpPr>
          <p:nvPr/>
        </p:nvSpPr>
        <p:spPr>
          <a:xfrm>
            <a:off x="4586584" y="992443"/>
            <a:ext cx="3559928" cy="626327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396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どっちで引く？</a:t>
            </a:r>
            <a:endParaRPr lang="ja-JP" altLang="en-US" sz="396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4" name="object 3">
            <a:extLst>
              <a:ext uri="{FF2B5EF4-FFF2-40B4-BE49-F238E27FC236}">
                <a16:creationId xmlns:a16="http://schemas.microsoft.com/office/drawing/2014/main" id="{71B02AF3-35F7-792D-7487-3840E31B4557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68649" y="3476625"/>
            <a:ext cx="3192199" cy="3192199"/>
          </a:xfrm>
          <a:prstGeom prst="rect">
            <a:avLst/>
          </a:prstGeom>
        </p:spPr>
      </p:pic>
      <p:grpSp>
        <p:nvGrpSpPr>
          <p:cNvPr id="55" name="object 4">
            <a:extLst>
              <a:ext uri="{FF2B5EF4-FFF2-40B4-BE49-F238E27FC236}">
                <a16:creationId xmlns:a16="http://schemas.microsoft.com/office/drawing/2014/main" id="{D5FE3ADF-2007-311E-7737-095907E15A02}"/>
              </a:ext>
            </a:extLst>
          </p:cNvPr>
          <p:cNvGrpSpPr/>
          <p:nvPr/>
        </p:nvGrpSpPr>
        <p:grpSpPr>
          <a:xfrm>
            <a:off x="7408691" y="3857625"/>
            <a:ext cx="3457667" cy="2027858"/>
            <a:chOff x="5835395" y="4181855"/>
            <a:chExt cx="2750129" cy="1612900"/>
          </a:xfrm>
        </p:grpSpPr>
        <p:sp>
          <p:nvSpPr>
            <p:cNvPr id="56" name="object 5">
              <a:extLst>
                <a:ext uri="{FF2B5EF4-FFF2-40B4-BE49-F238E27FC236}">
                  <a16:creationId xmlns:a16="http://schemas.microsoft.com/office/drawing/2014/main" id="{B935E4F3-7C14-461B-28F3-94BBFFADCD2D}"/>
                </a:ext>
              </a:extLst>
            </p:cNvPr>
            <p:cNvSpPr/>
            <p:nvPr/>
          </p:nvSpPr>
          <p:spPr>
            <a:xfrm>
              <a:off x="5835395" y="4181855"/>
              <a:ext cx="1610995" cy="1612900"/>
            </a:xfrm>
            <a:custGeom>
              <a:avLst/>
              <a:gdLst/>
              <a:ahLst/>
              <a:cxnLst/>
              <a:rect l="l" t="t" r="r" b="b"/>
              <a:pathLst>
                <a:path w="1610995" h="1612900">
                  <a:moveTo>
                    <a:pt x="0" y="806195"/>
                  </a:moveTo>
                  <a:lnTo>
                    <a:pt x="1363" y="758849"/>
                  </a:lnTo>
                  <a:lnTo>
                    <a:pt x="5405" y="712221"/>
                  </a:lnTo>
                  <a:lnTo>
                    <a:pt x="12048" y="666385"/>
                  </a:lnTo>
                  <a:lnTo>
                    <a:pt x="21220" y="621418"/>
                  </a:lnTo>
                  <a:lnTo>
                    <a:pt x="32844" y="577396"/>
                  </a:lnTo>
                  <a:lnTo>
                    <a:pt x="46846" y="534395"/>
                  </a:lnTo>
                  <a:lnTo>
                    <a:pt x="63150" y="492490"/>
                  </a:lnTo>
                  <a:lnTo>
                    <a:pt x="81682" y="451757"/>
                  </a:lnTo>
                  <a:lnTo>
                    <a:pt x="102367" y="412272"/>
                  </a:lnTo>
                  <a:lnTo>
                    <a:pt x="125130" y="374110"/>
                  </a:lnTo>
                  <a:lnTo>
                    <a:pt x="149895" y="337349"/>
                  </a:lnTo>
                  <a:lnTo>
                    <a:pt x="176588" y="302063"/>
                  </a:lnTo>
                  <a:lnTo>
                    <a:pt x="205134" y="268327"/>
                  </a:lnTo>
                  <a:lnTo>
                    <a:pt x="235457" y="236219"/>
                  </a:lnTo>
                  <a:lnTo>
                    <a:pt x="267484" y="205814"/>
                  </a:lnTo>
                  <a:lnTo>
                    <a:pt x="301138" y="177188"/>
                  </a:lnTo>
                  <a:lnTo>
                    <a:pt x="336346" y="150416"/>
                  </a:lnTo>
                  <a:lnTo>
                    <a:pt x="373031" y="125574"/>
                  </a:lnTo>
                  <a:lnTo>
                    <a:pt x="411119" y="102738"/>
                  </a:lnTo>
                  <a:lnTo>
                    <a:pt x="450535" y="81984"/>
                  </a:lnTo>
                  <a:lnTo>
                    <a:pt x="491204" y="63388"/>
                  </a:lnTo>
                  <a:lnTo>
                    <a:pt x="533051" y="47026"/>
                  </a:lnTo>
                  <a:lnTo>
                    <a:pt x="576001" y="32973"/>
                  </a:lnTo>
                  <a:lnTo>
                    <a:pt x="619979" y="21304"/>
                  </a:lnTo>
                  <a:lnTo>
                    <a:pt x="664910" y="12097"/>
                  </a:lnTo>
                  <a:lnTo>
                    <a:pt x="710719" y="5427"/>
                  </a:lnTo>
                  <a:lnTo>
                    <a:pt x="757331" y="1369"/>
                  </a:lnTo>
                  <a:lnTo>
                    <a:pt x="804672" y="0"/>
                  </a:lnTo>
                  <a:lnTo>
                    <a:pt x="852018" y="1369"/>
                  </a:lnTo>
                  <a:lnTo>
                    <a:pt x="898646" y="5427"/>
                  </a:lnTo>
                  <a:lnTo>
                    <a:pt x="944482" y="12097"/>
                  </a:lnTo>
                  <a:lnTo>
                    <a:pt x="989449" y="21304"/>
                  </a:lnTo>
                  <a:lnTo>
                    <a:pt x="1033471" y="32973"/>
                  </a:lnTo>
                  <a:lnTo>
                    <a:pt x="1076472" y="47026"/>
                  </a:lnTo>
                  <a:lnTo>
                    <a:pt x="1118377" y="63388"/>
                  </a:lnTo>
                  <a:lnTo>
                    <a:pt x="1159110" y="81984"/>
                  </a:lnTo>
                  <a:lnTo>
                    <a:pt x="1198595" y="102738"/>
                  </a:lnTo>
                  <a:lnTo>
                    <a:pt x="1236757" y="125574"/>
                  </a:lnTo>
                  <a:lnTo>
                    <a:pt x="1273518" y="150416"/>
                  </a:lnTo>
                  <a:lnTo>
                    <a:pt x="1308804" y="177188"/>
                  </a:lnTo>
                  <a:lnTo>
                    <a:pt x="1342539" y="205814"/>
                  </a:lnTo>
                  <a:lnTo>
                    <a:pt x="1374647" y="236219"/>
                  </a:lnTo>
                  <a:lnTo>
                    <a:pt x="1405053" y="268327"/>
                  </a:lnTo>
                  <a:lnTo>
                    <a:pt x="1433679" y="302063"/>
                  </a:lnTo>
                  <a:lnTo>
                    <a:pt x="1460451" y="337349"/>
                  </a:lnTo>
                  <a:lnTo>
                    <a:pt x="1485293" y="374110"/>
                  </a:lnTo>
                  <a:lnTo>
                    <a:pt x="1508129" y="412272"/>
                  </a:lnTo>
                  <a:lnTo>
                    <a:pt x="1528882" y="451757"/>
                  </a:lnTo>
                  <a:lnTo>
                    <a:pt x="1547479" y="492490"/>
                  </a:lnTo>
                  <a:lnTo>
                    <a:pt x="1563841" y="534395"/>
                  </a:lnTo>
                  <a:lnTo>
                    <a:pt x="1577894" y="577396"/>
                  </a:lnTo>
                  <a:lnTo>
                    <a:pt x="1589563" y="621418"/>
                  </a:lnTo>
                  <a:lnTo>
                    <a:pt x="1598770" y="666385"/>
                  </a:lnTo>
                  <a:lnTo>
                    <a:pt x="1605440" y="712221"/>
                  </a:lnTo>
                  <a:lnTo>
                    <a:pt x="1609498" y="758849"/>
                  </a:lnTo>
                  <a:lnTo>
                    <a:pt x="1610867" y="806195"/>
                  </a:lnTo>
                  <a:lnTo>
                    <a:pt x="1609498" y="853542"/>
                  </a:lnTo>
                  <a:lnTo>
                    <a:pt x="1605440" y="900170"/>
                  </a:lnTo>
                  <a:lnTo>
                    <a:pt x="1598770" y="946006"/>
                  </a:lnTo>
                  <a:lnTo>
                    <a:pt x="1589563" y="990973"/>
                  </a:lnTo>
                  <a:lnTo>
                    <a:pt x="1577894" y="1034995"/>
                  </a:lnTo>
                  <a:lnTo>
                    <a:pt x="1563841" y="1077996"/>
                  </a:lnTo>
                  <a:lnTo>
                    <a:pt x="1547479" y="1119901"/>
                  </a:lnTo>
                  <a:lnTo>
                    <a:pt x="1528882" y="1160634"/>
                  </a:lnTo>
                  <a:lnTo>
                    <a:pt x="1508129" y="1200119"/>
                  </a:lnTo>
                  <a:lnTo>
                    <a:pt x="1485293" y="1238281"/>
                  </a:lnTo>
                  <a:lnTo>
                    <a:pt x="1460451" y="1275042"/>
                  </a:lnTo>
                  <a:lnTo>
                    <a:pt x="1433679" y="1310328"/>
                  </a:lnTo>
                  <a:lnTo>
                    <a:pt x="1405053" y="1344063"/>
                  </a:lnTo>
                  <a:lnTo>
                    <a:pt x="1374647" y="1376171"/>
                  </a:lnTo>
                  <a:lnTo>
                    <a:pt x="1342539" y="1406577"/>
                  </a:lnTo>
                  <a:lnTo>
                    <a:pt x="1308804" y="1435203"/>
                  </a:lnTo>
                  <a:lnTo>
                    <a:pt x="1273518" y="1461975"/>
                  </a:lnTo>
                  <a:lnTo>
                    <a:pt x="1236757" y="1486817"/>
                  </a:lnTo>
                  <a:lnTo>
                    <a:pt x="1198595" y="1509653"/>
                  </a:lnTo>
                  <a:lnTo>
                    <a:pt x="1159110" y="1530407"/>
                  </a:lnTo>
                  <a:lnTo>
                    <a:pt x="1118377" y="1549003"/>
                  </a:lnTo>
                  <a:lnTo>
                    <a:pt x="1076472" y="1565365"/>
                  </a:lnTo>
                  <a:lnTo>
                    <a:pt x="1033471" y="1579418"/>
                  </a:lnTo>
                  <a:lnTo>
                    <a:pt x="989449" y="1591087"/>
                  </a:lnTo>
                  <a:lnTo>
                    <a:pt x="944482" y="1600294"/>
                  </a:lnTo>
                  <a:lnTo>
                    <a:pt x="898646" y="1606964"/>
                  </a:lnTo>
                  <a:lnTo>
                    <a:pt x="852018" y="1611022"/>
                  </a:lnTo>
                  <a:lnTo>
                    <a:pt x="804672" y="1612391"/>
                  </a:lnTo>
                  <a:lnTo>
                    <a:pt x="757331" y="1611022"/>
                  </a:lnTo>
                  <a:lnTo>
                    <a:pt x="710719" y="1606964"/>
                  </a:lnTo>
                  <a:lnTo>
                    <a:pt x="664910" y="1600294"/>
                  </a:lnTo>
                  <a:lnTo>
                    <a:pt x="619979" y="1591087"/>
                  </a:lnTo>
                  <a:lnTo>
                    <a:pt x="576001" y="1579418"/>
                  </a:lnTo>
                  <a:lnTo>
                    <a:pt x="533051" y="1565365"/>
                  </a:lnTo>
                  <a:lnTo>
                    <a:pt x="491204" y="1549003"/>
                  </a:lnTo>
                  <a:lnTo>
                    <a:pt x="450535" y="1530407"/>
                  </a:lnTo>
                  <a:lnTo>
                    <a:pt x="411119" y="1509653"/>
                  </a:lnTo>
                  <a:lnTo>
                    <a:pt x="373031" y="1486817"/>
                  </a:lnTo>
                  <a:lnTo>
                    <a:pt x="336346" y="1461975"/>
                  </a:lnTo>
                  <a:lnTo>
                    <a:pt x="301138" y="1435203"/>
                  </a:lnTo>
                  <a:lnTo>
                    <a:pt x="267484" y="1406577"/>
                  </a:lnTo>
                  <a:lnTo>
                    <a:pt x="235457" y="1376171"/>
                  </a:lnTo>
                  <a:lnTo>
                    <a:pt x="205134" y="1344063"/>
                  </a:lnTo>
                  <a:lnTo>
                    <a:pt x="176588" y="1310328"/>
                  </a:lnTo>
                  <a:lnTo>
                    <a:pt x="149895" y="1275042"/>
                  </a:lnTo>
                  <a:lnTo>
                    <a:pt x="125130" y="1238281"/>
                  </a:lnTo>
                  <a:lnTo>
                    <a:pt x="102367" y="1200119"/>
                  </a:lnTo>
                  <a:lnTo>
                    <a:pt x="81682" y="1160634"/>
                  </a:lnTo>
                  <a:lnTo>
                    <a:pt x="63150" y="1119901"/>
                  </a:lnTo>
                  <a:lnTo>
                    <a:pt x="46846" y="1077996"/>
                  </a:lnTo>
                  <a:lnTo>
                    <a:pt x="32844" y="1034995"/>
                  </a:lnTo>
                  <a:lnTo>
                    <a:pt x="21220" y="990973"/>
                  </a:lnTo>
                  <a:lnTo>
                    <a:pt x="12048" y="946006"/>
                  </a:lnTo>
                  <a:lnTo>
                    <a:pt x="5405" y="900170"/>
                  </a:lnTo>
                  <a:lnTo>
                    <a:pt x="1363" y="853542"/>
                  </a:lnTo>
                  <a:lnTo>
                    <a:pt x="0" y="806195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6">
              <a:extLst>
                <a:ext uri="{FF2B5EF4-FFF2-40B4-BE49-F238E27FC236}">
                  <a16:creationId xmlns:a16="http://schemas.microsoft.com/office/drawing/2014/main" id="{DDE0E24D-C239-A464-0239-370C40890056}"/>
                </a:ext>
              </a:extLst>
            </p:cNvPr>
            <p:cNvSpPr/>
            <p:nvPr/>
          </p:nvSpPr>
          <p:spPr>
            <a:xfrm>
              <a:off x="6259067" y="4195571"/>
              <a:ext cx="741045" cy="239395"/>
            </a:xfrm>
            <a:custGeom>
              <a:avLst/>
              <a:gdLst/>
              <a:ahLst/>
              <a:cxnLst/>
              <a:rect l="l" t="t" r="r" b="b"/>
              <a:pathLst>
                <a:path w="741045" h="239395">
                  <a:moveTo>
                    <a:pt x="370332" y="239268"/>
                  </a:moveTo>
                  <a:lnTo>
                    <a:pt x="303846" y="237348"/>
                  </a:lnTo>
                  <a:lnTo>
                    <a:pt x="241237" y="231817"/>
                  </a:lnTo>
                  <a:lnTo>
                    <a:pt x="183557" y="223012"/>
                  </a:lnTo>
                  <a:lnTo>
                    <a:pt x="131860" y="211271"/>
                  </a:lnTo>
                  <a:lnTo>
                    <a:pt x="87200" y="196934"/>
                  </a:lnTo>
                  <a:lnTo>
                    <a:pt x="50630" y="180340"/>
                  </a:lnTo>
                  <a:lnTo>
                    <a:pt x="5976" y="141732"/>
                  </a:lnTo>
                  <a:lnTo>
                    <a:pt x="0" y="120396"/>
                  </a:lnTo>
                  <a:lnTo>
                    <a:pt x="5976" y="98606"/>
                  </a:lnTo>
                  <a:lnTo>
                    <a:pt x="50630" y="59379"/>
                  </a:lnTo>
                  <a:lnTo>
                    <a:pt x="87200" y="42594"/>
                  </a:lnTo>
                  <a:lnTo>
                    <a:pt x="131860" y="28130"/>
                  </a:lnTo>
                  <a:lnTo>
                    <a:pt x="183557" y="16312"/>
                  </a:lnTo>
                  <a:lnTo>
                    <a:pt x="241237" y="7467"/>
                  </a:lnTo>
                  <a:lnTo>
                    <a:pt x="303846" y="1921"/>
                  </a:lnTo>
                  <a:lnTo>
                    <a:pt x="370332" y="0"/>
                  </a:lnTo>
                  <a:lnTo>
                    <a:pt x="436817" y="1921"/>
                  </a:lnTo>
                  <a:lnTo>
                    <a:pt x="499426" y="7467"/>
                  </a:lnTo>
                  <a:lnTo>
                    <a:pt x="557106" y="16312"/>
                  </a:lnTo>
                  <a:lnTo>
                    <a:pt x="608803" y="28130"/>
                  </a:lnTo>
                  <a:lnTo>
                    <a:pt x="653463" y="42594"/>
                  </a:lnTo>
                  <a:lnTo>
                    <a:pt x="690033" y="59379"/>
                  </a:lnTo>
                  <a:lnTo>
                    <a:pt x="734687" y="98606"/>
                  </a:lnTo>
                  <a:lnTo>
                    <a:pt x="740664" y="120396"/>
                  </a:lnTo>
                  <a:lnTo>
                    <a:pt x="734687" y="141732"/>
                  </a:lnTo>
                  <a:lnTo>
                    <a:pt x="690033" y="180340"/>
                  </a:lnTo>
                  <a:lnTo>
                    <a:pt x="653463" y="196934"/>
                  </a:lnTo>
                  <a:lnTo>
                    <a:pt x="608803" y="211271"/>
                  </a:lnTo>
                  <a:lnTo>
                    <a:pt x="557106" y="223012"/>
                  </a:lnTo>
                  <a:lnTo>
                    <a:pt x="499426" y="231817"/>
                  </a:lnTo>
                  <a:lnTo>
                    <a:pt x="436817" y="237348"/>
                  </a:lnTo>
                  <a:lnTo>
                    <a:pt x="370332" y="239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7">
              <a:extLst>
                <a:ext uri="{FF2B5EF4-FFF2-40B4-BE49-F238E27FC236}">
                  <a16:creationId xmlns:a16="http://schemas.microsoft.com/office/drawing/2014/main" id="{31918F28-AFA1-F40C-C02E-F53DCE12FF17}"/>
                </a:ext>
              </a:extLst>
            </p:cNvPr>
            <p:cNvSpPr/>
            <p:nvPr/>
          </p:nvSpPr>
          <p:spPr>
            <a:xfrm>
              <a:off x="6259067" y="4195571"/>
              <a:ext cx="741045" cy="239395"/>
            </a:xfrm>
            <a:custGeom>
              <a:avLst/>
              <a:gdLst/>
              <a:ahLst/>
              <a:cxnLst/>
              <a:rect l="l" t="t" r="r" b="b"/>
              <a:pathLst>
                <a:path w="741045" h="239395">
                  <a:moveTo>
                    <a:pt x="0" y="120396"/>
                  </a:moveTo>
                  <a:lnTo>
                    <a:pt x="23204" y="78158"/>
                  </a:lnTo>
                  <a:lnTo>
                    <a:pt x="87200" y="42594"/>
                  </a:lnTo>
                  <a:lnTo>
                    <a:pt x="131860" y="28130"/>
                  </a:lnTo>
                  <a:lnTo>
                    <a:pt x="183557" y="16312"/>
                  </a:lnTo>
                  <a:lnTo>
                    <a:pt x="241237" y="7467"/>
                  </a:lnTo>
                  <a:lnTo>
                    <a:pt x="303846" y="1921"/>
                  </a:lnTo>
                  <a:lnTo>
                    <a:pt x="370332" y="0"/>
                  </a:lnTo>
                  <a:lnTo>
                    <a:pt x="436817" y="1921"/>
                  </a:lnTo>
                  <a:lnTo>
                    <a:pt x="499426" y="7467"/>
                  </a:lnTo>
                  <a:lnTo>
                    <a:pt x="557106" y="16312"/>
                  </a:lnTo>
                  <a:lnTo>
                    <a:pt x="608803" y="28130"/>
                  </a:lnTo>
                  <a:lnTo>
                    <a:pt x="653463" y="42594"/>
                  </a:lnTo>
                  <a:lnTo>
                    <a:pt x="690033" y="59379"/>
                  </a:lnTo>
                  <a:lnTo>
                    <a:pt x="734687" y="98606"/>
                  </a:lnTo>
                  <a:lnTo>
                    <a:pt x="740664" y="120396"/>
                  </a:lnTo>
                  <a:lnTo>
                    <a:pt x="734687" y="141732"/>
                  </a:lnTo>
                  <a:lnTo>
                    <a:pt x="690033" y="180340"/>
                  </a:lnTo>
                  <a:lnTo>
                    <a:pt x="653463" y="196934"/>
                  </a:lnTo>
                  <a:lnTo>
                    <a:pt x="608803" y="211271"/>
                  </a:lnTo>
                  <a:lnTo>
                    <a:pt x="557106" y="223012"/>
                  </a:lnTo>
                  <a:lnTo>
                    <a:pt x="499426" y="231817"/>
                  </a:lnTo>
                  <a:lnTo>
                    <a:pt x="436817" y="237348"/>
                  </a:lnTo>
                  <a:lnTo>
                    <a:pt x="370332" y="239268"/>
                  </a:lnTo>
                  <a:lnTo>
                    <a:pt x="303846" y="237348"/>
                  </a:lnTo>
                  <a:lnTo>
                    <a:pt x="241237" y="231817"/>
                  </a:lnTo>
                  <a:lnTo>
                    <a:pt x="183557" y="223012"/>
                  </a:lnTo>
                  <a:lnTo>
                    <a:pt x="131860" y="211271"/>
                  </a:lnTo>
                  <a:lnTo>
                    <a:pt x="87200" y="196934"/>
                  </a:lnTo>
                  <a:lnTo>
                    <a:pt x="50630" y="180340"/>
                  </a:lnTo>
                  <a:lnTo>
                    <a:pt x="5976" y="141732"/>
                  </a:lnTo>
                  <a:lnTo>
                    <a:pt x="0" y="120396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8">
              <a:extLst>
                <a:ext uri="{FF2B5EF4-FFF2-40B4-BE49-F238E27FC236}">
                  <a16:creationId xmlns:a16="http://schemas.microsoft.com/office/drawing/2014/main" id="{F546CF3B-071A-8D47-4FB5-21C31A090DEE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67235" y="4766925"/>
              <a:ext cx="142281" cy="177593"/>
            </a:xfrm>
            <a:prstGeom prst="rect">
              <a:avLst/>
            </a:prstGeom>
          </p:spPr>
        </p:pic>
        <p:pic>
          <p:nvPicPr>
            <p:cNvPr id="60" name="object 9">
              <a:extLst>
                <a:ext uri="{FF2B5EF4-FFF2-40B4-BE49-F238E27FC236}">
                  <a16:creationId xmlns:a16="http://schemas.microsoft.com/office/drawing/2014/main" id="{BE3CFDDE-E77A-F54E-67CA-3F42FF38D025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75660" y="5216605"/>
              <a:ext cx="142281" cy="177593"/>
            </a:xfrm>
            <a:prstGeom prst="rect">
              <a:avLst/>
            </a:prstGeom>
          </p:spPr>
        </p:pic>
        <p:pic>
          <p:nvPicPr>
            <p:cNvPr id="61" name="object 10">
              <a:extLst>
                <a:ext uri="{FF2B5EF4-FFF2-40B4-BE49-F238E27FC236}">
                  <a16:creationId xmlns:a16="http://schemas.microsoft.com/office/drawing/2014/main" id="{5B7BD6D5-9483-E13A-A093-90D43794A7EE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43949" y="4978308"/>
              <a:ext cx="126122" cy="140987"/>
            </a:xfrm>
            <a:prstGeom prst="rect">
              <a:avLst/>
            </a:prstGeom>
          </p:spPr>
        </p:pic>
        <p:pic>
          <p:nvPicPr>
            <p:cNvPr id="62" name="object 11">
              <a:extLst>
                <a:ext uri="{FF2B5EF4-FFF2-40B4-BE49-F238E27FC236}">
                  <a16:creationId xmlns:a16="http://schemas.microsoft.com/office/drawing/2014/main" id="{4EE7F4C6-B38D-27DD-CD77-5C336E506B46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55186" y="5130559"/>
              <a:ext cx="126122" cy="140987"/>
            </a:xfrm>
            <a:prstGeom prst="rect">
              <a:avLst/>
            </a:prstGeom>
          </p:spPr>
        </p:pic>
        <p:pic>
          <p:nvPicPr>
            <p:cNvPr id="63" name="object 12">
              <a:extLst>
                <a:ext uri="{FF2B5EF4-FFF2-40B4-BE49-F238E27FC236}">
                  <a16:creationId xmlns:a16="http://schemas.microsoft.com/office/drawing/2014/main" id="{1A905FDC-1AAC-511E-5571-0BF517A9809A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59402" y="5517873"/>
              <a:ext cx="126122" cy="140987"/>
            </a:xfrm>
            <a:prstGeom prst="rect">
              <a:avLst/>
            </a:prstGeom>
          </p:spPr>
        </p:pic>
      </p:grpSp>
      <p:grpSp>
        <p:nvGrpSpPr>
          <p:cNvPr id="64" name="object 13">
            <a:extLst>
              <a:ext uri="{FF2B5EF4-FFF2-40B4-BE49-F238E27FC236}">
                <a16:creationId xmlns:a16="http://schemas.microsoft.com/office/drawing/2014/main" id="{9F5AE55C-3882-6FD7-B6AA-C937201A8235}"/>
              </a:ext>
            </a:extLst>
          </p:cNvPr>
          <p:cNvGrpSpPr/>
          <p:nvPr/>
        </p:nvGrpSpPr>
        <p:grpSpPr>
          <a:xfrm>
            <a:off x="8149019" y="3888283"/>
            <a:ext cx="3653421" cy="2025463"/>
            <a:chOff x="6424229" y="4206239"/>
            <a:chExt cx="2905826" cy="1610995"/>
          </a:xfrm>
        </p:grpSpPr>
        <p:sp>
          <p:nvSpPr>
            <p:cNvPr id="78" name="object 14">
              <a:extLst>
                <a:ext uri="{FF2B5EF4-FFF2-40B4-BE49-F238E27FC236}">
                  <a16:creationId xmlns:a16="http://schemas.microsoft.com/office/drawing/2014/main" id="{AC3C9E9E-047F-F2AE-9698-676C21B4B8A0}"/>
                </a:ext>
              </a:extLst>
            </p:cNvPr>
            <p:cNvSpPr/>
            <p:nvPr/>
          </p:nvSpPr>
          <p:spPr>
            <a:xfrm>
              <a:off x="7719060" y="4206239"/>
              <a:ext cx="1610995" cy="1610995"/>
            </a:xfrm>
            <a:custGeom>
              <a:avLst/>
              <a:gdLst/>
              <a:ahLst/>
              <a:cxnLst/>
              <a:rect l="l" t="t" r="r" b="b"/>
              <a:pathLst>
                <a:path w="1610995" h="1610995">
                  <a:moveTo>
                    <a:pt x="0" y="806195"/>
                  </a:moveTo>
                  <a:lnTo>
                    <a:pt x="1369" y="758849"/>
                  </a:lnTo>
                  <a:lnTo>
                    <a:pt x="5426" y="712221"/>
                  </a:lnTo>
                  <a:lnTo>
                    <a:pt x="12095" y="666385"/>
                  </a:lnTo>
                  <a:lnTo>
                    <a:pt x="21300" y="621418"/>
                  </a:lnTo>
                  <a:lnTo>
                    <a:pt x="32964" y="577396"/>
                  </a:lnTo>
                  <a:lnTo>
                    <a:pt x="47011" y="534395"/>
                  </a:lnTo>
                  <a:lnTo>
                    <a:pt x="63365" y="492490"/>
                  </a:lnTo>
                  <a:lnTo>
                    <a:pt x="81949" y="451757"/>
                  </a:lnTo>
                  <a:lnTo>
                    <a:pt x="102688" y="412272"/>
                  </a:lnTo>
                  <a:lnTo>
                    <a:pt x="125505" y="374110"/>
                  </a:lnTo>
                  <a:lnTo>
                    <a:pt x="150323" y="337349"/>
                  </a:lnTo>
                  <a:lnTo>
                    <a:pt x="177068" y="302063"/>
                  </a:lnTo>
                  <a:lnTo>
                    <a:pt x="205662" y="268327"/>
                  </a:lnTo>
                  <a:lnTo>
                    <a:pt x="236029" y="236219"/>
                  </a:lnTo>
                  <a:lnTo>
                    <a:pt x="268093" y="205814"/>
                  </a:lnTo>
                  <a:lnTo>
                    <a:pt x="301778" y="177188"/>
                  </a:lnTo>
                  <a:lnTo>
                    <a:pt x="337008" y="150416"/>
                  </a:lnTo>
                  <a:lnTo>
                    <a:pt x="373706" y="125574"/>
                  </a:lnTo>
                  <a:lnTo>
                    <a:pt x="411795" y="102738"/>
                  </a:lnTo>
                  <a:lnTo>
                    <a:pt x="451201" y="81984"/>
                  </a:lnTo>
                  <a:lnTo>
                    <a:pt x="491847" y="63388"/>
                  </a:lnTo>
                  <a:lnTo>
                    <a:pt x="533656" y="47026"/>
                  </a:lnTo>
                  <a:lnTo>
                    <a:pt x="576552" y="32973"/>
                  </a:lnTo>
                  <a:lnTo>
                    <a:pt x="620459" y="21304"/>
                  </a:lnTo>
                  <a:lnTo>
                    <a:pt x="665300" y="12097"/>
                  </a:lnTo>
                  <a:lnTo>
                    <a:pt x="711001" y="5427"/>
                  </a:lnTo>
                  <a:lnTo>
                    <a:pt x="757483" y="1369"/>
                  </a:lnTo>
                  <a:lnTo>
                    <a:pt x="804672" y="0"/>
                  </a:lnTo>
                  <a:lnTo>
                    <a:pt x="852018" y="1369"/>
                  </a:lnTo>
                  <a:lnTo>
                    <a:pt x="898646" y="5427"/>
                  </a:lnTo>
                  <a:lnTo>
                    <a:pt x="944482" y="12097"/>
                  </a:lnTo>
                  <a:lnTo>
                    <a:pt x="989449" y="21304"/>
                  </a:lnTo>
                  <a:lnTo>
                    <a:pt x="1033471" y="32973"/>
                  </a:lnTo>
                  <a:lnTo>
                    <a:pt x="1076472" y="47026"/>
                  </a:lnTo>
                  <a:lnTo>
                    <a:pt x="1118377" y="63388"/>
                  </a:lnTo>
                  <a:lnTo>
                    <a:pt x="1159110" y="81984"/>
                  </a:lnTo>
                  <a:lnTo>
                    <a:pt x="1198595" y="102738"/>
                  </a:lnTo>
                  <a:lnTo>
                    <a:pt x="1236757" y="125574"/>
                  </a:lnTo>
                  <a:lnTo>
                    <a:pt x="1273518" y="150416"/>
                  </a:lnTo>
                  <a:lnTo>
                    <a:pt x="1308804" y="177188"/>
                  </a:lnTo>
                  <a:lnTo>
                    <a:pt x="1342539" y="205814"/>
                  </a:lnTo>
                  <a:lnTo>
                    <a:pt x="1374647" y="236219"/>
                  </a:lnTo>
                  <a:lnTo>
                    <a:pt x="1405053" y="268327"/>
                  </a:lnTo>
                  <a:lnTo>
                    <a:pt x="1433679" y="302063"/>
                  </a:lnTo>
                  <a:lnTo>
                    <a:pt x="1460451" y="337349"/>
                  </a:lnTo>
                  <a:lnTo>
                    <a:pt x="1485293" y="374110"/>
                  </a:lnTo>
                  <a:lnTo>
                    <a:pt x="1508129" y="412272"/>
                  </a:lnTo>
                  <a:lnTo>
                    <a:pt x="1528882" y="451757"/>
                  </a:lnTo>
                  <a:lnTo>
                    <a:pt x="1547479" y="492490"/>
                  </a:lnTo>
                  <a:lnTo>
                    <a:pt x="1563841" y="534395"/>
                  </a:lnTo>
                  <a:lnTo>
                    <a:pt x="1577894" y="577396"/>
                  </a:lnTo>
                  <a:lnTo>
                    <a:pt x="1589563" y="621418"/>
                  </a:lnTo>
                  <a:lnTo>
                    <a:pt x="1598770" y="666385"/>
                  </a:lnTo>
                  <a:lnTo>
                    <a:pt x="1605440" y="712221"/>
                  </a:lnTo>
                  <a:lnTo>
                    <a:pt x="1609498" y="758849"/>
                  </a:lnTo>
                  <a:lnTo>
                    <a:pt x="1610867" y="806195"/>
                  </a:lnTo>
                  <a:lnTo>
                    <a:pt x="1609498" y="853536"/>
                  </a:lnTo>
                  <a:lnTo>
                    <a:pt x="1605440" y="900148"/>
                  </a:lnTo>
                  <a:lnTo>
                    <a:pt x="1598770" y="945957"/>
                  </a:lnTo>
                  <a:lnTo>
                    <a:pt x="1589563" y="990888"/>
                  </a:lnTo>
                  <a:lnTo>
                    <a:pt x="1577894" y="1034866"/>
                  </a:lnTo>
                  <a:lnTo>
                    <a:pt x="1563841" y="1077816"/>
                  </a:lnTo>
                  <a:lnTo>
                    <a:pt x="1547479" y="1119663"/>
                  </a:lnTo>
                  <a:lnTo>
                    <a:pt x="1528882" y="1160332"/>
                  </a:lnTo>
                  <a:lnTo>
                    <a:pt x="1508129" y="1199748"/>
                  </a:lnTo>
                  <a:lnTo>
                    <a:pt x="1485293" y="1237836"/>
                  </a:lnTo>
                  <a:lnTo>
                    <a:pt x="1460451" y="1274521"/>
                  </a:lnTo>
                  <a:lnTo>
                    <a:pt x="1433679" y="1309729"/>
                  </a:lnTo>
                  <a:lnTo>
                    <a:pt x="1405053" y="1343383"/>
                  </a:lnTo>
                  <a:lnTo>
                    <a:pt x="1374647" y="1375410"/>
                  </a:lnTo>
                  <a:lnTo>
                    <a:pt x="1342539" y="1405733"/>
                  </a:lnTo>
                  <a:lnTo>
                    <a:pt x="1308804" y="1434279"/>
                  </a:lnTo>
                  <a:lnTo>
                    <a:pt x="1273518" y="1460972"/>
                  </a:lnTo>
                  <a:lnTo>
                    <a:pt x="1236757" y="1485737"/>
                  </a:lnTo>
                  <a:lnTo>
                    <a:pt x="1198595" y="1508500"/>
                  </a:lnTo>
                  <a:lnTo>
                    <a:pt x="1159110" y="1529185"/>
                  </a:lnTo>
                  <a:lnTo>
                    <a:pt x="1118377" y="1547717"/>
                  </a:lnTo>
                  <a:lnTo>
                    <a:pt x="1076472" y="1564021"/>
                  </a:lnTo>
                  <a:lnTo>
                    <a:pt x="1033471" y="1578023"/>
                  </a:lnTo>
                  <a:lnTo>
                    <a:pt x="989449" y="1589647"/>
                  </a:lnTo>
                  <a:lnTo>
                    <a:pt x="944482" y="1598819"/>
                  </a:lnTo>
                  <a:lnTo>
                    <a:pt x="898646" y="1605462"/>
                  </a:lnTo>
                  <a:lnTo>
                    <a:pt x="852018" y="1609504"/>
                  </a:lnTo>
                  <a:lnTo>
                    <a:pt x="804672" y="1610868"/>
                  </a:lnTo>
                  <a:lnTo>
                    <a:pt x="757483" y="1609504"/>
                  </a:lnTo>
                  <a:lnTo>
                    <a:pt x="711001" y="1605462"/>
                  </a:lnTo>
                  <a:lnTo>
                    <a:pt x="665300" y="1598819"/>
                  </a:lnTo>
                  <a:lnTo>
                    <a:pt x="620459" y="1589647"/>
                  </a:lnTo>
                  <a:lnTo>
                    <a:pt x="576552" y="1578023"/>
                  </a:lnTo>
                  <a:lnTo>
                    <a:pt x="533656" y="1564021"/>
                  </a:lnTo>
                  <a:lnTo>
                    <a:pt x="491847" y="1547717"/>
                  </a:lnTo>
                  <a:lnTo>
                    <a:pt x="451201" y="1529185"/>
                  </a:lnTo>
                  <a:lnTo>
                    <a:pt x="411795" y="1508500"/>
                  </a:lnTo>
                  <a:lnTo>
                    <a:pt x="373706" y="1485737"/>
                  </a:lnTo>
                  <a:lnTo>
                    <a:pt x="337008" y="1460972"/>
                  </a:lnTo>
                  <a:lnTo>
                    <a:pt x="301778" y="1434279"/>
                  </a:lnTo>
                  <a:lnTo>
                    <a:pt x="268093" y="1405733"/>
                  </a:lnTo>
                  <a:lnTo>
                    <a:pt x="236029" y="1375410"/>
                  </a:lnTo>
                  <a:lnTo>
                    <a:pt x="205662" y="1343383"/>
                  </a:lnTo>
                  <a:lnTo>
                    <a:pt x="177068" y="1309729"/>
                  </a:lnTo>
                  <a:lnTo>
                    <a:pt x="150323" y="1274521"/>
                  </a:lnTo>
                  <a:lnTo>
                    <a:pt x="125505" y="1237836"/>
                  </a:lnTo>
                  <a:lnTo>
                    <a:pt x="102688" y="1199748"/>
                  </a:lnTo>
                  <a:lnTo>
                    <a:pt x="81949" y="1160332"/>
                  </a:lnTo>
                  <a:lnTo>
                    <a:pt x="63365" y="1119663"/>
                  </a:lnTo>
                  <a:lnTo>
                    <a:pt x="47011" y="1077816"/>
                  </a:lnTo>
                  <a:lnTo>
                    <a:pt x="32964" y="1034866"/>
                  </a:lnTo>
                  <a:lnTo>
                    <a:pt x="21300" y="990888"/>
                  </a:lnTo>
                  <a:lnTo>
                    <a:pt x="12095" y="945957"/>
                  </a:lnTo>
                  <a:lnTo>
                    <a:pt x="5426" y="900148"/>
                  </a:lnTo>
                  <a:lnTo>
                    <a:pt x="1369" y="853536"/>
                  </a:lnTo>
                  <a:lnTo>
                    <a:pt x="0" y="806195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5">
              <a:extLst>
                <a:ext uri="{FF2B5EF4-FFF2-40B4-BE49-F238E27FC236}">
                  <a16:creationId xmlns:a16="http://schemas.microsoft.com/office/drawing/2014/main" id="{F19F49C2-8E86-7993-50C9-FE68A60157AC}"/>
                </a:ext>
              </a:extLst>
            </p:cNvPr>
            <p:cNvSpPr/>
            <p:nvPr/>
          </p:nvSpPr>
          <p:spPr>
            <a:xfrm>
              <a:off x="8165592" y="4212336"/>
              <a:ext cx="713740" cy="222885"/>
            </a:xfrm>
            <a:custGeom>
              <a:avLst/>
              <a:gdLst/>
              <a:ahLst/>
              <a:cxnLst/>
              <a:rect l="l" t="t" r="r" b="b"/>
              <a:pathLst>
                <a:path w="713740" h="222885">
                  <a:moveTo>
                    <a:pt x="356615" y="222503"/>
                  </a:moveTo>
                  <a:lnTo>
                    <a:pt x="284410" y="220286"/>
                  </a:lnTo>
                  <a:lnTo>
                    <a:pt x="217312" y="213907"/>
                  </a:lnTo>
                  <a:lnTo>
                    <a:pt x="156716" y="203778"/>
                  </a:lnTo>
                  <a:lnTo>
                    <a:pt x="104012" y="190309"/>
                  </a:lnTo>
                  <a:lnTo>
                    <a:pt x="60596" y="173911"/>
                  </a:lnTo>
                  <a:lnTo>
                    <a:pt x="7197" y="133972"/>
                  </a:lnTo>
                  <a:lnTo>
                    <a:pt x="0" y="111251"/>
                  </a:lnTo>
                  <a:lnTo>
                    <a:pt x="7197" y="88969"/>
                  </a:lnTo>
                  <a:lnTo>
                    <a:pt x="60596" y="49262"/>
                  </a:lnTo>
                  <a:lnTo>
                    <a:pt x="104012" y="32765"/>
                  </a:lnTo>
                  <a:lnTo>
                    <a:pt x="156716" y="19127"/>
                  </a:lnTo>
                  <a:lnTo>
                    <a:pt x="217312" y="8810"/>
                  </a:lnTo>
                  <a:lnTo>
                    <a:pt x="284410" y="2280"/>
                  </a:lnTo>
                  <a:lnTo>
                    <a:pt x="356615" y="0"/>
                  </a:lnTo>
                  <a:lnTo>
                    <a:pt x="428383" y="2280"/>
                  </a:lnTo>
                  <a:lnTo>
                    <a:pt x="495276" y="8810"/>
                  </a:lnTo>
                  <a:lnTo>
                    <a:pt x="555846" y="19127"/>
                  </a:lnTo>
                  <a:lnTo>
                    <a:pt x="608647" y="32765"/>
                  </a:lnTo>
                  <a:lnTo>
                    <a:pt x="652233" y="49262"/>
                  </a:lnTo>
                  <a:lnTo>
                    <a:pt x="705972" y="88969"/>
                  </a:lnTo>
                  <a:lnTo>
                    <a:pt x="713231" y="111251"/>
                  </a:lnTo>
                  <a:lnTo>
                    <a:pt x="705972" y="133972"/>
                  </a:lnTo>
                  <a:lnTo>
                    <a:pt x="652233" y="173911"/>
                  </a:lnTo>
                  <a:lnTo>
                    <a:pt x="608647" y="190309"/>
                  </a:lnTo>
                  <a:lnTo>
                    <a:pt x="555846" y="203778"/>
                  </a:lnTo>
                  <a:lnTo>
                    <a:pt x="495276" y="213907"/>
                  </a:lnTo>
                  <a:lnTo>
                    <a:pt x="428383" y="220286"/>
                  </a:lnTo>
                  <a:lnTo>
                    <a:pt x="356615" y="222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6">
              <a:extLst>
                <a:ext uri="{FF2B5EF4-FFF2-40B4-BE49-F238E27FC236}">
                  <a16:creationId xmlns:a16="http://schemas.microsoft.com/office/drawing/2014/main" id="{26D817A8-C53D-F2D3-FB55-148B372C068B}"/>
                </a:ext>
              </a:extLst>
            </p:cNvPr>
            <p:cNvSpPr/>
            <p:nvPr/>
          </p:nvSpPr>
          <p:spPr>
            <a:xfrm>
              <a:off x="8165592" y="4212336"/>
              <a:ext cx="713740" cy="222885"/>
            </a:xfrm>
            <a:custGeom>
              <a:avLst/>
              <a:gdLst/>
              <a:ahLst/>
              <a:cxnLst/>
              <a:rect l="l" t="t" r="r" b="b"/>
              <a:pathLst>
                <a:path w="713740" h="222885">
                  <a:moveTo>
                    <a:pt x="0" y="111251"/>
                  </a:moveTo>
                  <a:lnTo>
                    <a:pt x="27860" y="68151"/>
                  </a:lnTo>
                  <a:lnTo>
                    <a:pt x="104012" y="32765"/>
                  </a:lnTo>
                  <a:lnTo>
                    <a:pt x="156716" y="19127"/>
                  </a:lnTo>
                  <a:lnTo>
                    <a:pt x="217312" y="8810"/>
                  </a:lnTo>
                  <a:lnTo>
                    <a:pt x="284410" y="2280"/>
                  </a:lnTo>
                  <a:lnTo>
                    <a:pt x="356615" y="0"/>
                  </a:lnTo>
                  <a:lnTo>
                    <a:pt x="428383" y="2280"/>
                  </a:lnTo>
                  <a:lnTo>
                    <a:pt x="495276" y="8810"/>
                  </a:lnTo>
                  <a:lnTo>
                    <a:pt x="555846" y="19127"/>
                  </a:lnTo>
                  <a:lnTo>
                    <a:pt x="608647" y="32765"/>
                  </a:lnTo>
                  <a:lnTo>
                    <a:pt x="652233" y="49262"/>
                  </a:lnTo>
                  <a:lnTo>
                    <a:pt x="705972" y="88969"/>
                  </a:lnTo>
                  <a:lnTo>
                    <a:pt x="713231" y="111251"/>
                  </a:lnTo>
                  <a:lnTo>
                    <a:pt x="705972" y="133972"/>
                  </a:lnTo>
                  <a:lnTo>
                    <a:pt x="652233" y="173911"/>
                  </a:lnTo>
                  <a:lnTo>
                    <a:pt x="608647" y="190309"/>
                  </a:lnTo>
                  <a:lnTo>
                    <a:pt x="555846" y="203778"/>
                  </a:lnTo>
                  <a:lnTo>
                    <a:pt x="495276" y="213907"/>
                  </a:lnTo>
                  <a:lnTo>
                    <a:pt x="428383" y="220286"/>
                  </a:lnTo>
                  <a:lnTo>
                    <a:pt x="356615" y="222503"/>
                  </a:lnTo>
                  <a:lnTo>
                    <a:pt x="284410" y="220286"/>
                  </a:lnTo>
                  <a:lnTo>
                    <a:pt x="217312" y="213907"/>
                  </a:lnTo>
                  <a:lnTo>
                    <a:pt x="156716" y="203778"/>
                  </a:lnTo>
                  <a:lnTo>
                    <a:pt x="104012" y="190309"/>
                  </a:lnTo>
                  <a:lnTo>
                    <a:pt x="60596" y="173911"/>
                  </a:lnTo>
                  <a:lnTo>
                    <a:pt x="7197" y="133972"/>
                  </a:lnTo>
                  <a:lnTo>
                    <a:pt x="0" y="111251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17">
              <a:extLst>
                <a:ext uri="{FF2B5EF4-FFF2-40B4-BE49-F238E27FC236}">
                  <a16:creationId xmlns:a16="http://schemas.microsoft.com/office/drawing/2014/main" id="{363911E6-864C-BC0E-14EF-B9F7DEED67BB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24229" y="5481266"/>
              <a:ext cx="142281" cy="177593"/>
            </a:xfrm>
            <a:prstGeom prst="rect">
              <a:avLst/>
            </a:prstGeom>
          </p:spPr>
        </p:pic>
        <p:pic>
          <p:nvPicPr>
            <p:cNvPr id="82" name="object 18">
              <a:extLst>
                <a:ext uri="{FF2B5EF4-FFF2-40B4-BE49-F238E27FC236}">
                  <a16:creationId xmlns:a16="http://schemas.microsoft.com/office/drawing/2014/main" id="{98BDBEF6-634B-E992-3D16-E03F662C7BE4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05557" y="5033119"/>
              <a:ext cx="126122" cy="140987"/>
            </a:xfrm>
            <a:prstGeom prst="rect">
              <a:avLst/>
            </a:prstGeom>
          </p:spPr>
        </p:pic>
        <p:pic>
          <p:nvPicPr>
            <p:cNvPr id="83" name="object 19">
              <a:extLst>
                <a:ext uri="{FF2B5EF4-FFF2-40B4-BE49-F238E27FC236}">
                  <a16:creationId xmlns:a16="http://schemas.microsoft.com/office/drawing/2014/main" id="{4A10DA34-745F-2205-8142-B86454CB0E4F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986075" y="5139793"/>
              <a:ext cx="126122" cy="140987"/>
            </a:xfrm>
            <a:prstGeom prst="rect">
              <a:avLst/>
            </a:prstGeom>
          </p:spPr>
        </p:pic>
        <p:sp>
          <p:nvSpPr>
            <p:cNvPr id="84" name="object 20">
              <a:extLst>
                <a:ext uri="{FF2B5EF4-FFF2-40B4-BE49-F238E27FC236}">
                  <a16:creationId xmlns:a16="http://schemas.microsoft.com/office/drawing/2014/main" id="{A8BE537F-7AD5-9CFA-232B-4997B1655670}"/>
                </a:ext>
              </a:extLst>
            </p:cNvPr>
            <p:cNvSpPr/>
            <p:nvPr/>
          </p:nvSpPr>
          <p:spPr>
            <a:xfrm>
              <a:off x="8167880" y="5302849"/>
              <a:ext cx="713740" cy="141605"/>
            </a:xfrm>
            <a:custGeom>
              <a:avLst/>
              <a:gdLst/>
              <a:ahLst/>
              <a:cxnLst/>
              <a:rect l="l" t="t" r="r" b="b"/>
              <a:pathLst>
                <a:path w="713740" h="141604">
                  <a:moveTo>
                    <a:pt x="7696" y="140463"/>
                  </a:moveTo>
                  <a:lnTo>
                    <a:pt x="0" y="134570"/>
                  </a:lnTo>
                  <a:lnTo>
                    <a:pt x="231" y="132605"/>
                  </a:lnTo>
                  <a:lnTo>
                    <a:pt x="231" y="130117"/>
                  </a:lnTo>
                  <a:lnTo>
                    <a:pt x="1671" y="127366"/>
                  </a:lnTo>
                  <a:lnTo>
                    <a:pt x="4553" y="124354"/>
                  </a:lnTo>
                  <a:lnTo>
                    <a:pt x="52291" y="69740"/>
                  </a:lnTo>
                  <a:lnTo>
                    <a:pt x="4553" y="14930"/>
                  </a:lnTo>
                  <a:lnTo>
                    <a:pt x="1933" y="12572"/>
                  </a:lnTo>
                  <a:lnTo>
                    <a:pt x="624" y="10215"/>
                  </a:lnTo>
                  <a:lnTo>
                    <a:pt x="682" y="5238"/>
                  </a:lnTo>
                  <a:lnTo>
                    <a:pt x="1475" y="3470"/>
                  </a:lnTo>
                  <a:lnTo>
                    <a:pt x="3177" y="2160"/>
                  </a:lnTo>
                  <a:lnTo>
                    <a:pt x="4749" y="720"/>
                  </a:lnTo>
                  <a:lnTo>
                    <a:pt x="6583" y="0"/>
                  </a:lnTo>
                  <a:lnTo>
                    <a:pt x="8678" y="0"/>
                  </a:lnTo>
                  <a:lnTo>
                    <a:pt x="10643" y="130"/>
                  </a:lnTo>
                  <a:lnTo>
                    <a:pt x="12738" y="1244"/>
                  </a:lnTo>
                  <a:lnTo>
                    <a:pt x="14965" y="3339"/>
                  </a:lnTo>
                  <a:lnTo>
                    <a:pt x="62506" y="58150"/>
                  </a:lnTo>
                  <a:lnTo>
                    <a:pt x="82934" y="58150"/>
                  </a:lnTo>
                  <a:lnTo>
                    <a:pt x="72722" y="69740"/>
                  </a:lnTo>
                  <a:lnTo>
                    <a:pt x="82794" y="81331"/>
                  </a:lnTo>
                  <a:lnTo>
                    <a:pt x="62506" y="81331"/>
                  </a:lnTo>
                  <a:lnTo>
                    <a:pt x="14965" y="135945"/>
                  </a:lnTo>
                  <a:lnTo>
                    <a:pt x="12345" y="138826"/>
                  </a:lnTo>
                  <a:lnTo>
                    <a:pt x="9922" y="140332"/>
                  </a:lnTo>
                  <a:lnTo>
                    <a:pt x="7696" y="140463"/>
                  </a:lnTo>
                  <a:close/>
                </a:path>
                <a:path w="713740" h="141604">
                  <a:moveTo>
                    <a:pt x="82934" y="58150"/>
                  </a:moveTo>
                  <a:lnTo>
                    <a:pt x="62506" y="58150"/>
                  </a:lnTo>
                  <a:lnTo>
                    <a:pt x="109458" y="4714"/>
                  </a:lnTo>
                  <a:lnTo>
                    <a:pt x="111947" y="1571"/>
                  </a:lnTo>
                  <a:lnTo>
                    <a:pt x="114501" y="0"/>
                  </a:lnTo>
                  <a:lnTo>
                    <a:pt x="118823" y="0"/>
                  </a:lnTo>
                  <a:lnTo>
                    <a:pt x="124585" y="9429"/>
                  </a:lnTo>
                  <a:lnTo>
                    <a:pt x="123799" y="11459"/>
                  </a:lnTo>
                  <a:lnTo>
                    <a:pt x="122228" y="13555"/>
                  </a:lnTo>
                  <a:lnTo>
                    <a:pt x="82934" y="58150"/>
                  </a:lnTo>
                  <a:close/>
                </a:path>
                <a:path w="713740" h="141604">
                  <a:moveTo>
                    <a:pt x="115614" y="140987"/>
                  </a:moveTo>
                  <a:lnTo>
                    <a:pt x="112471" y="139088"/>
                  </a:lnTo>
                  <a:lnTo>
                    <a:pt x="109458" y="135159"/>
                  </a:lnTo>
                  <a:lnTo>
                    <a:pt x="62506" y="81331"/>
                  </a:lnTo>
                  <a:lnTo>
                    <a:pt x="82794" y="81331"/>
                  </a:lnTo>
                  <a:lnTo>
                    <a:pt x="122228" y="126712"/>
                  </a:lnTo>
                  <a:lnTo>
                    <a:pt x="124847" y="129331"/>
                  </a:lnTo>
                  <a:lnTo>
                    <a:pt x="126091" y="131950"/>
                  </a:lnTo>
                  <a:lnTo>
                    <a:pt x="126059" y="132605"/>
                  </a:lnTo>
                  <a:lnTo>
                    <a:pt x="125960" y="134570"/>
                  </a:lnTo>
                  <a:lnTo>
                    <a:pt x="125175" y="138630"/>
                  </a:lnTo>
                  <a:lnTo>
                    <a:pt x="122817" y="140725"/>
                  </a:lnTo>
                  <a:lnTo>
                    <a:pt x="115614" y="140987"/>
                  </a:lnTo>
                  <a:close/>
                </a:path>
                <a:path w="713740" h="141604">
                  <a:moveTo>
                    <a:pt x="595105" y="140463"/>
                  </a:moveTo>
                  <a:lnTo>
                    <a:pt x="587409" y="134570"/>
                  </a:lnTo>
                  <a:lnTo>
                    <a:pt x="587640" y="132605"/>
                  </a:lnTo>
                  <a:lnTo>
                    <a:pt x="587640" y="130117"/>
                  </a:lnTo>
                  <a:lnTo>
                    <a:pt x="589081" y="127366"/>
                  </a:lnTo>
                  <a:lnTo>
                    <a:pt x="591962" y="124354"/>
                  </a:lnTo>
                  <a:lnTo>
                    <a:pt x="639700" y="69740"/>
                  </a:lnTo>
                  <a:lnTo>
                    <a:pt x="591962" y="14930"/>
                  </a:lnTo>
                  <a:lnTo>
                    <a:pt x="589343" y="12572"/>
                  </a:lnTo>
                  <a:lnTo>
                    <a:pt x="588033" y="10215"/>
                  </a:lnTo>
                  <a:lnTo>
                    <a:pt x="588092" y="5238"/>
                  </a:lnTo>
                  <a:lnTo>
                    <a:pt x="588884" y="3470"/>
                  </a:lnTo>
                  <a:lnTo>
                    <a:pt x="590587" y="2160"/>
                  </a:lnTo>
                  <a:lnTo>
                    <a:pt x="592158" y="720"/>
                  </a:lnTo>
                  <a:lnTo>
                    <a:pt x="593992" y="0"/>
                  </a:lnTo>
                  <a:lnTo>
                    <a:pt x="596088" y="0"/>
                  </a:lnTo>
                  <a:lnTo>
                    <a:pt x="598052" y="130"/>
                  </a:lnTo>
                  <a:lnTo>
                    <a:pt x="600147" y="1244"/>
                  </a:lnTo>
                  <a:lnTo>
                    <a:pt x="602374" y="3339"/>
                  </a:lnTo>
                  <a:lnTo>
                    <a:pt x="649916" y="58150"/>
                  </a:lnTo>
                  <a:lnTo>
                    <a:pt x="670344" y="58150"/>
                  </a:lnTo>
                  <a:lnTo>
                    <a:pt x="660131" y="69740"/>
                  </a:lnTo>
                  <a:lnTo>
                    <a:pt x="670203" y="81331"/>
                  </a:lnTo>
                  <a:lnTo>
                    <a:pt x="649916" y="81331"/>
                  </a:lnTo>
                  <a:lnTo>
                    <a:pt x="602374" y="135945"/>
                  </a:lnTo>
                  <a:lnTo>
                    <a:pt x="599755" y="138826"/>
                  </a:lnTo>
                  <a:lnTo>
                    <a:pt x="597332" y="140332"/>
                  </a:lnTo>
                  <a:lnTo>
                    <a:pt x="595105" y="140463"/>
                  </a:lnTo>
                  <a:close/>
                </a:path>
                <a:path w="713740" h="141604">
                  <a:moveTo>
                    <a:pt x="670344" y="58150"/>
                  </a:moveTo>
                  <a:lnTo>
                    <a:pt x="649916" y="58150"/>
                  </a:lnTo>
                  <a:lnTo>
                    <a:pt x="696868" y="4714"/>
                  </a:lnTo>
                  <a:lnTo>
                    <a:pt x="699356" y="1571"/>
                  </a:lnTo>
                  <a:lnTo>
                    <a:pt x="701910" y="0"/>
                  </a:lnTo>
                  <a:lnTo>
                    <a:pt x="706232" y="0"/>
                  </a:lnTo>
                  <a:lnTo>
                    <a:pt x="711995" y="9429"/>
                  </a:lnTo>
                  <a:lnTo>
                    <a:pt x="711209" y="11459"/>
                  </a:lnTo>
                  <a:lnTo>
                    <a:pt x="709637" y="13555"/>
                  </a:lnTo>
                  <a:lnTo>
                    <a:pt x="670344" y="58150"/>
                  </a:lnTo>
                  <a:close/>
                </a:path>
                <a:path w="713740" h="141604">
                  <a:moveTo>
                    <a:pt x="703023" y="140987"/>
                  </a:moveTo>
                  <a:lnTo>
                    <a:pt x="699880" y="139088"/>
                  </a:lnTo>
                  <a:lnTo>
                    <a:pt x="696868" y="135159"/>
                  </a:lnTo>
                  <a:lnTo>
                    <a:pt x="649916" y="81331"/>
                  </a:lnTo>
                  <a:lnTo>
                    <a:pt x="670203" y="81331"/>
                  </a:lnTo>
                  <a:lnTo>
                    <a:pt x="709637" y="126712"/>
                  </a:lnTo>
                  <a:lnTo>
                    <a:pt x="712256" y="129331"/>
                  </a:lnTo>
                  <a:lnTo>
                    <a:pt x="713501" y="131950"/>
                  </a:lnTo>
                  <a:lnTo>
                    <a:pt x="713468" y="132605"/>
                  </a:lnTo>
                  <a:lnTo>
                    <a:pt x="713370" y="134570"/>
                  </a:lnTo>
                  <a:lnTo>
                    <a:pt x="712584" y="138630"/>
                  </a:lnTo>
                  <a:lnTo>
                    <a:pt x="710227" y="140725"/>
                  </a:lnTo>
                  <a:lnTo>
                    <a:pt x="703023" y="1409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25">
            <a:extLst>
              <a:ext uri="{FF2B5EF4-FFF2-40B4-BE49-F238E27FC236}">
                <a16:creationId xmlns:a16="http://schemas.microsoft.com/office/drawing/2014/main" id="{CD1271E6-F741-ABF5-6A52-1751BCA56F9B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6">
            <a:extLst>
              <a:ext uri="{FF2B5EF4-FFF2-40B4-BE49-F238E27FC236}">
                <a16:creationId xmlns:a16="http://schemas.microsoft.com/office/drawing/2014/main" id="{71D0939C-132A-C32F-8F36-06CD74951F3F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２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87" name="object 2" descr="$PPTXTitle">
            <a:extLst>
              <a:ext uri="{FF2B5EF4-FFF2-40B4-BE49-F238E27FC236}">
                <a16:creationId xmlns:a16="http://schemas.microsoft.com/office/drawing/2014/main" id="{38BA7C05-B79B-503F-F877-065EC52F4A2F}"/>
              </a:ext>
            </a:extLst>
          </p:cNvPr>
          <p:cNvSpPr txBox="1">
            <a:spLocks/>
          </p:cNvSpPr>
          <p:nvPr/>
        </p:nvSpPr>
        <p:spPr>
          <a:xfrm>
            <a:off x="1943141" y="2105025"/>
            <a:ext cx="3559928" cy="1248036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en-US" altLang="ja-JP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店</a:t>
            </a:r>
            <a:endParaRPr lang="ja-JP" altLang="en-US" sz="8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object 2" descr="$PPTXTitle">
            <a:extLst>
              <a:ext uri="{FF2B5EF4-FFF2-40B4-BE49-F238E27FC236}">
                <a16:creationId xmlns:a16="http://schemas.microsoft.com/office/drawing/2014/main" id="{77FF59F9-8FF2-CBC5-4B44-8C1FECA03B23}"/>
              </a:ext>
            </a:extLst>
          </p:cNvPr>
          <p:cNvSpPr txBox="1">
            <a:spLocks/>
          </p:cNvSpPr>
          <p:nvPr/>
        </p:nvSpPr>
        <p:spPr>
          <a:xfrm>
            <a:off x="7810541" y="2116093"/>
            <a:ext cx="3559928" cy="1248036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en-US" altLang="ja-JP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店</a:t>
            </a:r>
            <a:endParaRPr lang="ja-JP" altLang="en-US" sz="8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1" name="object 76">
            <a:extLst>
              <a:ext uri="{FF2B5EF4-FFF2-40B4-BE49-F238E27FC236}">
                <a16:creationId xmlns:a16="http://schemas.microsoft.com/office/drawing/2014/main" id="{1067C7A1-1704-8ECA-F9BE-200D089F1696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3</a:t>
            </a:r>
            <a:endParaRPr lang="en-US" spc="-63" dirty="0"/>
          </a:p>
        </p:txBody>
      </p:sp>
      <p:sp>
        <p:nvSpPr>
          <p:cNvPr id="88" name="矢印: U ターン 87">
            <a:extLst>
              <a:ext uri="{FF2B5EF4-FFF2-40B4-BE49-F238E27FC236}">
                <a16:creationId xmlns:a16="http://schemas.microsoft.com/office/drawing/2014/main" id="{0013ADCC-1220-ED35-CD5A-420EF8558A21}"/>
              </a:ext>
            </a:extLst>
          </p:cNvPr>
          <p:cNvSpPr/>
          <p:nvPr/>
        </p:nvSpPr>
        <p:spPr>
          <a:xfrm rot="10800000">
            <a:off x="8327904" y="6015361"/>
            <a:ext cx="2538453" cy="509263"/>
          </a:xfrm>
          <a:prstGeom prst="uturnArrow">
            <a:avLst>
              <a:gd name="adj1" fmla="val 20069"/>
              <a:gd name="adj2" fmla="val 25000"/>
              <a:gd name="adj3" fmla="val 40985"/>
              <a:gd name="adj4" fmla="val 59015"/>
              <a:gd name="adj5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9" name="object 2" descr="$PPTXTitle">
            <a:extLst>
              <a:ext uri="{FF2B5EF4-FFF2-40B4-BE49-F238E27FC236}">
                <a16:creationId xmlns:a16="http://schemas.microsoft.com/office/drawing/2014/main" id="{6DB93F91-C6AD-7DEF-C719-6B79D073D94C}"/>
              </a:ext>
            </a:extLst>
          </p:cNvPr>
          <p:cNvSpPr txBox="1">
            <a:spLocks/>
          </p:cNvSpPr>
          <p:nvPr/>
        </p:nvSpPr>
        <p:spPr>
          <a:xfrm>
            <a:off x="11007784" y="6138835"/>
            <a:ext cx="1962885" cy="522196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当たりを片方の袋に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全部入れた場合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2" name="object 2" descr="$PPTXTitle">
            <a:extLst>
              <a:ext uri="{FF2B5EF4-FFF2-40B4-BE49-F238E27FC236}">
                <a16:creationId xmlns:a16="http://schemas.microsoft.com/office/drawing/2014/main" id="{7112A883-504D-4D28-F1CC-153B9A629E1D}"/>
              </a:ext>
            </a:extLst>
          </p:cNvPr>
          <p:cNvSpPr txBox="1">
            <a:spLocks/>
          </p:cNvSpPr>
          <p:nvPr/>
        </p:nvSpPr>
        <p:spPr>
          <a:xfrm>
            <a:off x="7820283" y="3518274"/>
            <a:ext cx="1187986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当たり ３個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3" name="object 2" descr="$PPTXTitle">
            <a:extLst>
              <a:ext uri="{FF2B5EF4-FFF2-40B4-BE49-F238E27FC236}">
                <a16:creationId xmlns:a16="http://schemas.microsoft.com/office/drawing/2014/main" id="{3B1ED3A2-BE9B-3913-7E87-D44603FC457E}"/>
              </a:ext>
            </a:extLst>
          </p:cNvPr>
          <p:cNvSpPr txBox="1">
            <a:spLocks/>
          </p:cNvSpPr>
          <p:nvPr/>
        </p:nvSpPr>
        <p:spPr>
          <a:xfrm>
            <a:off x="10272364" y="3518274"/>
            <a:ext cx="1187986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当たり ０個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28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E112ED3-3CAC-C512-7EDA-055526FD7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6698FD21-7153-5A1E-FC7E-AE3E55F7B8F1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535AA298-727E-ED71-A1FD-4C07330D7789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6C8352D-A302-67F8-5213-B0B8DD54E343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F24CE68-40EB-A274-4878-A33F73C3F750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EF25DC0-C98A-6FAC-3DD7-934E74004766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84396BC-2B2C-D72C-79AD-AAB4292EBF18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740DD13-E2C0-08DF-DE13-8E80D8E5374B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5E68D78-93A5-8239-FB71-9F0FA5CDBEBC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101A2ED1-03E3-39F7-520F-6EAC0FA7D98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B15C3E82-1E46-BBF7-3F66-DB5C9CFE495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8EE9DE5D-2E48-F13E-B32B-2E5716AD6C4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83C94B6F-DD26-AA2F-E946-0104143170F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7C73BF3A-458E-87D5-5279-2114AFA0DAF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3003FEE8-149B-E652-41E9-70B0B3C1A8A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8C063355-5C9D-7649-DCC4-C1D1FF3D0A9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ED2B52DC-5162-58AC-E90E-282FAFC2192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E325FC7E-DBD0-1249-8E40-2EFD47B7EAC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72DC3442-4E86-8A31-A69D-F2CE747D1B4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73DBC1BC-8EDA-48E6-D210-90FC7E094E3C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8828BC1F-54A5-84BD-4003-732A61663968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ADB9153A-4FB8-1A99-A2A1-CFC9F880A54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B49D7E25-9DB9-C8EE-EDC3-1DAA21D059EB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933DF93B-1DF2-FDAC-D04C-56C313DBE4AA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D228D37E-2D0C-802C-25AF-983C889F98C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6153080D-BDA8-54E4-3FD3-9231AFE73F27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FCA35245-0631-08BA-2BB2-8B6532A6D5F1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02D6C46C-8AEF-E7EB-B6C0-23B46B35D1CF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31802CBA-F279-3A25-1C29-2803254C3405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F3F55C68-BE21-0D90-2DB6-EC6435398D33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B082BE6D-898F-5437-B9F9-15D11E40B260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312B7434-DD2E-A5FA-7C13-0FCCDBFC8C38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3891367F-3AF9-3104-327E-4BBA5777E155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2C1F7572-20A5-795E-BF1F-86E0A3A870A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C2D4A1CE-8AEA-1010-AA79-A2189C3C708A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A424EDEE-AE8F-8393-3D85-74F33EB7CD29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9511394C-DC48-E084-F581-A1E6EE6BBE6A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CA8A4AC2-029C-A25B-A3FD-08E3D4D87DD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E1708200-6302-F3AF-F9EE-D7DB2B67D469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C81C08DC-2229-CE4C-673B-97E055ABA179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7BE7AB69-6083-E729-33F3-E6C410ED3212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3734F8D4-3704-C352-3C8D-3C939FBE537F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AF9196BD-5C20-818E-41BB-F5FB117DF8A3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8C92F454-7569-E093-0149-9AEA507CF7B1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517F9E58-3F11-8A22-3960-2933E6203B02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79B0B921-FA03-FE4E-B9CD-29AABF2011E2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6DF0A818-BD6E-A671-ED70-82AE713DE71D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C8B1CB7A-C769-D0C9-A33B-8A22713A6E01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F1EDEC8D-68F0-9044-28C3-FA302BB303AF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3D70F2E3-ECF5-43EF-8C95-A859BA399449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1C439876-47DB-692D-1A19-B1A2E3ACD927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05060AC1-A002-A50C-DC30-86581FE472C8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829CB5FB-281D-A836-B6FA-F4E1A110C5F1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6934ABC4-E2D8-CE3F-E2C0-751263DE2AE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49BDD5DC-BFF1-40AF-DF12-98862174345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F85616B5-A162-77E8-347C-41C7BD2FC38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4F52DD8F-6191-893B-8337-0CE2141F341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FDC21AD3-5D5D-1547-77F7-35D7BA917AD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7C13EC6B-97CA-FA62-7720-BCBD91C1D7B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2C60B062-4086-C27A-EEE9-92C61D7D109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1904F79D-570A-2C16-93B6-EC10F6987E5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9C5DFBC5-09FB-74C9-D3E3-D1A4B2854F6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7B540E3C-8B90-DB1B-59F2-A927E0AA5C4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3" name="object 2" descr="$PPTXTitle">
            <a:extLst>
              <a:ext uri="{FF2B5EF4-FFF2-40B4-BE49-F238E27FC236}">
                <a16:creationId xmlns:a16="http://schemas.microsoft.com/office/drawing/2014/main" id="{D092FDA8-90B0-F9C3-ABC2-937A4E508638}"/>
              </a:ext>
            </a:extLst>
          </p:cNvPr>
          <p:cNvSpPr txBox="1">
            <a:spLocks/>
          </p:cNvSpPr>
          <p:nvPr/>
        </p:nvSpPr>
        <p:spPr>
          <a:xfrm>
            <a:off x="4586584" y="992443"/>
            <a:ext cx="3559928" cy="626327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396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どっちで引く？</a:t>
            </a:r>
            <a:endParaRPr lang="ja-JP" altLang="en-US" sz="396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4" name="object 3">
            <a:extLst>
              <a:ext uri="{FF2B5EF4-FFF2-40B4-BE49-F238E27FC236}">
                <a16:creationId xmlns:a16="http://schemas.microsoft.com/office/drawing/2014/main" id="{86897598-9CEA-0CC9-6B3D-2598E773D438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68649" y="3476625"/>
            <a:ext cx="3192199" cy="3192199"/>
          </a:xfrm>
          <a:prstGeom prst="rect">
            <a:avLst/>
          </a:prstGeom>
        </p:spPr>
      </p:pic>
      <p:grpSp>
        <p:nvGrpSpPr>
          <p:cNvPr id="55" name="object 4">
            <a:extLst>
              <a:ext uri="{FF2B5EF4-FFF2-40B4-BE49-F238E27FC236}">
                <a16:creationId xmlns:a16="http://schemas.microsoft.com/office/drawing/2014/main" id="{027DB32E-2305-0436-9894-61D101519D54}"/>
              </a:ext>
            </a:extLst>
          </p:cNvPr>
          <p:cNvGrpSpPr/>
          <p:nvPr/>
        </p:nvGrpSpPr>
        <p:grpSpPr>
          <a:xfrm>
            <a:off x="7408691" y="3857625"/>
            <a:ext cx="4025768" cy="2027858"/>
            <a:chOff x="5835395" y="4181855"/>
            <a:chExt cx="3201980" cy="1612900"/>
          </a:xfrm>
        </p:grpSpPr>
        <p:sp>
          <p:nvSpPr>
            <p:cNvPr id="56" name="object 5">
              <a:extLst>
                <a:ext uri="{FF2B5EF4-FFF2-40B4-BE49-F238E27FC236}">
                  <a16:creationId xmlns:a16="http://schemas.microsoft.com/office/drawing/2014/main" id="{D8ED773D-3FC0-5073-7F08-C28CF1080528}"/>
                </a:ext>
              </a:extLst>
            </p:cNvPr>
            <p:cNvSpPr/>
            <p:nvPr/>
          </p:nvSpPr>
          <p:spPr>
            <a:xfrm>
              <a:off x="5835395" y="4181855"/>
              <a:ext cx="1610995" cy="1612900"/>
            </a:xfrm>
            <a:custGeom>
              <a:avLst/>
              <a:gdLst/>
              <a:ahLst/>
              <a:cxnLst/>
              <a:rect l="l" t="t" r="r" b="b"/>
              <a:pathLst>
                <a:path w="1610995" h="1612900">
                  <a:moveTo>
                    <a:pt x="0" y="806195"/>
                  </a:moveTo>
                  <a:lnTo>
                    <a:pt x="1363" y="758849"/>
                  </a:lnTo>
                  <a:lnTo>
                    <a:pt x="5405" y="712221"/>
                  </a:lnTo>
                  <a:lnTo>
                    <a:pt x="12048" y="666385"/>
                  </a:lnTo>
                  <a:lnTo>
                    <a:pt x="21220" y="621418"/>
                  </a:lnTo>
                  <a:lnTo>
                    <a:pt x="32844" y="577396"/>
                  </a:lnTo>
                  <a:lnTo>
                    <a:pt x="46846" y="534395"/>
                  </a:lnTo>
                  <a:lnTo>
                    <a:pt x="63150" y="492490"/>
                  </a:lnTo>
                  <a:lnTo>
                    <a:pt x="81682" y="451757"/>
                  </a:lnTo>
                  <a:lnTo>
                    <a:pt x="102367" y="412272"/>
                  </a:lnTo>
                  <a:lnTo>
                    <a:pt x="125130" y="374110"/>
                  </a:lnTo>
                  <a:lnTo>
                    <a:pt x="149895" y="337349"/>
                  </a:lnTo>
                  <a:lnTo>
                    <a:pt x="176588" y="302063"/>
                  </a:lnTo>
                  <a:lnTo>
                    <a:pt x="205134" y="268327"/>
                  </a:lnTo>
                  <a:lnTo>
                    <a:pt x="235457" y="236219"/>
                  </a:lnTo>
                  <a:lnTo>
                    <a:pt x="267484" y="205814"/>
                  </a:lnTo>
                  <a:lnTo>
                    <a:pt x="301138" y="177188"/>
                  </a:lnTo>
                  <a:lnTo>
                    <a:pt x="336346" y="150416"/>
                  </a:lnTo>
                  <a:lnTo>
                    <a:pt x="373031" y="125574"/>
                  </a:lnTo>
                  <a:lnTo>
                    <a:pt x="411119" y="102738"/>
                  </a:lnTo>
                  <a:lnTo>
                    <a:pt x="450535" y="81984"/>
                  </a:lnTo>
                  <a:lnTo>
                    <a:pt x="491204" y="63388"/>
                  </a:lnTo>
                  <a:lnTo>
                    <a:pt x="533051" y="47026"/>
                  </a:lnTo>
                  <a:lnTo>
                    <a:pt x="576001" y="32973"/>
                  </a:lnTo>
                  <a:lnTo>
                    <a:pt x="619979" y="21304"/>
                  </a:lnTo>
                  <a:lnTo>
                    <a:pt x="664910" y="12097"/>
                  </a:lnTo>
                  <a:lnTo>
                    <a:pt x="710719" y="5427"/>
                  </a:lnTo>
                  <a:lnTo>
                    <a:pt x="757331" y="1369"/>
                  </a:lnTo>
                  <a:lnTo>
                    <a:pt x="804672" y="0"/>
                  </a:lnTo>
                  <a:lnTo>
                    <a:pt x="852018" y="1369"/>
                  </a:lnTo>
                  <a:lnTo>
                    <a:pt x="898646" y="5427"/>
                  </a:lnTo>
                  <a:lnTo>
                    <a:pt x="944482" y="12097"/>
                  </a:lnTo>
                  <a:lnTo>
                    <a:pt x="989449" y="21304"/>
                  </a:lnTo>
                  <a:lnTo>
                    <a:pt x="1033471" y="32973"/>
                  </a:lnTo>
                  <a:lnTo>
                    <a:pt x="1076472" y="47026"/>
                  </a:lnTo>
                  <a:lnTo>
                    <a:pt x="1118377" y="63388"/>
                  </a:lnTo>
                  <a:lnTo>
                    <a:pt x="1159110" y="81984"/>
                  </a:lnTo>
                  <a:lnTo>
                    <a:pt x="1198595" y="102738"/>
                  </a:lnTo>
                  <a:lnTo>
                    <a:pt x="1236757" y="125574"/>
                  </a:lnTo>
                  <a:lnTo>
                    <a:pt x="1273518" y="150416"/>
                  </a:lnTo>
                  <a:lnTo>
                    <a:pt x="1308804" y="177188"/>
                  </a:lnTo>
                  <a:lnTo>
                    <a:pt x="1342539" y="205814"/>
                  </a:lnTo>
                  <a:lnTo>
                    <a:pt x="1374647" y="236219"/>
                  </a:lnTo>
                  <a:lnTo>
                    <a:pt x="1405053" y="268327"/>
                  </a:lnTo>
                  <a:lnTo>
                    <a:pt x="1433679" y="302063"/>
                  </a:lnTo>
                  <a:lnTo>
                    <a:pt x="1460451" y="337349"/>
                  </a:lnTo>
                  <a:lnTo>
                    <a:pt x="1485293" y="374110"/>
                  </a:lnTo>
                  <a:lnTo>
                    <a:pt x="1508129" y="412272"/>
                  </a:lnTo>
                  <a:lnTo>
                    <a:pt x="1528882" y="451757"/>
                  </a:lnTo>
                  <a:lnTo>
                    <a:pt x="1547479" y="492490"/>
                  </a:lnTo>
                  <a:lnTo>
                    <a:pt x="1563841" y="534395"/>
                  </a:lnTo>
                  <a:lnTo>
                    <a:pt x="1577894" y="577396"/>
                  </a:lnTo>
                  <a:lnTo>
                    <a:pt x="1589563" y="621418"/>
                  </a:lnTo>
                  <a:lnTo>
                    <a:pt x="1598770" y="666385"/>
                  </a:lnTo>
                  <a:lnTo>
                    <a:pt x="1605440" y="712221"/>
                  </a:lnTo>
                  <a:lnTo>
                    <a:pt x="1609498" y="758849"/>
                  </a:lnTo>
                  <a:lnTo>
                    <a:pt x="1610867" y="806195"/>
                  </a:lnTo>
                  <a:lnTo>
                    <a:pt x="1609498" y="853542"/>
                  </a:lnTo>
                  <a:lnTo>
                    <a:pt x="1605440" y="900170"/>
                  </a:lnTo>
                  <a:lnTo>
                    <a:pt x="1598770" y="946006"/>
                  </a:lnTo>
                  <a:lnTo>
                    <a:pt x="1589563" y="990973"/>
                  </a:lnTo>
                  <a:lnTo>
                    <a:pt x="1577894" y="1034995"/>
                  </a:lnTo>
                  <a:lnTo>
                    <a:pt x="1563841" y="1077996"/>
                  </a:lnTo>
                  <a:lnTo>
                    <a:pt x="1547479" y="1119901"/>
                  </a:lnTo>
                  <a:lnTo>
                    <a:pt x="1528882" y="1160634"/>
                  </a:lnTo>
                  <a:lnTo>
                    <a:pt x="1508129" y="1200119"/>
                  </a:lnTo>
                  <a:lnTo>
                    <a:pt x="1485293" y="1238281"/>
                  </a:lnTo>
                  <a:lnTo>
                    <a:pt x="1460451" y="1275042"/>
                  </a:lnTo>
                  <a:lnTo>
                    <a:pt x="1433679" y="1310328"/>
                  </a:lnTo>
                  <a:lnTo>
                    <a:pt x="1405053" y="1344063"/>
                  </a:lnTo>
                  <a:lnTo>
                    <a:pt x="1374647" y="1376171"/>
                  </a:lnTo>
                  <a:lnTo>
                    <a:pt x="1342539" y="1406577"/>
                  </a:lnTo>
                  <a:lnTo>
                    <a:pt x="1308804" y="1435203"/>
                  </a:lnTo>
                  <a:lnTo>
                    <a:pt x="1273518" y="1461975"/>
                  </a:lnTo>
                  <a:lnTo>
                    <a:pt x="1236757" y="1486817"/>
                  </a:lnTo>
                  <a:lnTo>
                    <a:pt x="1198595" y="1509653"/>
                  </a:lnTo>
                  <a:lnTo>
                    <a:pt x="1159110" y="1530407"/>
                  </a:lnTo>
                  <a:lnTo>
                    <a:pt x="1118377" y="1549003"/>
                  </a:lnTo>
                  <a:lnTo>
                    <a:pt x="1076472" y="1565365"/>
                  </a:lnTo>
                  <a:lnTo>
                    <a:pt x="1033471" y="1579418"/>
                  </a:lnTo>
                  <a:lnTo>
                    <a:pt x="989449" y="1591087"/>
                  </a:lnTo>
                  <a:lnTo>
                    <a:pt x="944482" y="1600294"/>
                  </a:lnTo>
                  <a:lnTo>
                    <a:pt x="898646" y="1606964"/>
                  </a:lnTo>
                  <a:lnTo>
                    <a:pt x="852018" y="1611022"/>
                  </a:lnTo>
                  <a:lnTo>
                    <a:pt x="804672" y="1612391"/>
                  </a:lnTo>
                  <a:lnTo>
                    <a:pt x="757331" y="1611022"/>
                  </a:lnTo>
                  <a:lnTo>
                    <a:pt x="710719" y="1606964"/>
                  </a:lnTo>
                  <a:lnTo>
                    <a:pt x="664910" y="1600294"/>
                  </a:lnTo>
                  <a:lnTo>
                    <a:pt x="619979" y="1591087"/>
                  </a:lnTo>
                  <a:lnTo>
                    <a:pt x="576001" y="1579418"/>
                  </a:lnTo>
                  <a:lnTo>
                    <a:pt x="533051" y="1565365"/>
                  </a:lnTo>
                  <a:lnTo>
                    <a:pt x="491204" y="1549003"/>
                  </a:lnTo>
                  <a:lnTo>
                    <a:pt x="450535" y="1530407"/>
                  </a:lnTo>
                  <a:lnTo>
                    <a:pt x="411119" y="1509653"/>
                  </a:lnTo>
                  <a:lnTo>
                    <a:pt x="373031" y="1486817"/>
                  </a:lnTo>
                  <a:lnTo>
                    <a:pt x="336346" y="1461975"/>
                  </a:lnTo>
                  <a:lnTo>
                    <a:pt x="301138" y="1435203"/>
                  </a:lnTo>
                  <a:lnTo>
                    <a:pt x="267484" y="1406577"/>
                  </a:lnTo>
                  <a:lnTo>
                    <a:pt x="235457" y="1376171"/>
                  </a:lnTo>
                  <a:lnTo>
                    <a:pt x="205134" y="1344063"/>
                  </a:lnTo>
                  <a:lnTo>
                    <a:pt x="176588" y="1310328"/>
                  </a:lnTo>
                  <a:lnTo>
                    <a:pt x="149895" y="1275042"/>
                  </a:lnTo>
                  <a:lnTo>
                    <a:pt x="125130" y="1238281"/>
                  </a:lnTo>
                  <a:lnTo>
                    <a:pt x="102367" y="1200119"/>
                  </a:lnTo>
                  <a:lnTo>
                    <a:pt x="81682" y="1160634"/>
                  </a:lnTo>
                  <a:lnTo>
                    <a:pt x="63150" y="1119901"/>
                  </a:lnTo>
                  <a:lnTo>
                    <a:pt x="46846" y="1077996"/>
                  </a:lnTo>
                  <a:lnTo>
                    <a:pt x="32844" y="1034995"/>
                  </a:lnTo>
                  <a:lnTo>
                    <a:pt x="21220" y="990973"/>
                  </a:lnTo>
                  <a:lnTo>
                    <a:pt x="12048" y="946006"/>
                  </a:lnTo>
                  <a:lnTo>
                    <a:pt x="5405" y="900170"/>
                  </a:lnTo>
                  <a:lnTo>
                    <a:pt x="1363" y="853542"/>
                  </a:lnTo>
                  <a:lnTo>
                    <a:pt x="0" y="806195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6">
              <a:extLst>
                <a:ext uri="{FF2B5EF4-FFF2-40B4-BE49-F238E27FC236}">
                  <a16:creationId xmlns:a16="http://schemas.microsoft.com/office/drawing/2014/main" id="{03F0B6D4-AFAB-21FA-D29D-0F5B26A6C71C}"/>
                </a:ext>
              </a:extLst>
            </p:cNvPr>
            <p:cNvSpPr/>
            <p:nvPr/>
          </p:nvSpPr>
          <p:spPr>
            <a:xfrm>
              <a:off x="6259067" y="4195571"/>
              <a:ext cx="741045" cy="239395"/>
            </a:xfrm>
            <a:custGeom>
              <a:avLst/>
              <a:gdLst/>
              <a:ahLst/>
              <a:cxnLst/>
              <a:rect l="l" t="t" r="r" b="b"/>
              <a:pathLst>
                <a:path w="741045" h="239395">
                  <a:moveTo>
                    <a:pt x="370332" y="239268"/>
                  </a:moveTo>
                  <a:lnTo>
                    <a:pt x="303846" y="237348"/>
                  </a:lnTo>
                  <a:lnTo>
                    <a:pt x="241237" y="231817"/>
                  </a:lnTo>
                  <a:lnTo>
                    <a:pt x="183557" y="223012"/>
                  </a:lnTo>
                  <a:lnTo>
                    <a:pt x="131860" y="211271"/>
                  </a:lnTo>
                  <a:lnTo>
                    <a:pt x="87200" y="196934"/>
                  </a:lnTo>
                  <a:lnTo>
                    <a:pt x="50630" y="180340"/>
                  </a:lnTo>
                  <a:lnTo>
                    <a:pt x="5976" y="141732"/>
                  </a:lnTo>
                  <a:lnTo>
                    <a:pt x="0" y="120396"/>
                  </a:lnTo>
                  <a:lnTo>
                    <a:pt x="5976" y="98606"/>
                  </a:lnTo>
                  <a:lnTo>
                    <a:pt x="50630" y="59379"/>
                  </a:lnTo>
                  <a:lnTo>
                    <a:pt x="87200" y="42594"/>
                  </a:lnTo>
                  <a:lnTo>
                    <a:pt x="131860" y="28130"/>
                  </a:lnTo>
                  <a:lnTo>
                    <a:pt x="183557" y="16312"/>
                  </a:lnTo>
                  <a:lnTo>
                    <a:pt x="241237" y="7467"/>
                  </a:lnTo>
                  <a:lnTo>
                    <a:pt x="303846" y="1921"/>
                  </a:lnTo>
                  <a:lnTo>
                    <a:pt x="370332" y="0"/>
                  </a:lnTo>
                  <a:lnTo>
                    <a:pt x="436817" y="1921"/>
                  </a:lnTo>
                  <a:lnTo>
                    <a:pt x="499426" y="7467"/>
                  </a:lnTo>
                  <a:lnTo>
                    <a:pt x="557106" y="16312"/>
                  </a:lnTo>
                  <a:lnTo>
                    <a:pt x="608803" y="28130"/>
                  </a:lnTo>
                  <a:lnTo>
                    <a:pt x="653463" y="42594"/>
                  </a:lnTo>
                  <a:lnTo>
                    <a:pt x="690033" y="59379"/>
                  </a:lnTo>
                  <a:lnTo>
                    <a:pt x="734687" y="98606"/>
                  </a:lnTo>
                  <a:lnTo>
                    <a:pt x="740664" y="120396"/>
                  </a:lnTo>
                  <a:lnTo>
                    <a:pt x="734687" y="141732"/>
                  </a:lnTo>
                  <a:lnTo>
                    <a:pt x="690033" y="180340"/>
                  </a:lnTo>
                  <a:lnTo>
                    <a:pt x="653463" y="196934"/>
                  </a:lnTo>
                  <a:lnTo>
                    <a:pt x="608803" y="211271"/>
                  </a:lnTo>
                  <a:lnTo>
                    <a:pt x="557106" y="223012"/>
                  </a:lnTo>
                  <a:lnTo>
                    <a:pt x="499426" y="231817"/>
                  </a:lnTo>
                  <a:lnTo>
                    <a:pt x="436817" y="237348"/>
                  </a:lnTo>
                  <a:lnTo>
                    <a:pt x="370332" y="239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7">
              <a:extLst>
                <a:ext uri="{FF2B5EF4-FFF2-40B4-BE49-F238E27FC236}">
                  <a16:creationId xmlns:a16="http://schemas.microsoft.com/office/drawing/2014/main" id="{F2159C16-94C3-D77D-D8B4-37DC795CEDE8}"/>
                </a:ext>
              </a:extLst>
            </p:cNvPr>
            <p:cNvSpPr/>
            <p:nvPr/>
          </p:nvSpPr>
          <p:spPr>
            <a:xfrm>
              <a:off x="6259067" y="4195571"/>
              <a:ext cx="741045" cy="239395"/>
            </a:xfrm>
            <a:custGeom>
              <a:avLst/>
              <a:gdLst/>
              <a:ahLst/>
              <a:cxnLst/>
              <a:rect l="l" t="t" r="r" b="b"/>
              <a:pathLst>
                <a:path w="741045" h="239395">
                  <a:moveTo>
                    <a:pt x="0" y="120396"/>
                  </a:moveTo>
                  <a:lnTo>
                    <a:pt x="23204" y="78158"/>
                  </a:lnTo>
                  <a:lnTo>
                    <a:pt x="87200" y="42594"/>
                  </a:lnTo>
                  <a:lnTo>
                    <a:pt x="131860" y="28130"/>
                  </a:lnTo>
                  <a:lnTo>
                    <a:pt x="183557" y="16312"/>
                  </a:lnTo>
                  <a:lnTo>
                    <a:pt x="241237" y="7467"/>
                  </a:lnTo>
                  <a:lnTo>
                    <a:pt x="303846" y="1921"/>
                  </a:lnTo>
                  <a:lnTo>
                    <a:pt x="370332" y="0"/>
                  </a:lnTo>
                  <a:lnTo>
                    <a:pt x="436817" y="1921"/>
                  </a:lnTo>
                  <a:lnTo>
                    <a:pt x="499426" y="7467"/>
                  </a:lnTo>
                  <a:lnTo>
                    <a:pt x="557106" y="16312"/>
                  </a:lnTo>
                  <a:lnTo>
                    <a:pt x="608803" y="28130"/>
                  </a:lnTo>
                  <a:lnTo>
                    <a:pt x="653463" y="42594"/>
                  </a:lnTo>
                  <a:lnTo>
                    <a:pt x="690033" y="59379"/>
                  </a:lnTo>
                  <a:lnTo>
                    <a:pt x="734687" y="98606"/>
                  </a:lnTo>
                  <a:lnTo>
                    <a:pt x="740664" y="120396"/>
                  </a:lnTo>
                  <a:lnTo>
                    <a:pt x="734687" y="141732"/>
                  </a:lnTo>
                  <a:lnTo>
                    <a:pt x="690033" y="180340"/>
                  </a:lnTo>
                  <a:lnTo>
                    <a:pt x="653463" y="196934"/>
                  </a:lnTo>
                  <a:lnTo>
                    <a:pt x="608803" y="211271"/>
                  </a:lnTo>
                  <a:lnTo>
                    <a:pt x="557106" y="223012"/>
                  </a:lnTo>
                  <a:lnTo>
                    <a:pt x="499426" y="231817"/>
                  </a:lnTo>
                  <a:lnTo>
                    <a:pt x="436817" y="237348"/>
                  </a:lnTo>
                  <a:lnTo>
                    <a:pt x="370332" y="239268"/>
                  </a:lnTo>
                  <a:lnTo>
                    <a:pt x="303846" y="237348"/>
                  </a:lnTo>
                  <a:lnTo>
                    <a:pt x="241237" y="231817"/>
                  </a:lnTo>
                  <a:lnTo>
                    <a:pt x="183557" y="223012"/>
                  </a:lnTo>
                  <a:lnTo>
                    <a:pt x="131860" y="211271"/>
                  </a:lnTo>
                  <a:lnTo>
                    <a:pt x="87200" y="196934"/>
                  </a:lnTo>
                  <a:lnTo>
                    <a:pt x="50630" y="180340"/>
                  </a:lnTo>
                  <a:lnTo>
                    <a:pt x="5976" y="141732"/>
                  </a:lnTo>
                  <a:lnTo>
                    <a:pt x="0" y="120396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8">
              <a:extLst>
                <a:ext uri="{FF2B5EF4-FFF2-40B4-BE49-F238E27FC236}">
                  <a16:creationId xmlns:a16="http://schemas.microsoft.com/office/drawing/2014/main" id="{4B307566-9186-35A8-AA0C-5F5D128DE464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67235" y="4766925"/>
              <a:ext cx="142281" cy="177593"/>
            </a:xfrm>
            <a:prstGeom prst="rect">
              <a:avLst/>
            </a:prstGeom>
          </p:spPr>
        </p:pic>
        <p:pic>
          <p:nvPicPr>
            <p:cNvPr id="60" name="object 9">
              <a:extLst>
                <a:ext uri="{FF2B5EF4-FFF2-40B4-BE49-F238E27FC236}">
                  <a16:creationId xmlns:a16="http://schemas.microsoft.com/office/drawing/2014/main" id="{63DDC11A-B8C5-C023-0E26-916E0389BEE6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44158" y="4792157"/>
              <a:ext cx="142281" cy="177593"/>
            </a:xfrm>
            <a:prstGeom prst="rect">
              <a:avLst/>
            </a:prstGeom>
          </p:spPr>
        </p:pic>
        <p:pic>
          <p:nvPicPr>
            <p:cNvPr id="61" name="object 10">
              <a:extLst>
                <a:ext uri="{FF2B5EF4-FFF2-40B4-BE49-F238E27FC236}">
                  <a16:creationId xmlns:a16="http://schemas.microsoft.com/office/drawing/2014/main" id="{0721C72C-3617-4B74-4D47-BE7686C45E50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04617" y="5131800"/>
              <a:ext cx="126122" cy="140987"/>
            </a:xfrm>
            <a:prstGeom prst="rect">
              <a:avLst/>
            </a:prstGeom>
          </p:spPr>
        </p:pic>
        <p:pic>
          <p:nvPicPr>
            <p:cNvPr id="62" name="object 11">
              <a:extLst>
                <a:ext uri="{FF2B5EF4-FFF2-40B4-BE49-F238E27FC236}">
                  <a16:creationId xmlns:a16="http://schemas.microsoft.com/office/drawing/2014/main" id="{BD9CADA6-10CF-812A-06BA-A6C5E6D7B109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55186" y="5130559"/>
              <a:ext cx="126122" cy="140987"/>
            </a:xfrm>
            <a:prstGeom prst="rect">
              <a:avLst/>
            </a:prstGeom>
          </p:spPr>
        </p:pic>
        <p:pic>
          <p:nvPicPr>
            <p:cNvPr id="63" name="object 12">
              <a:extLst>
                <a:ext uri="{FF2B5EF4-FFF2-40B4-BE49-F238E27FC236}">
                  <a16:creationId xmlns:a16="http://schemas.microsoft.com/office/drawing/2014/main" id="{0EA017C1-27BB-C0E2-5B25-211BB8EDCC55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11253" y="5077816"/>
              <a:ext cx="126122" cy="140987"/>
            </a:xfrm>
            <a:prstGeom prst="rect">
              <a:avLst/>
            </a:prstGeom>
          </p:spPr>
        </p:pic>
      </p:grpSp>
      <p:grpSp>
        <p:nvGrpSpPr>
          <p:cNvPr id="64" name="object 13">
            <a:extLst>
              <a:ext uri="{FF2B5EF4-FFF2-40B4-BE49-F238E27FC236}">
                <a16:creationId xmlns:a16="http://schemas.microsoft.com/office/drawing/2014/main" id="{D598F1C1-72B5-71E4-E9BB-A81BC36FBB19}"/>
              </a:ext>
            </a:extLst>
          </p:cNvPr>
          <p:cNvGrpSpPr/>
          <p:nvPr/>
        </p:nvGrpSpPr>
        <p:grpSpPr>
          <a:xfrm>
            <a:off x="8100362" y="3888283"/>
            <a:ext cx="3702079" cy="2025463"/>
            <a:chOff x="6385528" y="4206239"/>
            <a:chExt cx="2944527" cy="1610995"/>
          </a:xfrm>
        </p:grpSpPr>
        <p:sp>
          <p:nvSpPr>
            <p:cNvPr id="78" name="object 14">
              <a:extLst>
                <a:ext uri="{FF2B5EF4-FFF2-40B4-BE49-F238E27FC236}">
                  <a16:creationId xmlns:a16="http://schemas.microsoft.com/office/drawing/2014/main" id="{C25687B6-2E40-28C8-F47D-34FC4EF9C430}"/>
                </a:ext>
              </a:extLst>
            </p:cNvPr>
            <p:cNvSpPr/>
            <p:nvPr/>
          </p:nvSpPr>
          <p:spPr>
            <a:xfrm>
              <a:off x="7719060" y="4206239"/>
              <a:ext cx="1610995" cy="1610995"/>
            </a:xfrm>
            <a:custGeom>
              <a:avLst/>
              <a:gdLst/>
              <a:ahLst/>
              <a:cxnLst/>
              <a:rect l="l" t="t" r="r" b="b"/>
              <a:pathLst>
                <a:path w="1610995" h="1610995">
                  <a:moveTo>
                    <a:pt x="0" y="806195"/>
                  </a:moveTo>
                  <a:lnTo>
                    <a:pt x="1369" y="758849"/>
                  </a:lnTo>
                  <a:lnTo>
                    <a:pt x="5426" y="712221"/>
                  </a:lnTo>
                  <a:lnTo>
                    <a:pt x="12095" y="666385"/>
                  </a:lnTo>
                  <a:lnTo>
                    <a:pt x="21300" y="621418"/>
                  </a:lnTo>
                  <a:lnTo>
                    <a:pt x="32964" y="577396"/>
                  </a:lnTo>
                  <a:lnTo>
                    <a:pt x="47011" y="534395"/>
                  </a:lnTo>
                  <a:lnTo>
                    <a:pt x="63365" y="492490"/>
                  </a:lnTo>
                  <a:lnTo>
                    <a:pt x="81949" y="451757"/>
                  </a:lnTo>
                  <a:lnTo>
                    <a:pt x="102688" y="412272"/>
                  </a:lnTo>
                  <a:lnTo>
                    <a:pt x="125505" y="374110"/>
                  </a:lnTo>
                  <a:lnTo>
                    <a:pt x="150323" y="337349"/>
                  </a:lnTo>
                  <a:lnTo>
                    <a:pt x="177068" y="302063"/>
                  </a:lnTo>
                  <a:lnTo>
                    <a:pt x="205662" y="268327"/>
                  </a:lnTo>
                  <a:lnTo>
                    <a:pt x="236029" y="236219"/>
                  </a:lnTo>
                  <a:lnTo>
                    <a:pt x="268093" y="205814"/>
                  </a:lnTo>
                  <a:lnTo>
                    <a:pt x="301778" y="177188"/>
                  </a:lnTo>
                  <a:lnTo>
                    <a:pt x="337008" y="150416"/>
                  </a:lnTo>
                  <a:lnTo>
                    <a:pt x="373706" y="125574"/>
                  </a:lnTo>
                  <a:lnTo>
                    <a:pt x="411795" y="102738"/>
                  </a:lnTo>
                  <a:lnTo>
                    <a:pt x="451201" y="81984"/>
                  </a:lnTo>
                  <a:lnTo>
                    <a:pt x="491847" y="63388"/>
                  </a:lnTo>
                  <a:lnTo>
                    <a:pt x="533656" y="47026"/>
                  </a:lnTo>
                  <a:lnTo>
                    <a:pt x="576552" y="32973"/>
                  </a:lnTo>
                  <a:lnTo>
                    <a:pt x="620459" y="21304"/>
                  </a:lnTo>
                  <a:lnTo>
                    <a:pt x="665300" y="12097"/>
                  </a:lnTo>
                  <a:lnTo>
                    <a:pt x="711001" y="5427"/>
                  </a:lnTo>
                  <a:lnTo>
                    <a:pt x="757483" y="1369"/>
                  </a:lnTo>
                  <a:lnTo>
                    <a:pt x="804672" y="0"/>
                  </a:lnTo>
                  <a:lnTo>
                    <a:pt x="852018" y="1369"/>
                  </a:lnTo>
                  <a:lnTo>
                    <a:pt x="898646" y="5427"/>
                  </a:lnTo>
                  <a:lnTo>
                    <a:pt x="944482" y="12097"/>
                  </a:lnTo>
                  <a:lnTo>
                    <a:pt x="989449" y="21304"/>
                  </a:lnTo>
                  <a:lnTo>
                    <a:pt x="1033471" y="32973"/>
                  </a:lnTo>
                  <a:lnTo>
                    <a:pt x="1076472" y="47026"/>
                  </a:lnTo>
                  <a:lnTo>
                    <a:pt x="1118377" y="63388"/>
                  </a:lnTo>
                  <a:lnTo>
                    <a:pt x="1159110" y="81984"/>
                  </a:lnTo>
                  <a:lnTo>
                    <a:pt x="1198595" y="102738"/>
                  </a:lnTo>
                  <a:lnTo>
                    <a:pt x="1236757" y="125574"/>
                  </a:lnTo>
                  <a:lnTo>
                    <a:pt x="1273518" y="150416"/>
                  </a:lnTo>
                  <a:lnTo>
                    <a:pt x="1308804" y="177188"/>
                  </a:lnTo>
                  <a:lnTo>
                    <a:pt x="1342539" y="205814"/>
                  </a:lnTo>
                  <a:lnTo>
                    <a:pt x="1374647" y="236219"/>
                  </a:lnTo>
                  <a:lnTo>
                    <a:pt x="1405053" y="268327"/>
                  </a:lnTo>
                  <a:lnTo>
                    <a:pt x="1433679" y="302063"/>
                  </a:lnTo>
                  <a:lnTo>
                    <a:pt x="1460451" y="337349"/>
                  </a:lnTo>
                  <a:lnTo>
                    <a:pt x="1485293" y="374110"/>
                  </a:lnTo>
                  <a:lnTo>
                    <a:pt x="1508129" y="412272"/>
                  </a:lnTo>
                  <a:lnTo>
                    <a:pt x="1528882" y="451757"/>
                  </a:lnTo>
                  <a:lnTo>
                    <a:pt x="1547479" y="492490"/>
                  </a:lnTo>
                  <a:lnTo>
                    <a:pt x="1563841" y="534395"/>
                  </a:lnTo>
                  <a:lnTo>
                    <a:pt x="1577894" y="577396"/>
                  </a:lnTo>
                  <a:lnTo>
                    <a:pt x="1589563" y="621418"/>
                  </a:lnTo>
                  <a:lnTo>
                    <a:pt x="1598770" y="666385"/>
                  </a:lnTo>
                  <a:lnTo>
                    <a:pt x="1605440" y="712221"/>
                  </a:lnTo>
                  <a:lnTo>
                    <a:pt x="1609498" y="758849"/>
                  </a:lnTo>
                  <a:lnTo>
                    <a:pt x="1610867" y="806195"/>
                  </a:lnTo>
                  <a:lnTo>
                    <a:pt x="1609498" y="853536"/>
                  </a:lnTo>
                  <a:lnTo>
                    <a:pt x="1605440" y="900148"/>
                  </a:lnTo>
                  <a:lnTo>
                    <a:pt x="1598770" y="945957"/>
                  </a:lnTo>
                  <a:lnTo>
                    <a:pt x="1589563" y="990888"/>
                  </a:lnTo>
                  <a:lnTo>
                    <a:pt x="1577894" y="1034866"/>
                  </a:lnTo>
                  <a:lnTo>
                    <a:pt x="1563841" y="1077816"/>
                  </a:lnTo>
                  <a:lnTo>
                    <a:pt x="1547479" y="1119663"/>
                  </a:lnTo>
                  <a:lnTo>
                    <a:pt x="1528882" y="1160332"/>
                  </a:lnTo>
                  <a:lnTo>
                    <a:pt x="1508129" y="1199748"/>
                  </a:lnTo>
                  <a:lnTo>
                    <a:pt x="1485293" y="1237836"/>
                  </a:lnTo>
                  <a:lnTo>
                    <a:pt x="1460451" y="1274521"/>
                  </a:lnTo>
                  <a:lnTo>
                    <a:pt x="1433679" y="1309729"/>
                  </a:lnTo>
                  <a:lnTo>
                    <a:pt x="1405053" y="1343383"/>
                  </a:lnTo>
                  <a:lnTo>
                    <a:pt x="1374647" y="1375410"/>
                  </a:lnTo>
                  <a:lnTo>
                    <a:pt x="1342539" y="1405733"/>
                  </a:lnTo>
                  <a:lnTo>
                    <a:pt x="1308804" y="1434279"/>
                  </a:lnTo>
                  <a:lnTo>
                    <a:pt x="1273518" y="1460972"/>
                  </a:lnTo>
                  <a:lnTo>
                    <a:pt x="1236757" y="1485737"/>
                  </a:lnTo>
                  <a:lnTo>
                    <a:pt x="1198595" y="1508500"/>
                  </a:lnTo>
                  <a:lnTo>
                    <a:pt x="1159110" y="1529185"/>
                  </a:lnTo>
                  <a:lnTo>
                    <a:pt x="1118377" y="1547717"/>
                  </a:lnTo>
                  <a:lnTo>
                    <a:pt x="1076472" y="1564021"/>
                  </a:lnTo>
                  <a:lnTo>
                    <a:pt x="1033471" y="1578023"/>
                  </a:lnTo>
                  <a:lnTo>
                    <a:pt x="989449" y="1589647"/>
                  </a:lnTo>
                  <a:lnTo>
                    <a:pt x="944482" y="1598819"/>
                  </a:lnTo>
                  <a:lnTo>
                    <a:pt x="898646" y="1605462"/>
                  </a:lnTo>
                  <a:lnTo>
                    <a:pt x="852018" y="1609504"/>
                  </a:lnTo>
                  <a:lnTo>
                    <a:pt x="804672" y="1610868"/>
                  </a:lnTo>
                  <a:lnTo>
                    <a:pt x="757483" y="1609504"/>
                  </a:lnTo>
                  <a:lnTo>
                    <a:pt x="711001" y="1605462"/>
                  </a:lnTo>
                  <a:lnTo>
                    <a:pt x="665300" y="1598819"/>
                  </a:lnTo>
                  <a:lnTo>
                    <a:pt x="620459" y="1589647"/>
                  </a:lnTo>
                  <a:lnTo>
                    <a:pt x="576552" y="1578023"/>
                  </a:lnTo>
                  <a:lnTo>
                    <a:pt x="533656" y="1564021"/>
                  </a:lnTo>
                  <a:lnTo>
                    <a:pt x="491847" y="1547717"/>
                  </a:lnTo>
                  <a:lnTo>
                    <a:pt x="451201" y="1529185"/>
                  </a:lnTo>
                  <a:lnTo>
                    <a:pt x="411795" y="1508500"/>
                  </a:lnTo>
                  <a:lnTo>
                    <a:pt x="373706" y="1485737"/>
                  </a:lnTo>
                  <a:lnTo>
                    <a:pt x="337008" y="1460972"/>
                  </a:lnTo>
                  <a:lnTo>
                    <a:pt x="301778" y="1434279"/>
                  </a:lnTo>
                  <a:lnTo>
                    <a:pt x="268093" y="1405733"/>
                  </a:lnTo>
                  <a:lnTo>
                    <a:pt x="236029" y="1375410"/>
                  </a:lnTo>
                  <a:lnTo>
                    <a:pt x="205662" y="1343383"/>
                  </a:lnTo>
                  <a:lnTo>
                    <a:pt x="177068" y="1309729"/>
                  </a:lnTo>
                  <a:lnTo>
                    <a:pt x="150323" y="1274521"/>
                  </a:lnTo>
                  <a:lnTo>
                    <a:pt x="125505" y="1237836"/>
                  </a:lnTo>
                  <a:lnTo>
                    <a:pt x="102688" y="1199748"/>
                  </a:lnTo>
                  <a:lnTo>
                    <a:pt x="81949" y="1160332"/>
                  </a:lnTo>
                  <a:lnTo>
                    <a:pt x="63365" y="1119663"/>
                  </a:lnTo>
                  <a:lnTo>
                    <a:pt x="47011" y="1077816"/>
                  </a:lnTo>
                  <a:lnTo>
                    <a:pt x="32964" y="1034866"/>
                  </a:lnTo>
                  <a:lnTo>
                    <a:pt x="21300" y="990888"/>
                  </a:lnTo>
                  <a:lnTo>
                    <a:pt x="12095" y="945957"/>
                  </a:lnTo>
                  <a:lnTo>
                    <a:pt x="5426" y="900148"/>
                  </a:lnTo>
                  <a:lnTo>
                    <a:pt x="1369" y="853536"/>
                  </a:lnTo>
                  <a:lnTo>
                    <a:pt x="0" y="806195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5">
              <a:extLst>
                <a:ext uri="{FF2B5EF4-FFF2-40B4-BE49-F238E27FC236}">
                  <a16:creationId xmlns:a16="http://schemas.microsoft.com/office/drawing/2014/main" id="{DA1AEB3A-69E4-9FD7-123D-B995B20D7BAC}"/>
                </a:ext>
              </a:extLst>
            </p:cNvPr>
            <p:cNvSpPr/>
            <p:nvPr/>
          </p:nvSpPr>
          <p:spPr>
            <a:xfrm>
              <a:off x="8165592" y="4212336"/>
              <a:ext cx="713740" cy="222885"/>
            </a:xfrm>
            <a:custGeom>
              <a:avLst/>
              <a:gdLst/>
              <a:ahLst/>
              <a:cxnLst/>
              <a:rect l="l" t="t" r="r" b="b"/>
              <a:pathLst>
                <a:path w="713740" h="222885">
                  <a:moveTo>
                    <a:pt x="356615" y="222503"/>
                  </a:moveTo>
                  <a:lnTo>
                    <a:pt x="284410" y="220286"/>
                  </a:lnTo>
                  <a:lnTo>
                    <a:pt x="217312" y="213907"/>
                  </a:lnTo>
                  <a:lnTo>
                    <a:pt x="156716" y="203778"/>
                  </a:lnTo>
                  <a:lnTo>
                    <a:pt x="104012" y="190309"/>
                  </a:lnTo>
                  <a:lnTo>
                    <a:pt x="60596" y="173911"/>
                  </a:lnTo>
                  <a:lnTo>
                    <a:pt x="7197" y="133972"/>
                  </a:lnTo>
                  <a:lnTo>
                    <a:pt x="0" y="111251"/>
                  </a:lnTo>
                  <a:lnTo>
                    <a:pt x="7197" y="88969"/>
                  </a:lnTo>
                  <a:lnTo>
                    <a:pt x="60596" y="49262"/>
                  </a:lnTo>
                  <a:lnTo>
                    <a:pt x="104012" y="32765"/>
                  </a:lnTo>
                  <a:lnTo>
                    <a:pt x="156716" y="19127"/>
                  </a:lnTo>
                  <a:lnTo>
                    <a:pt x="217312" y="8810"/>
                  </a:lnTo>
                  <a:lnTo>
                    <a:pt x="284410" y="2280"/>
                  </a:lnTo>
                  <a:lnTo>
                    <a:pt x="356615" y="0"/>
                  </a:lnTo>
                  <a:lnTo>
                    <a:pt x="428383" y="2280"/>
                  </a:lnTo>
                  <a:lnTo>
                    <a:pt x="495276" y="8810"/>
                  </a:lnTo>
                  <a:lnTo>
                    <a:pt x="555846" y="19127"/>
                  </a:lnTo>
                  <a:lnTo>
                    <a:pt x="608647" y="32765"/>
                  </a:lnTo>
                  <a:lnTo>
                    <a:pt x="652233" y="49262"/>
                  </a:lnTo>
                  <a:lnTo>
                    <a:pt x="705972" y="88969"/>
                  </a:lnTo>
                  <a:lnTo>
                    <a:pt x="713231" y="111251"/>
                  </a:lnTo>
                  <a:lnTo>
                    <a:pt x="705972" y="133972"/>
                  </a:lnTo>
                  <a:lnTo>
                    <a:pt x="652233" y="173911"/>
                  </a:lnTo>
                  <a:lnTo>
                    <a:pt x="608647" y="190309"/>
                  </a:lnTo>
                  <a:lnTo>
                    <a:pt x="555846" y="203778"/>
                  </a:lnTo>
                  <a:lnTo>
                    <a:pt x="495276" y="213907"/>
                  </a:lnTo>
                  <a:lnTo>
                    <a:pt x="428383" y="220286"/>
                  </a:lnTo>
                  <a:lnTo>
                    <a:pt x="356615" y="222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6">
              <a:extLst>
                <a:ext uri="{FF2B5EF4-FFF2-40B4-BE49-F238E27FC236}">
                  <a16:creationId xmlns:a16="http://schemas.microsoft.com/office/drawing/2014/main" id="{CE54751F-D80A-E413-3907-6917200B5313}"/>
                </a:ext>
              </a:extLst>
            </p:cNvPr>
            <p:cNvSpPr/>
            <p:nvPr/>
          </p:nvSpPr>
          <p:spPr>
            <a:xfrm>
              <a:off x="8165592" y="4212336"/>
              <a:ext cx="713740" cy="222885"/>
            </a:xfrm>
            <a:custGeom>
              <a:avLst/>
              <a:gdLst/>
              <a:ahLst/>
              <a:cxnLst/>
              <a:rect l="l" t="t" r="r" b="b"/>
              <a:pathLst>
                <a:path w="713740" h="222885">
                  <a:moveTo>
                    <a:pt x="0" y="111251"/>
                  </a:moveTo>
                  <a:lnTo>
                    <a:pt x="27860" y="68151"/>
                  </a:lnTo>
                  <a:lnTo>
                    <a:pt x="104012" y="32765"/>
                  </a:lnTo>
                  <a:lnTo>
                    <a:pt x="156716" y="19127"/>
                  </a:lnTo>
                  <a:lnTo>
                    <a:pt x="217312" y="8810"/>
                  </a:lnTo>
                  <a:lnTo>
                    <a:pt x="284410" y="2280"/>
                  </a:lnTo>
                  <a:lnTo>
                    <a:pt x="356615" y="0"/>
                  </a:lnTo>
                  <a:lnTo>
                    <a:pt x="428383" y="2280"/>
                  </a:lnTo>
                  <a:lnTo>
                    <a:pt x="495276" y="8810"/>
                  </a:lnTo>
                  <a:lnTo>
                    <a:pt x="555846" y="19127"/>
                  </a:lnTo>
                  <a:lnTo>
                    <a:pt x="608647" y="32765"/>
                  </a:lnTo>
                  <a:lnTo>
                    <a:pt x="652233" y="49262"/>
                  </a:lnTo>
                  <a:lnTo>
                    <a:pt x="705972" y="88969"/>
                  </a:lnTo>
                  <a:lnTo>
                    <a:pt x="713231" y="111251"/>
                  </a:lnTo>
                  <a:lnTo>
                    <a:pt x="705972" y="133972"/>
                  </a:lnTo>
                  <a:lnTo>
                    <a:pt x="652233" y="173911"/>
                  </a:lnTo>
                  <a:lnTo>
                    <a:pt x="608647" y="190309"/>
                  </a:lnTo>
                  <a:lnTo>
                    <a:pt x="555846" y="203778"/>
                  </a:lnTo>
                  <a:lnTo>
                    <a:pt x="495276" y="213907"/>
                  </a:lnTo>
                  <a:lnTo>
                    <a:pt x="428383" y="220286"/>
                  </a:lnTo>
                  <a:lnTo>
                    <a:pt x="356615" y="222503"/>
                  </a:lnTo>
                  <a:lnTo>
                    <a:pt x="284410" y="220286"/>
                  </a:lnTo>
                  <a:lnTo>
                    <a:pt x="217312" y="213907"/>
                  </a:lnTo>
                  <a:lnTo>
                    <a:pt x="156716" y="203778"/>
                  </a:lnTo>
                  <a:lnTo>
                    <a:pt x="104012" y="190309"/>
                  </a:lnTo>
                  <a:lnTo>
                    <a:pt x="60596" y="173911"/>
                  </a:lnTo>
                  <a:lnTo>
                    <a:pt x="7197" y="133972"/>
                  </a:lnTo>
                  <a:lnTo>
                    <a:pt x="0" y="111251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17">
              <a:extLst>
                <a:ext uri="{FF2B5EF4-FFF2-40B4-BE49-F238E27FC236}">
                  <a16:creationId xmlns:a16="http://schemas.microsoft.com/office/drawing/2014/main" id="{985B5AA1-6365-D8FF-9547-4A4C377CE667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19797" y="5059512"/>
              <a:ext cx="142281" cy="177593"/>
            </a:xfrm>
            <a:prstGeom prst="rect">
              <a:avLst/>
            </a:prstGeom>
          </p:spPr>
        </p:pic>
        <p:pic>
          <p:nvPicPr>
            <p:cNvPr id="82" name="object 18">
              <a:extLst>
                <a:ext uri="{FF2B5EF4-FFF2-40B4-BE49-F238E27FC236}">
                  <a16:creationId xmlns:a16="http://schemas.microsoft.com/office/drawing/2014/main" id="{94F49FCC-86A8-17A8-7796-7DD222763884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85528" y="5515215"/>
              <a:ext cx="126122" cy="140987"/>
            </a:xfrm>
            <a:prstGeom prst="rect">
              <a:avLst/>
            </a:prstGeom>
          </p:spPr>
        </p:pic>
        <p:pic>
          <p:nvPicPr>
            <p:cNvPr id="83" name="object 19">
              <a:extLst>
                <a:ext uri="{FF2B5EF4-FFF2-40B4-BE49-F238E27FC236}">
                  <a16:creationId xmlns:a16="http://schemas.microsoft.com/office/drawing/2014/main" id="{0F758087-1B7E-70B8-EB33-89337593FDD9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01487" y="5272786"/>
              <a:ext cx="126122" cy="140987"/>
            </a:xfrm>
            <a:prstGeom prst="rect">
              <a:avLst/>
            </a:prstGeom>
          </p:spPr>
        </p:pic>
        <p:sp>
          <p:nvSpPr>
            <p:cNvPr id="84" name="object 20">
              <a:extLst>
                <a:ext uri="{FF2B5EF4-FFF2-40B4-BE49-F238E27FC236}">
                  <a16:creationId xmlns:a16="http://schemas.microsoft.com/office/drawing/2014/main" id="{22C0C2ED-5075-4808-CCF3-58B8A1D25E6C}"/>
                </a:ext>
              </a:extLst>
            </p:cNvPr>
            <p:cNvSpPr/>
            <p:nvPr/>
          </p:nvSpPr>
          <p:spPr>
            <a:xfrm>
              <a:off x="8113076" y="5424546"/>
              <a:ext cx="713740" cy="141605"/>
            </a:xfrm>
            <a:custGeom>
              <a:avLst/>
              <a:gdLst/>
              <a:ahLst/>
              <a:cxnLst/>
              <a:rect l="l" t="t" r="r" b="b"/>
              <a:pathLst>
                <a:path w="713740" h="141604">
                  <a:moveTo>
                    <a:pt x="7696" y="140463"/>
                  </a:moveTo>
                  <a:lnTo>
                    <a:pt x="0" y="134570"/>
                  </a:lnTo>
                  <a:lnTo>
                    <a:pt x="231" y="132605"/>
                  </a:lnTo>
                  <a:lnTo>
                    <a:pt x="231" y="130117"/>
                  </a:lnTo>
                  <a:lnTo>
                    <a:pt x="1671" y="127366"/>
                  </a:lnTo>
                  <a:lnTo>
                    <a:pt x="4553" y="124354"/>
                  </a:lnTo>
                  <a:lnTo>
                    <a:pt x="52291" y="69740"/>
                  </a:lnTo>
                  <a:lnTo>
                    <a:pt x="4553" y="14930"/>
                  </a:lnTo>
                  <a:lnTo>
                    <a:pt x="1933" y="12572"/>
                  </a:lnTo>
                  <a:lnTo>
                    <a:pt x="624" y="10215"/>
                  </a:lnTo>
                  <a:lnTo>
                    <a:pt x="682" y="5238"/>
                  </a:lnTo>
                  <a:lnTo>
                    <a:pt x="1475" y="3470"/>
                  </a:lnTo>
                  <a:lnTo>
                    <a:pt x="3177" y="2160"/>
                  </a:lnTo>
                  <a:lnTo>
                    <a:pt x="4749" y="720"/>
                  </a:lnTo>
                  <a:lnTo>
                    <a:pt x="6583" y="0"/>
                  </a:lnTo>
                  <a:lnTo>
                    <a:pt x="8678" y="0"/>
                  </a:lnTo>
                  <a:lnTo>
                    <a:pt x="10643" y="130"/>
                  </a:lnTo>
                  <a:lnTo>
                    <a:pt x="12738" y="1244"/>
                  </a:lnTo>
                  <a:lnTo>
                    <a:pt x="14965" y="3339"/>
                  </a:lnTo>
                  <a:lnTo>
                    <a:pt x="62506" y="58150"/>
                  </a:lnTo>
                  <a:lnTo>
                    <a:pt x="82934" y="58150"/>
                  </a:lnTo>
                  <a:lnTo>
                    <a:pt x="72722" y="69740"/>
                  </a:lnTo>
                  <a:lnTo>
                    <a:pt x="82794" y="81331"/>
                  </a:lnTo>
                  <a:lnTo>
                    <a:pt x="62506" y="81331"/>
                  </a:lnTo>
                  <a:lnTo>
                    <a:pt x="14965" y="135945"/>
                  </a:lnTo>
                  <a:lnTo>
                    <a:pt x="12345" y="138826"/>
                  </a:lnTo>
                  <a:lnTo>
                    <a:pt x="9922" y="140332"/>
                  </a:lnTo>
                  <a:lnTo>
                    <a:pt x="7696" y="140463"/>
                  </a:lnTo>
                  <a:close/>
                </a:path>
                <a:path w="713740" h="141604">
                  <a:moveTo>
                    <a:pt x="82934" y="58150"/>
                  </a:moveTo>
                  <a:lnTo>
                    <a:pt x="62506" y="58150"/>
                  </a:lnTo>
                  <a:lnTo>
                    <a:pt x="109458" y="4714"/>
                  </a:lnTo>
                  <a:lnTo>
                    <a:pt x="111947" y="1571"/>
                  </a:lnTo>
                  <a:lnTo>
                    <a:pt x="114501" y="0"/>
                  </a:lnTo>
                  <a:lnTo>
                    <a:pt x="118823" y="0"/>
                  </a:lnTo>
                  <a:lnTo>
                    <a:pt x="124585" y="9429"/>
                  </a:lnTo>
                  <a:lnTo>
                    <a:pt x="123799" y="11459"/>
                  </a:lnTo>
                  <a:lnTo>
                    <a:pt x="122228" y="13555"/>
                  </a:lnTo>
                  <a:lnTo>
                    <a:pt x="82934" y="58150"/>
                  </a:lnTo>
                  <a:close/>
                </a:path>
                <a:path w="713740" h="141604">
                  <a:moveTo>
                    <a:pt x="115614" y="140987"/>
                  </a:moveTo>
                  <a:lnTo>
                    <a:pt x="112471" y="139088"/>
                  </a:lnTo>
                  <a:lnTo>
                    <a:pt x="109458" y="135159"/>
                  </a:lnTo>
                  <a:lnTo>
                    <a:pt x="62506" y="81331"/>
                  </a:lnTo>
                  <a:lnTo>
                    <a:pt x="82794" y="81331"/>
                  </a:lnTo>
                  <a:lnTo>
                    <a:pt x="122228" y="126712"/>
                  </a:lnTo>
                  <a:lnTo>
                    <a:pt x="124847" y="129331"/>
                  </a:lnTo>
                  <a:lnTo>
                    <a:pt x="126091" y="131950"/>
                  </a:lnTo>
                  <a:lnTo>
                    <a:pt x="126059" y="132605"/>
                  </a:lnTo>
                  <a:lnTo>
                    <a:pt x="125960" y="134570"/>
                  </a:lnTo>
                  <a:lnTo>
                    <a:pt x="125175" y="138630"/>
                  </a:lnTo>
                  <a:lnTo>
                    <a:pt x="122817" y="140725"/>
                  </a:lnTo>
                  <a:lnTo>
                    <a:pt x="115614" y="140987"/>
                  </a:lnTo>
                  <a:close/>
                </a:path>
                <a:path w="713740" h="141604">
                  <a:moveTo>
                    <a:pt x="595105" y="140463"/>
                  </a:moveTo>
                  <a:lnTo>
                    <a:pt x="587409" y="134570"/>
                  </a:lnTo>
                  <a:lnTo>
                    <a:pt x="587640" y="132605"/>
                  </a:lnTo>
                  <a:lnTo>
                    <a:pt x="587640" y="130117"/>
                  </a:lnTo>
                  <a:lnTo>
                    <a:pt x="589081" y="127366"/>
                  </a:lnTo>
                  <a:lnTo>
                    <a:pt x="591962" y="124354"/>
                  </a:lnTo>
                  <a:lnTo>
                    <a:pt x="639700" y="69740"/>
                  </a:lnTo>
                  <a:lnTo>
                    <a:pt x="591962" y="14930"/>
                  </a:lnTo>
                  <a:lnTo>
                    <a:pt x="589343" y="12572"/>
                  </a:lnTo>
                  <a:lnTo>
                    <a:pt x="588033" y="10215"/>
                  </a:lnTo>
                  <a:lnTo>
                    <a:pt x="588092" y="5238"/>
                  </a:lnTo>
                  <a:lnTo>
                    <a:pt x="588884" y="3470"/>
                  </a:lnTo>
                  <a:lnTo>
                    <a:pt x="590587" y="2160"/>
                  </a:lnTo>
                  <a:lnTo>
                    <a:pt x="592158" y="720"/>
                  </a:lnTo>
                  <a:lnTo>
                    <a:pt x="593992" y="0"/>
                  </a:lnTo>
                  <a:lnTo>
                    <a:pt x="596088" y="0"/>
                  </a:lnTo>
                  <a:lnTo>
                    <a:pt x="598052" y="130"/>
                  </a:lnTo>
                  <a:lnTo>
                    <a:pt x="600147" y="1244"/>
                  </a:lnTo>
                  <a:lnTo>
                    <a:pt x="602374" y="3339"/>
                  </a:lnTo>
                  <a:lnTo>
                    <a:pt x="649916" y="58150"/>
                  </a:lnTo>
                  <a:lnTo>
                    <a:pt x="670344" y="58150"/>
                  </a:lnTo>
                  <a:lnTo>
                    <a:pt x="660131" y="69740"/>
                  </a:lnTo>
                  <a:lnTo>
                    <a:pt x="670203" y="81331"/>
                  </a:lnTo>
                  <a:lnTo>
                    <a:pt x="649916" y="81331"/>
                  </a:lnTo>
                  <a:lnTo>
                    <a:pt x="602374" y="135945"/>
                  </a:lnTo>
                  <a:lnTo>
                    <a:pt x="599755" y="138826"/>
                  </a:lnTo>
                  <a:lnTo>
                    <a:pt x="597332" y="140332"/>
                  </a:lnTo>
                  <a:lnTo>
                    <a:pt x="595105" y="140463"/>
                  </a:lnTo>
                  <a:close/>
                </a:path>
                <a:path w="713740" h="141604">
                  <a:moveTo>
                    <a:pt x="670344" y="58150"/>
                  </a:moveTo>
                  <a:lnTo>
                    <a:pt x="649916" y="58150"/>
                  </a:lnTo>
                  <a:lnTo>
                    <a:pt x="696868" y="4714"/>
                  </a:lnTo>
                  <a:lnTo>
                    <a:pt x="699356" y="1571"/>
                  </a:lnTo>
                  <a:lnTo>
                    <a:pt x="701910" y="0"/>
                  </a:lnTo>
                  <a:lnTo>
                    <a:pt x="706232" y="0"/>
                  </a:lnTo>
                  <a:lnTo>
                    <a:pt x="711995" y="9429"/>
                  </a:lnTo>
                  <a:lnTo>
                    <a:pt x="711209" y="11459"/>
                  </a:lnTo>
                  <a:lnTo>
                    <a:pt x="709637" y="13555"/>
                  </a:lnTo>
                  <a:lnTo>
                    <a:pt x="670344" y="58150"/>
                  </a:lnTo>
                  <a:close/>
                </a:path>
                <a:path w="713740" h="141604">
                  <a:moveTo>
                    <a:pt x="703023" y="140987"/>
                  </a:moveTo>
                  <a:lnTo>
                    <a:pt x="699880" y="139088"/>
                  </a:lnTo>
                  <a:lnTo>
                    <a:pt x="696868" y="135159"/>
                  </a:lnTo>
                  <a:lnTo>
                    <a:pt x="649916" y="81331"/>
                  </a:lnTo>
                  <a:lnTo>
                    <a:pt x="670203" y="81331"/>
                  </a:lnTo>
                  <a:lnTo>
                    <a:pt x="709637" y="126712"/>
                  </a:lnTo>
                  <a:lnTo>
                    <a:pt x="712256" y="129331"/>
                  </a:lnTo>
                  <a:lnTo>
                    <a:pt x="713501" y="131950"/>
                  </a:lnTo>
                  <a:lnTo>
                    <a:pt x="713468" y="132605"/>
                  </a:lnTo>
                  <a:lnTo>
                    <a:pt x="713370" y="134570"/>
                  </a:lnTo>
                  <a:lnTo>
                    <a:pt x="712584" y="138630"/>
                  </a:lnTo>
                  <a:lnTo>
                    <a:pt x="710227" y="140725"/>
                  </a:lnTo>
                  <a:lnTo>
                    <a:pt x="703023" y="1409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25">
            <a:extLst>
              <a:ext uri="{FF2B5EF4-FFF2-40B4-BE49-F238E27FC236}">
                <a16:creationId xmlns:a16="http://schemas.microsoft.com/office/drawing/2014/main" id="{5A80D3AE-A963-0E5E-3D8A-E30DD91FA05B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6">
            <a:extLst>
              <a:ext uri="{FF2B5EF4-FFF2-40B4-BE49-F238E27FC236}">
                <a16:creationId xmlns:a16="http://schemas.microsoft.com/office/drawing/2014/main" id="{E51C8F40-27A9-6EEA-9C6D-8DA8D9B564EF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３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87" name="object 2" descr="$PPTXTitle">
            <a:extLst>
              <a:ext uri="{FF2B5EF4-FFF2-40B4-BE49-F238E27FC236}">
                <a16:creationId xmlns:a16="http://schemas.microsoft.com/office/drawing/2014/main" id="{B3A19B68-304A-1508-DCBE-A9A828FD47D7}"/>
              </a:ext>
            </a:extLst>
          </p:cNvPr>
          <p:cNvSpPr txBox="1">
            <a:spLocks/>
          </p:cNvSpPr>
          <p:nvPr/>
        </p:nvSpPr>
        <p:spPr>
          <a:xfrm>
            <a:off x="1943141" y="2105025"/>
            <a:ext cx="3559928" cy="1248036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en-US" altLang="ja-JP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店</a:t>
            </a:r>
            <a:endParaRPr lang="ja-JP" altLang="en-US" sz="8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object 2" descr="$PPTXTitle">
            <a:extLst>
              <a:ext uri="{FF2B5EF4-FFF2-40B4-BE49-F238E27FC236}">
                <a16:creationId xmlns:a16="http://schemas.microsoft.com/office/drawing/2014/main" id="{71F655A6-7D0B-CA32-55A9-969FA8861F7F}"/>
              </a:ext>
            </a:extLst>
          </p:cNvPr>
          <p:cNvSpPr txBox="1">
            <a:spLocks/>
          </p:cNvSpPr>
          <p:nvPr/>
        </p:nvSpPr>
        <p:spPr>
          <a:xfrm>
            <a:off x="7810541" y="2116093"/>
            <a:ext cx="3559928" cy="1248036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en-US" altLang="ja-JP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8000" b="1" spc="-1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店</a:t>
            </a:r>
            <a:endParaRPr lang="ja-JP" altLang="en-US" sz="8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1" name="object 76">
            <a:extLst>
              <a:ext uri="{FF2B5EF4-FFF2-40B4-BE49-F238E27FC236}">
                <a16:creationId xmlns:a16="http://schemas.microsoft.com/office/drawing/2014/main" id="{98BB679E-84FC-E7C3-0CE1-78E4B3E4D2C8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3</a:t>
            </a:r>
            <a:endParaRPr lang="en-US" spc="-63" dirty="0"/>
          </a:p>
        </p:txBody>
      </p:sp>
      <p:sp>
        <p:nvSpPr>
          <p:cNvPr id="92" name="object 2" descr="$PPTXTitle">
            <a:extLst>
              <a:ext uri="{FF2B5EF4-FFF2-40B4-BE49-F238E27FC236}">
                <a16:creationId xmlns:a16="http://schemas.microsoft.com/office/drawing/2014/main" id="{9C443850-5D5F-15DA-5EEA-E2B5AC0BAD4E}"/>
              </a:ext>
            </a:extLst>
          </p:cNvPr>
          <p:cNvSpPr txBox="1">
            <a:spLocks/>
          </p:cNvSpPr>
          <p:nvPr/>
        </p:nvSpPr>
        <p:spPr>
          <a:xfrm>
            <a:off x="7636669" y="3259229"/>
            <a:ext cx="1568986" cy="522196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くじ ６本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（当たり ３個）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6" name="object 2" descr="$PPTXTitle">
            <a:extLst>
              <a:ext uri="{FF2B5EF4-FFF2-40B4-BE49-F238E27FC236}">
                <a16:creationId xmlns:a16="http://schemas.microsoft.com/office/drawing/2014/main" id="{A18112D6-DB87-E13C-FC8D-43F3AD4DA6DD}"/>
              </a:ext>
            </a:extLst>
          </p:cNvPr>
          <p:cNvSpPr txBox="1">
            <a:spLocks/>
          </p:cNvSpPr>
          <p:nvPr/>
        </p:nvSpPr>
        <p:spPr>
          <a:xfrm>
            <a:off x="9998869" y="3259229"/>
            <a:ext cx="1568986" cy="522196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くじ ４本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（当たり １個）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7" name="object 2" descr="$PPTXTitle">
            <a:extLst>
              <a:ext uri="{FF2B5EF4-FFF2-40B4-BE49-F238E27FC236}">
                <a16:creationId xmlns:a16="http://schemas.microsoft.com/office/drawing/2014/main" id="{8ED34098-349E-21DA-ED37-0373606B25B7}"/>
              </a:ext>
            </a:extLst>
          </p:cNvPr>
          <p:cNvSpPr txBox="1">
            <a:spLocks/>
          </p:cNvSpPr>
          <p:nvPr/>
        </p:nvSpPr>
        <p:spPr>
          <a:xfrm>
            <a:off x="7941469" y="6143625"/>
            <a:ext cx="3559928" cy="522196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それぞれの袋に入っているくじの数を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６本と４本に変えた場合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63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6BFA4D8-22FE-6DB1-073E-321266F2F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">
            <a:extLst>
              <a:ext uri="{FF2B5EF4-FFF2-40B4-BE49-F238E27FC236}">
                <a16:creationId xmlns:a16="http://schemas.microsoft.com/office/drawing/2014/main" id="{41A1D6FB-B793-FCB2-1DD0-C7AEDF86AC60}"/>
              </a:ext>
            </a:extLst>
          </p:cNvPr>
          <p:cNvSpPr/>
          <p:nvPr/>
        </p:nvSpPr>
        <p:spPr>
          <a:xfrm>
            <a:off x="185170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7B0E7B4A-BE1D-B2BF-C9D6-A095EA6ACEFC}"/>
              </a:ext>
            </a:extLst>
          </p:cNvPr>
          <p:cNvSpPr/>
          <p:nvPr/>
        </p:nvSpPr>
        <p:spPr>
          <a:xfrm>
            <a:off x="3996843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5">
            <a:extLst>
              <a:ext uri="{FF2B5EF4-FFF2-40B4-BE49-F238E27FC236}">
                <a16:creationId xmlns:a16="http://schemas.microsoft.com/office/drawing/2014/main" id="{0394B317-0B64-E02D-B040-CBDA0C07CFDC}"/>
              </a:ext>
            </a:extLst>
          </p:cNvPr>
          <p:cNvSpPr/>
          <p:nvPr/>
        </p:nvSpPr>
        <p:spPr>
          <a:xfrm>
            <a:off x="1856351" y="47014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4">
            <a:extLst>
              <a:ext uri="{FF2B5EF4-FFF2-40B4-BE49-F238E27FC236}">
                <a16:creationId xmlns:a16="http://schemas.microsoft.com/office/drawing/2014/main" id="{8B0D334B-85D6-78CB-94E0-65831F20F54F}"/>
              </a:ext>
            </a:extLst>
          </p:cNvPr>
          <p:cNvSpPr/>
          <p:nvPr/>
        </p:nvSpPr>
        <p:spPr>
          <a:xfrm>
            <a:off x="4001486" y="47014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5">
            <a:extLst>
              <a:ext uri="{FF2B5EF4-FFF2-40B4-BE49-F238E27FC236}">
                <a16:creationId xmlns:a16="http://schemas.microsoft.com/office/drawing/2014/main" id="{A521B951-1751-535D-7326-063D23D08A8F}"/>
              </a:ext>
            </a:extLst>
          </p:cNvPr>
          <p:cNvSpPr/>
          <p:nvPr/>
        </p:nvSpPr>
        <p:spPr>
          <a:xfrm>
            <a:off x="759916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4">
            <a:extLst>
              <a:ext uri="{FF2B5EF4-FFF2-40B4-BE49-F238E27FC236}">
                <a16:creationId xmlns:a16="http://schemas.microsoft.com/office/drawing/2014/main" id="{73C8608C-6085-3BD4-A83B-94C06D191BC3}"/>
              </a:ext>
            </a:extLst>
          </p:cNvPr>
          <p:cNvSpPr/>
          <p:nvPr/>
        </p:nvSpPr>
        <p:spPr>
          <a:xfrm>
            <a:off x="9736240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5">
            <a:extLst>
              <a:ext uri="{FF2B5EF4-FFF2-40B4-BE49-F238E27FC236}">
                <a16:creationId xmlns:a16="http://schemas.microsoft.com/office/drawing/2014/main" id="{2BA31995-946E-E5C0-CA5E-FDBA19A1177A}"/>
              </a:ext>
            </a:extLst>
          </p:cNvPr>
          <p:cNvSpPr/>
          <p:nvPr/>
        </p:nvSpPr>
        <p:spPr>
          <a:xfrm>
            <a:off x="7598816" y="4716196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14">
            <a:extLst>
              <a:ext uri="{FF2B5EF4-FFF2-40B4-BE49-F238E27FC236}">
                <a16:creationId xmlns:a16="http://schemas.microsoft.com/office/drawing/2014/main" id="{92BC2C53-FB31-E6CF-BBBA-A3084D59DD87}"/>
              </a:ext>
            </a:extLst>
          </p:cNvPr>
          <p:cNvSpPr/>
          <p:nvPr/>
        </p:nvSpPr>
        <p:spPr>
          <a:xfrm>
            <a:off x="9735888" y="4716196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2D503968-DF0F-BDC9-FAAE-19B6A902F1CB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A25584A9-4C6E-4261-5E68-032343F1BA09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EFB8F4C-17CE-250F-5227-72BC2B869C50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0632638-F351-5273-1476-FA83BB662B17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DEB8C27-FF02-382D-9E15-E190CC31B234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D9AE1A5-A763-CF64-9898-0A74D9D69DB6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ED29955-ACA9-5A1E-90A9-1648BFCC4F3A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1E250BE-9E22-9662-E034-9696B700404D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F14D6292-4354-67EA-982E-C23D3D506B3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AD9FEF06-5E65-F690-3BF7-EE5EBF22E6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3EA476E9-AB18-A557-26D3-09387780380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32E5A8CE-97BD-2C94-91EF-6611869EE00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D27DDCC9-4213-48D4-74DA-B054573E591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A5D5C0AC-6A4A-B3A2-5B4C-A8A2917099D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4C237D71-680F-231C-EBF7-37B5A5800D0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9C2B32AE-CEB5-4C80-67B1-DDDDED0F80F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F2802A47-A304-6BB2-261C-C0158E8E39F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3D618E8B-96E3-F24E-3460-2E2E4524087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9B9C541F-1C94-F316-308D-A9D4FFCA0944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4F27B62E-876D-0170-8FFA-BFC46AB79878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201CAB51-EAED-B96A-26BC-840B49A8670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C306CB74-D9FF-44D5-4377-F019E332EE2C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F2BA830D-6E48-03C0-E2B7-60CB55D0561D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30763216-B7AC-BE78-1414-736B14FEF02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7C249897-13C4-06BE-9D04-725C72776DCE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4B0EE41E-E90E-0AC1-E8DD-FF7A4588E0EA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F50E3269-099D-96DC-6ADE-CC630AFCA92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452FACF4-42DB-81CA-B866-365FE756D63B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B9B71680-A3AF-337A-9CC3-937F44C9F442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4F0C39EF-B87E-AE3B-FC68-F125A59090C5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CAEB209C-E4CE-C8DF-090C-614B2FA03B54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4EF6A906-46A3-6167-CFDA-E7F9E81A4026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49B91A73-72F5-8428-EC0F-08737DDCA44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68B1F5EA-4363-B6A4-FB2E-EBEF48529B1A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8AD19A0F-0A29-3729-F5F4-A85DFC6B7357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0AA73890-4F12-C8BB-8E0C-5DC21076AE2A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D5366C63-EF26-7931-D6BE-DCDB83DD6A3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122AEE94-F216-F394-0175-E652A6C3ED37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D40E733A-9FD7-3E7D-7C23-AEE7E62E8482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C3DCEA5F-2D14-9CA9-6EA7-D18AC9D4ED0E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6B20D25D-BF2A-82DB-26F5-37BA3A2F4456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556DBA2E-BE04-35B3-A7B6-90E3CDFBFE29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B34710AC-5475-3218-73F4-24C7F032934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F2C5238B-5873-08EE-3B7D-92971AE38185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23A9C134-8279-82CF-3B8E-D2BE7CE99E29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F1153559-F73E-D4CD-72C8-F27A2DBED4B3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90D3C186-553F-4543-B0D1-60546F923633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35607600-5EF3-44A5-3FAB-CEF3B0128C20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A60834FF-97F9-C850-1847-400C6F8BC594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E0371FA2-DA68-E7EA-B742-8C4E6E7621C2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1B008B05-08B2-AC14-552E-0299A0DC0363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DF0F06B9-E68D-4B94-0513-417534B1734C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D5CDB024-C3E1-B45D-4AB2-E4D4F80E844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0334108E-2832-05AA-622F-7C354FD4AC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2952898F-E14B-DC79-34B5-735F31A2D47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E7206284-6FC5-A346-EA45-6ABB2C496F7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C080D2F6-087D-C5F9-7328-123B1B05259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DDC28D91-382E-7673-3CF9-87389F61914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BF88C209-332D-9754-DDE8-8A9B9D72DE3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9F7F71EE-5FEA-F4F6-1336-66921DFD012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043A6AC8-2191-94B8-C4F5-883249ACD3F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833531A3-32F5-EE16-980D-1FEE313F489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7" name="object 6">
            <a:extLst>
              <a:ext uri="{FF2B5EF4-FFF2-40B4-BE49-F238E27FC236}">
                <a16:creationId xmlns:a16="http://schemas.microsoft.com/office/drawing/2014/main" id="{52D9C764-4BC6-8ADC-E964-ED3210A187A6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7">
            <a:extLst>
              <a:ext uri="{FF2B5EF4-FFF2-40B4-BE49-F238E27FC236}">
                <a16:creationId xmlns:a16="http://schemas.microsoft.com/office/drawing/2014/main" id="{E664E859-8D10-D487-511F-7449FEAC095C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8">
            <a:extLst>
              <a:ext uri="{FF2B5EF4-FFF2-40B4-BE49-F238E27FC236}">
                <a16:creationId xmlns:a16="http://schemas.microsoft.com/office/drawing/2014/main" id="{457E6F91-589E-B951-A06C-35BAF15D8A75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67839" y="2867784"/>
            <a:ext cx="152808" cy="190732"/>
          </a:xfrm>
          <a:prstGeom prst="rect">
            <a:avLst/>
          </a:prstGeom>
        </p:spPr>
      </p:pic>
      <p:pic>
        <p:nvPicPr>
          <p:cNvPr id="60" name="object 9">
            <a:extLst>
              <a:ext uri="{FF2B5EF4-FFF2-40B4-BE49-F238E27FC236}">
                <a16:creationId xmlns:a16="http://schemas.microsoft.com/office/drawing/2014/main" id="{661058D0-015B-09D4-B124-276B3A389930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3393" y="2867784"/>
            <a:ext cx="152808" cy="190732"/>
          </a:xfrm>
          <a:prstGeom prst="rect">
            <a:avLst/>
          </a:prstGeom>
        </p:spPr>
      </p:pic>
      <p:pic>
        <p:nvPicPr>
          <p:cNvPr id="61" name="object 10">
            <a:extLst>
              <a:ext uri="{FF2B5EF4-FFF2-40B4-BE49-F238E27FC236}">
                <a16:creationId xmlns:a16="http://schemas.microsoft.com/office/drawing/2014/main" id="{E6FF4D24-554C-CF0A-4E15-A32FADA19B0D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18946" y="2887441"/>
            <a:ext cx="135453" cy="151418"/>
          </a:xfrm>
          <a:prstGeom prst="rect">
            <a:avLst/>
          </a:prstGeom>
        </p:spPr>
      </p:pic>
      <p:pic>
        <p:nvPicPr>
          <p:cNvPr id="62" name="object 11">
            <a:extLst>
              <a:ext uri="{FF2B5EF4-FFF2-40B4-BE49-F238E27FC236}">
                <a16:creationId xmlns:a16="http://schemas.microsoft.com/office/drawing/2014/main" id="{67873604-0BB4-8C64-4814-4BE1A59E1095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76517" y="3381321"/>
            <a:ext cx="135453" cy="151418"/>
          </a:xfrm>
          <a:prstGeom prst="rect">
            <a:avLst/>
          </a:prstGeom>
        </p:spPr>
      </p:pic>
      <p:pic>
        <p:nvPicPr>
          <p:cNvPr id="63" name="object 12">
            <a:extLst>
              <a:ext uri="{FF2B5EF4-FFF2-40B4-BE49-F238E27FC236}">
                <a16:creationId xmlns:a16="http://schemas.microsoft.com/office/drawing/2014/main" id="{BE6206EE-6055-E454-F401-04964373C0F7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2887441"/>
            <a:ext cx="135453" cy="151418"/>
          </a:xfrm>
          <a:prstGeom prst="rect">
            <a:avLst/>
          </a:prstGeom>
        </p:spPr>
      </p:pic>
      <p:sp>
        <p:nvSpPr>
          <p:cNvPr id="79" name="object 15">
            <a:extLst>
              <a:ext uri="{FF2B5EF4-FFF2-40B4-BE49-F238E27FC236}">
                <a16:creationId xmlns:a16="http://schemas.microsoft.com/office/drawing/2014/main" id="{F3108A05-38F4-FA89-53DE-BA4B72A0B037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92924FAF-57CC-B439-0770-16D5044C58D6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17">
            <a:extLst>
              <a:ext uri="{FF2B5EF4-FFF2-40B4-BE49-F238E27FC236}">
                <a16:creationId xmlns:a16="http://schemas.microsoft.com/office/drawing/2014/main" id="{F01943CE-049E-3FB6-F057-01E525D2B6D5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80457" y="2867784"/>
            <a:ext cx="152808" cy="190732"/>
          </a:xfrm>
          <a:prstGeom prst="rect">
            <a:avLst/>
          </a:prstGeom>
        </p:spPr>
      </p:pic>
      <p:pic>
        <p:nvPicPr>
          <p:cNvPr id="82" name="object 18">
            <a:extLst>
              <a:ext uri="{FF2B5EF4-FFF2-40B4-BE49-F238E27FC236}">
                <a16:creationId xmlns:a16="http://schemas.microsoft.com/office/drawing/2014/main" id="{B46424CA-5113-32CB-B18C-0C6E00A67DE5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47732" y="3381321"/>
            <a:ext cx="135453" cy="151418"/>
          </a:xfrm>
          <a:prstGeom prst="rect">
            <a:avLst/>
          </a:prstGeom>
        </p:spPr>
      </p:pic>
      <p:pic>
        <p:nvPicPr>
          <p:cNvPr id="83" name="object 19">
            <a:extLst>
              <a:ext uri="{FF2B5EF4-FFF2-40B4-BE49-F238E27FC236}">
                <a16:creationId xmlns:a16="http://schemas.microsoft.com/office/drawing/2014/main" id="{37A21786-B768-16B3-F0EB-68A377FCB8BA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18946" y="3381321"/>
            <a:ext cx="135453" cy="151418"/>
          </a:xfrm>
          <a:prstGeom prst="rect">
            <a:avLst/>
          </a:prstGeom>
        </p:spPr>
      </p:pic>
      <p:sp>
        <p:nvSpPr>
          <p:cNvPr id="85" name="object 25">
            <a:extLst>
              <a:ext uri="{FF2B5EF4-FFF2-40B4-BE49-F238E27FC236}">
                <a16:creationId xmlns:a16="http://schemas.microsoft.com/office/drawing/2014/main" id="{4E98BA6D-7341-F93D-03F5-EFCE0D8D08C0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6">
            <a:extLst>
              <a:ext uri="{FF2B5EF4-FFF2-40B4-BE49-F238E27FC236}">
                <a16:creationId xmlns:a16="http://schemas.microsoft.com/office/drawing/2014/main" id="{9D715ABE-1B73-8C5C-5AB0-68817C3F291E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３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91" name="object 76">
            <a:extLst>
              <a:ext uri="{FF2B5EF4-FFF2-40B4-BE49-F238E27FC236}">
                <a16:creationId xmlns:a16="http://schemas.microsoft.com/office/drawing/2014/main" id="{EBD2F31B-C8A8-B511-7C66-C0452D65CF78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3</a:t>
            </a:r>
            <a:endParaRPr lang="en-US" spc="-63" dirty="0"/>
          </a:p>
        </p:txBody>
      </p:sp>
      <p:sp>
        <p:nvSpPr>
          <p:cNvPr id="88" name="object 2" descr="$PPTXTitle">
            <a:extLst>
              <a:ext uri="{FF2B5EF4-FFF2-40B4-BE49-F238E27FC236}">
                <a16:creationId xmlns:a16="http://schemas.microsoft.com/office/drawing/2014/main" id="{5A47464E-1B83-1396-4795-EF4477E84E84}"/>
              </a:ext>
            </a:extLst>
          </p:cNvPr>
          <p:cNvSpPr txBox="1">
            <a:spLocks/>
          </p:cNvSpPr>
          <p:nvPr/>
        </p:nvSpPr>
        <p:spPr>
          <a:xfrm>
            <a:off x="1570101" y="1104575"/>
            <a:ext cx="11621616" cy="509372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l">
              <a:spcBef>
                <a:spcPts val="132"/>
              </a:spcBef>
            </a:pP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(B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くじを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本と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本の袋に分けるとき、当たりの入れ方は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67" name="object 12">
            <a:extLst>
              <a:ext uri="{FF2B5EF4-FFF2-40B4-BE49-F238E27FC236}">
                <a16:creationId xmlns:a16="http://schemas.microsoft.com/office/drawing/2014/main" id="{D52D859C-A793-26A4-55D1-D60CC456F729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0457" y="3381321"/>
            <a:ext cx="135453" cy="151418"/>
          </a:xfrm>
          <a:prstGeom prst="rect">
            <a:avLst/>
          </a:prstGeom>
        </p:spPr>
      </p:pic>
      <p:pic>
        <p:nvPicPr>
          <p:cNvPr id="168" name="object 12">
            <a:extLst>
              <a:ext uri="{FF2B5EF4-FFF2-40B4-BE49-F238E27FC236}">
                <a16:creationId xmlns:a16="http://schemas.microsoft.com/office/drawing/2014/main" id="{5A3AE709-2D4B-C7B3-DD81-EA1D8A61B9E4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3381321"/>
            <a:ext cx="135453" cy="151418"/>
          </a:xfrm>
          <a:prstGeom prst="rect">
            <a:avLst/>
          </a:prstGeom>
        </p:spPr>
      </p:pic>
      <p:sp>
        <p:nvSpPr>
          <p:cNvPr id="170" name="object 6">
            <a:extLst>
              <a:ext uri="{FF2B5EF4-FFF2-40B4-BE49-F238E27FC236}">
                <a16:creationId xmlns:a16="http://schemas.microsoft.com/office/drawing/2014/main" id="{2F34D9B9-91E8-E75F-21DE-C1EB648511E4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7">
            <a:extLst>
              <a:ext uri="{FF2B5EF4-FFF2-40B4-BE49-F238E27FC236}">
                <a16:creationId xmlns:a16="http://schemas.microsoft.com/office/drawing/2014/main" id="{96756C65-4001-4404-F3D1-EAE4F8CB0BCA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2" name="object 8">
            <a:extLst>
              <a:ext uri="{FF2B5EF4-FFF2-40B4-BE49-F238E27FC236}">
                <a16:creationId xmlns:a16="http://schemas.microsoft.com/office/drawing/2014/main" id="{9C5446B0-7B9D-C614-DD8E-708B82B9754C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72482" y="5306184"/>
            <a:ext cx="152808" cy="190732"/>
          </a:xfrm>
          <a:prstGeom prst="rect">
            <a:avLst/>
          </a:prstGeom>
        </p:spPr>
      </p:pic>
      <p:pic>
        <p:nvPicPr>
          <p:cNvPr id="173" name="object 9">
            <a:extLst>
              <a:ext uri="{FF2B5EF4-FFF2-40B4-BE49-F238E27FC236}">
                <a16:creationId xmlns:a16="http://schemas.microsoft.com/office/drawing/2014/main" id="{64E4AE9F-7970-CE2B-CA8D-ECD4D5AE8964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8036" y="5306184"/>
            <a:ext cx="152808" cy="190732"/>
          </a:xfrm>
          <a:prstGeom prst="rect">
            <a:avLst/>
          </a:prstGeom>
        </p:spPr>
      </p:pic>
      <p:pic>
        <p:nvPicPr>
          <p:cNvPr id="175" name="object 11">
            <a:extLst>
              <a:ext uri="{FF2B5EF4-FFF2-40B4-BE49-F238E27FC236}">
                <a16:creationId xmlns:a16="http://schemas.microsoft.com/office/drawing/2014/main" id="{D035B482-8332-18CC-5977-FDE5A2F20286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81160" y="5819721"/>
            <a:ext cx="135453" cy="151418"/>
          </a:xfrm>
          <a:prstGeom prst="rect">
            <a:avLst/>
          </a:prstGeom>
        </p:spPr>
      </p:pic>
      <p:pic>
        <p:nvPicPr>
          <p:cNvPr id="176" name="object 12">
            <a:extLst>
              <a:ext uri="{FF2B5EF4-FFF2-40B4-BE49-F238E27FC236}">
                <a16:creationId xmlns:a16="http://schemas.microsoft.com/office/drawing/2014/main" id="{451EAF46-D419-7BDE-CB1C-0B200E5BC01E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325841"/>
            <a:ext cx="135453" cy="151418"/>
          </a:xfrm>
          <a:prstGeom prst="rect">
            <a:avLst/>
          </a:prstGeom>
        </p:spPr>
      </p:pic>
      <p:sp>
        <p:nvSpPr>
          <p:cNvPr id="178" name="object 15">
            <a:extLst>
              <a:ext uri="{FF2B5EF4-FFF2-40B4-BE49-F238E27FC236}">
                <a16:creationId xmlns:a16="http://schemas.microsoft.com/office/drawing/2014/main" id="{1B12EE36-799B-1A29-D351-2C384FD22421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6">
            <a:extLst>
              <a:ext uri="{FF2B5EF4-FFF2-40B4-BE49-F238E27FC236}">
                <a16:creationId xmlns:a16="http://schemas.microsoft.com/office/drawing/2014/main" id="{151FFB3B-BB2E-1C4B-0338-F338B039715D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1" name="object 18">
            <a:extLst>
              <a:ext uri="{FF2B5EF4-FFF2-40B4-BE49-F238E27FC236}">
                <a16:creationId xmlns:a16="http://schemas.microsoft.com/office/drawing/2014/main" id="{042E6BF3-48B9-1297-ACEF-FD0C57F24F10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52375" y="5819721"/>
            <a:ext cx="135453" cy="151418"/>
          </a:xfrm>
          <a:prstGeom prst="rect">
            <a:avLst/>
          </a:prstGeom>
        </p:spPr>
      </p:pic>
      <p:pic>
        <p:nvPicPr>
          <p:cNvPr id="182" name="object 19">
            <a:extLst>
              <a:ext uri="{FF2B5EF4-FFF2-40B4-BE49-F238E27FC236}">
                <a16:creationId xmlns:a16="http://schemas.microsoft.com/office/drawing/2014/main" id="{75F8A402-F792-4FFA-589B-75BB2647A3F4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23589" y="5819721"/>
            <a:ext cx="135453" cy="151418"/>
          </a:xfrm>
          <a:prstGeom prst="rect">
            <a:avLst/>
          </a:prstGeom>
        </p:spPr>
      </p:pic>
      <p:pic>
        <p:nvPicPr>
          <p:cNvPr id="183" name="object 12">
            <a:extLst>
              <a:ext uri="{FF2B5EF4-FFF2-40B4-BE49-F238E27FC236}">
                <a16:creationId xmlns:a16="http://schemas.microsoft.com/office/drawing/2014/main" id="{340C8EBA-7F3F-301F-7698-F63B3F9F8C6A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5100" y="5819721"/>
            <a:ext cx="135453" cy="151418"/>
          </a:xfrm>
          <a:prstGeom prst="rect">
            <a:avLst/>
          </a:prstGeom>
        </p:spPr>
      </p:pic>
      <p:pic>
        <p:nvPicPr>
          <p:cNvPr id="184" name="object 12">
            <a:extLst>
              <a:ext uri="{FF2B5EF4-FFF2-40B4-BE49-F238E27FC236}">
                <a16:creationId xmlns:a16="http://schemas.microsoft.com/office/drawing/2014/main" id="{4B067078-5087-31BF-58C1-AA3C325D2E7D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819721"/>
            <a:ext cx="135453" cy="151418"/>
          </a:xfrm>
          <a:prstGeom prst="rect">
            <a:avLst/>
          </a:prstGeom>
        </p:spPr>
      </p:pic>
      <p:pic>
        <p:nvPicPr>
          <p:cNvPr id="185" name="object 9">
            <a:extLst>
              <a:ext uri="{FF2B5EF4-FFF2-40B4-BE49-F238E27FC236}">
                <a16:creationId xmlns:a16="http://schemas.microsoft.com/office/drawing/2014/main" id="{3A31A435-6C8F-9FBF-98FC-5D00FC2921D9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06234" y="5306443"/>
            <a:ext cx="152808" cy="190732"/>
          </a:xfrm>
          <a:prstGeom prst="rect">
            <a:avLst/>
          </a:prstGeom>
        </p:spPr>
      </p:pic>
      <p:pic>
        <p:nvPicPr>
          <p:cNvPr id="186" name="object 12">
            <a:extLst>
              <a:ext uri="{FF2B5EF4-FFF2-40B4-BE49-F238E27FC236}">
                <a16:creationId xmlns:a16="http://schemas.microsoft.com/office/drawing/2014/main" id="{1EE2187E-746B-92CC-C468-228BAD73A578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90593" y="5316944"/>
            <a:ext cx="135453" cy="151418"/>
          </a:xfrm>
          <a:prstGeom prst="rect">
            <a:avLst/>
          </a:prstGeom>
        </p:spPr>
      </p:pic>
      <p:sp>
        <p:nvSpPr>
          <p:cNvPr id="188" name="object 6">
            <a:extLst>
              <a:ext uri="{FF2B5EF4-FFF2-40B4-BE49-F238E27FC236}">
                <a16:creationId xmlns:a16="http://schemas.microsoft.com/office/drawing/2014/main" id="{5BB7D2CB-01A1-50E1-389E-0E2890D48DAE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7">
            <a:extLst>
              <a:ext uri="{FF2B5EF4-FFF2-40B4-BE49-F238E27FC236}">
                <a16:creationId xmlns:a16="http://schemas.microsoft.com/office/drawing/2014/main" id="{B684EBDD-863E-7924-10F0-130D4E6013B4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0" name="object 8">
            <a:extLst>
              <a:ext uri="{FF2B5EF4-FFF2-40B4-BE49-F238E27FC236}">
                <a16:creationId xmlns:a16="http://schemas.microsoft.com/office/drawing/2014/main" id="{B78C6613-AE45-A3EE-C5BC-075B10BFDBCA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15299" y="2867784"/>
            <a:ext cx="152808" cy="190732"/>
          </a:xfrm>
          <a:prstGeom prst="rect">
            <a:avLst/>
          </a:prstGeom>
        </p:spPr>
      </p:pic>
      <p:pic>
        <p:nvPicPr>
          <p:cNvPr id="192" name="object 10">
            <a:extLst>
              <a:ext uri="{FF2B5EF4-FFF2-40B4-BE49-F238E27FC236}">
                <a16:creationId xmlns:a16="http://schemas.microsoft.com/office/drawing/2014/main" id="{6C4A4061-0A41-B0FD-1A8B-6011C3825863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406" y="2887441"/>
            <a:ext cx="135453" cy="151418"/>
          </a:xfrm>
          <a:prstGeom prst="rect">
            <a:avLst/>
          </a:prstGeom>
        </p:spPr>
      </p:pic>
      <p:pic>
        <p:nvPicPr>
          <p:cNvPr id="193" name="object 11">
            <a:extLst>
              <a:ext uri="{FF2B5EF4-FFF2-40B4-BE49-F238E27FC236}">
                <a16:creationId xmlns:a16="http://schemas.microsoft.com/office/drawing/2014/main" id="{91D0141C-7018-19C3-66B8-404140AD5CFC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977" y="3381321"/>
            <a:ext cx="135453" cy="151418"/>
          </a:xfrm>
          <a:prstGeom prst="rect">
            <a:avLst/>
          </a:prstGeom>
        </p:spPr>
      </p:pic>
      <p:sp>
        <p:nvSpPr>
          <p:cNvPr id="196" name="object 15">
            <a:extLst>
              <a:ext uri="{FF2B5EF4-FFF2-40B4-BE49-F238E27FC236}">
                <a16:creationId xmlns:a16="http://schemas.microsoft.com/office/drawing/2014/main" id="{7D85DF53-C122-C265-DFA6-D0ABB96121C9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6">
            <a:extLst>
              <a:ext uri="{FF2B5EF4-FFF2-40B4-BE49-F238E27FC236}">
                <a16:creationId xmlns:a16="http://schemas.microsoft.com/office/drawing/2014/main" id="{292B2DC5-90BE-D83C-0BA6-CFE0CA1C4111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8" name="object 17">
            <a:extLst>
              <a:ext uri="{FF2B5EF4-FFF2-40B4-BE49-F238E27FC236}">
                <a16:creationId xmlns:a16="http://schemas.microsoft.com/office/drawing/2014/main" id="{8A08DCAF-B245-EC83-624F-22E54D7EDC37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854" y="2867784"/>
            <a:ext cx="152808" cy="190732"/>
          </a:xfrm>
          <a:prstGeom prst="rect">
            <a:avLst/>
          </a:prstGeom>
        </p:spPr>
      </p:pic>
      <p:pic>
        <p:nvPicPr>
          <p:cNvPr id="199" name="object 18">
            <a:extLst>
              <a:ext uri="{FF2B5EF4-FFF2-40B4-BE49-F238E27FC236}">
                <a16:creationId xmlns:a16="http://schemas.microsoft.com/office/drawing/2014/main" id="{BBAB6F3C-0349-C5B3-1B3A-515BB079C6E4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5192" y="3381321"/>
            <a:ext cx="135453" cy="151418"/>
          </a:xfrm>
          <a:prstGeom prst="rect">
            <a:avLst/>
          </a:prstGeom>
        </p:spPr>
      </p:pic>
      <p:pic>
        <p:nvPicPr>
          <p:cNvPr id="200" name="object 19">
            <a:extLst>
              <a:ext uri="{FF2B5EF4-FFF2-40B4-BE49-F238E27FC236}">
                <a16:creationId xmlns:a16="http://schemas.microsoft.com/office/drawing/2014/main" id="{D5A4AE09-D1C8-70C0-C339-65E621A17DC9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406" y="3381321"/>
            <a:ext cx="135453" cy="151418"/>
          </a:xfrm>
          <a:prstGeom prst="rect">
            <a:avLst/>
          </a:prstGeom>
        </p:spPr>
      </p:pic>
      <p:pic>
        <p:nvPicPr>
          <p:cNvPr id="201" name="object 12">
            <a:extLst>
              <a:ext uri="{FF2B5EF4-FFF2-40B4-BE49-F238E27FC236}">
                <a16:creationId xmlns:a16="http://schemas.microsoft.com/office/drawing/2014/main" id="{8A5D12D6-1120-39FA-3C57-0B352B077800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319854" y="3381321"/>
            <a:ext cx="135453" cy="151418"/>
          </a:xfrm>
          <a:prstGeom prst="rect">
            <a:avLst/>
          </a:prstGeom>
        </p:spPr>
      </p:pic>
      <p:pic>
        <p:nvPicPr>
          <p:cNvPr id="202" name="object 12">
            <a:extLst>
              <a:ext uri="{FF2B5EF4-FFF2-40B4-BE49-F238E27FC236}">
                <a16:creationId xmlns:a16="http://schemas.microsoft.com/office/drawing/2014/main" id="{18952724-4BF6-3C79-1BFA-1967B59C0B3E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8300" y="3381321"/>
            <a:ext cx="135453" cy="151418"/>
          </a:xfrm>
          <a:prstGeom prst="rect">
            <a:avLst/>
          </a:prstGeom>
        </p:spPr>
      </p:pic>
      <p:sp>
        <p:nvSpPr>
          <p:cNvPr id="204" name="object 6">
            <a:extLst>
              <a:ext uri="{FF2B5EF4-FFF2-40B4-BE49-F238E27FC236}">
                <a16:creationId xmlns:a16="http://schemas.microsoft.com/office/drawing/2014/main" id="{75B861E8-A33D-E4EC-0085-7BCD4CE7B938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7">
            <a:extLst>
              <a:ext uri="{FF2B5EF4-FFF2-40B4-BE49-F238E27FC236}">
                <a16:creationId xmlns:a16="http://schemas.microsoft.com/office/drawing/2014/main" id="{30CF0131-35C5-CA97-E5A6-6A698ED3BDCB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8" name="object 10">
            <a:extLst>
              <a:ext uri="{FF2B5EF4-FFF2-40B4-BE49-F238E27FC236}">
                <a16:creationId xmlns:a16="http://schemas.microsoft.com/office/drawing/2014/main" id="{2163CAD0-5A2B-3382-24D3-7501E741A8B0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054" y="5340572"/>
            <a:ext cx="135453" cy="151418"/>
          </a:xfrm>
          <a:prstGeom prst="rect">
            <a:avLst/>
          </a:prstGeom>
        </p:spPr>
      </p:pic>
      <p:pic>
        <p:nvPicPr>
          <p:cNvPr id="209" name="object 11">
            <a:extLst>
              <a:ext uri="{FF2B5EF4-FFF2-40B4-BE49-F238E27FC236}">
                <a16:creationId xmlns:a16="http://schemas.microsoft.com/office/drawing/2014/main" id="{6A2D8DEE-8880-FD13-D549-28295DFD0DFA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625" y="5834452"/>
            <a:ext cx="135453" cy="151418"/>
          </a:xfrm>
          <a:prstGeom prst="rect">
            <a:avLst/>
          </a:prstGeom>
        </p:spPr>
      </p:pic>
      <p:sp>
        <p:nvSpPr>
          <p:cNvPr id="212" name="object 15">
            <a:extLst>
              <a:ext uri="{FF2B5EF4-FFF2-40B4-BE49-F238E27FC236}">
                <a16:creationId xmlns:a16="http://schemas.microsoft.com/office/drawing/2014/main" id="{56D3BA4E-3810-904C-3F3C-CF7F9BB331F3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16">
            <a:extLst>
              <a:ext uri="{FF2B5EF4-FFF2-40B4-BE49-F238E27FC236}">
                <a16:creationId xmlns:a16="http://schemas.microsoft.com/office/drawing/2014/main" id="{614E235C-F43E-4895-F9E4-9232B0BBCD34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4" name="object 17">
            <a:extLst>
              <a:ext uri="{FF2B5EF4-FFF2-40B4-BE49-F238E27FC236}">
                <a16:creationId xmlns:a16="http://schemas.microsoft.com/office/drawing/2014/main" id="{A5783EB6-A42A-91E5-B0FF-EF61B1F27BD2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320915"/>
            <a:ext cx="152808" cy="190732"/>
          </a:xfrm>
          <a:prstGeom prst="rect">
            <a:avLst/>
          </a:prstGeom>
        </p:spPr>
      </p:pic>
      <p:pic>
        <p:nvPicPr>
          <p:cNvPr id="215" name="object 18">
            <a:extLst>
              <a:ext uri="{FF2B5EF4-FFF2-40B4-BE49-F238E27FC236}">
                <a16:creationId xmlns:a16="http://schemas.microsoft.com/office/drawing/2014/main" id="{0981B7AA-3C02-7095-E84E-9ABEE947B7F6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4840" y="5834452"/>
            <a:ext cx="135453" cy="151418"/>
          </a:xfrm>
          <a:prstGeom prst="rect">
            <a:avLst/>
          </a:prstGeom>
        </p:spPr>
      </p:pic>
      <p:pic>
        <p:nvPicPr>
          <p:cNvPr id="216" name="object 19">
            <a:extLst>
              <a:ext uri="{FF2B5EF4-FFF2-40B4-BE49-F238E27FC236}">
                <a16:creationId xmlns:a16="http://schemas.microsoft.com/office/drawing/2014/main" id="{63B820A7-500F-0064-6BBA-3E94B0293C50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054" y="5834452"/>
            <a:ext cx="135453" cy="151418"/>
          </a:xfrm>
          <a:prstGeom prst="rect">
            <a:avLst/>
          </a:prstGeom>
        </p:spPr>
      </p:pic>
      <p:pic>
        <p:nvPicPr>
          <p:cNvPr id="218" name="object 12">
            <a:extLst>
              <a:ext uri="{FF2B5EF4-FFF2-40B4-BE49-F238E27FC236}">
                <a16:creationId xmlns:a16="http://schemas.microsoft.com/office/drawing/2014/main" id="{DB5C2F9E-E9F1-692F-8227-92BC0113EFEB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7948" y="5834452"/>
            <a:ext cx="135453" cy="151418"/>
          </a:xfrm>
          <a:prstGeom prst="rect">
            <a:avLst/>
          </a:prstGeom>
        </p:spPr>
      </p:pic>
      <p:pic>
        <p:nvPicPr>
          <p:cNvPr id="251" name="object 10">
            <a:extLst>
              <a:ext uri="{FF2B5EF4-FFF2-40B4-BE49-F238E27FC236}">
                <a16:creationId xmlns:a16="http://schemas.microsoft.com/office/drawing/2014/main" id="{B9531E5F-7FFD-1543-E03B-AC062C560721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89852" y="2883522"/>
            <a:ext cx="135453" cy="151418"/>
          </a:xfrm>
          <a:prstGeom prst="rect">
            <a:avLst/>
          </a:prstGeom>
        </p:spPr>
      </p:pic>
      <p:pic>
        <p:nvPicPr>
          <p:cNvPr id="252" name="object 17">
            <a:extLst>
              <a:ext uri="{FF2B5EF4-FFF2-40B4-BE49-F238E27FC236}">
                <a16:creationId xmlns:a16="http://schemas.microsoft.com/office/drawing/2014/main" id="{F8B4D88F-9461-BBC4-A477-074607B0CE76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10593" y="2867784"/>
            <a:ext cx="152808" cy="190732"/>
          </a:xfrm>
          <a:prstGeom prst="rect">
            <a:avLst/>
          </a:prstGeom>
        </p:spPr>
      </p:pic>
      <p:sp>
        <p:nvSpPr>
          <p:cNvPr id="253" name="object 2" descr="$PPTXTitle">
            <a:extLst>
              <a:ext uri="{FF2B5EF4-FFF2-40B4-BE49-F238E27FC236}">
                <a16:creationId xmlns:a16="http://schemas.microsoft.com/office/drawing/2014/main" id="{15D108BB-7A6A-03BA-0210-7A2DF120014E}"/>
              </a:ext>
            </a:extLst>
          </p:cNvPr>
          <p:cNvSpPr txBox="1">
            <a:spLocks/>
          </p:cNvSpPr>
          <p:nvPr/>
        </p:nvSpPr>
        <p:spPr>
          <a:xfrm>
            <a:off x="1235869" y="1989175"/>
            <a:ext cx="4216993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当たり 　　　２個　　　　　　  　　１個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4" name="object 2" descr="$PPTXTitle">
            <a:extLst>
              <a:ext uri="{FF2B5EF4-FFF2-40B4-BE49-F238E27FC236}">
                <a16:creationId xmlns:a16="http://schemas.microsoft.com/office/drawing/2014/main" id="{B3CC167A-4D50-7DBF-B4FD-DEA117FB9BB8}"/>
              </a:ext>
            </a:extLst>
          </p:cNvPr>
          <p:cNvSpPr txBox="1">
            <a:spLocks/>
          </p:cNvSpPr>
          <p:nvPr/>
        </p:nvSpPr>
        <p:spPr>
          <a:xfrm>
            <a:off x="1616869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 　３個　　　　　　　  　０個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5" name="object 2" descr="$PPTXTitle">
            <a:extLst>
              <a:ext uri="{FF2B5EF4-FFF2-40B4-BE49-F238E27FC236}">
                <a16:creationId xmlns:a16="http://schemas.microsoft.com/office/drawing/2014/main" id="{B109DFDE-25B5-7555-6317-E526FA7204F9}"/>
              </a:ext>
            </a:extLst>
          </p:cNvPr>
          <p:cNvSpPr txBox="1">
            <a:spLocks/>
          </p:cNvSpPr>
          <p:nvPr/>
        </p:nvSpPr>
        <p:spPr>
          <a:xfrm>
            <a:off x="7616915" y="1989175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１個　　　　　　　  　２個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6" name="object 2" descr="$PPTXTitle">
            <a:extLst>
              <a:ext uri="{FF2B5EF4-FFF2-40B4-BE49-F238E27FC236}">
                <a16:creationId xmlns:a16="http://schemas.microsoft.com/office/drawing/2014/main" id="{B9E54898-FBB1-3255-D0B7-7FF5433374AA}"/>
              </a:ext>
            </a:extLst>
          </p:cNvPr>
          <p:cNvSpPr txBox="1">
            <a:spLocks/>
          </p:cNvSpPr>
          <p:nvPr/>
        </p:nvSpPr>
        <p:spPr>
          <a:xfrm>
            <a:off x="7616915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０個　　　　　　　 　 ３個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65" name="object 11">
            <a:extLst>
              <a:ext uri="{FF2B5EF4-FFF2-40B4-BE49-F238E27FC236}">
                <a16:creationId xmlns:a16="http://schemas.microsoft.com/office/drawing/2014/main" id="{8E41D7A7-7585-BFAE-F10D-FC812329F33B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13686" y="5360229"/>
            <a:ext cx="135453" cy="151418"/>
          </a:xfrm>
          <a:prstGeom prst="rect">
            <a:avLst/>
          </a:prstGeom>
        </p:spPr>
      </p:pic>
      <p:pic>
        <p:nvPicPr>
          <p:cNvPr id="266" name="object 18">
            <a:extLst>
              <a:ext uri="{FF2B5EF4-FFF2-40B4-BE49-F238E27FC236}">
                <a16:creationId xmlns:a16="http://schemas.microsoft.com/office/drawing/2014/main" id="{C015AA59-71BA-C86D-B19E-5B2C8FFD596F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84901" y="5360229"/>
            <a:ext cx="135453" cy="151418"/>
          </a:xfrm>
          <a:prstGeom prst="rect">
            <a:avLst/>
          </a:prstGeom>
        </p:spPr>
      </p:pic>
      <p:pic>
        <p:nvPicPr>
          <p:cNvPr id="267" name="object 17">
            <a:extLst>
              <a:ext uri="{FF2B5EF4-FFF2-40B4-BE49-F238E27FC236}">
                <a16:creationId xmlns:a16="http://schemas.microsoft.com/office/drawing/2014/main" id="{B6009EAA-5FE3-AB83-AD70-477F01FE8BD9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27948" y="5325841"/>
            <a:ext cx="152808" cy="190732"/>
          </a:xfrm>
          <a:prstGeom prst="rect">
            <a:avLst/>
          </a:prstGeom>
        </p:spPr>
      </p:pic>
      <p:pic>
        <p:nvPicPr>
          <p:cNvPr id="268" name="object 17">
            <a:extLst>
              <a:ext uri="{FF2B5EF4-FFF2-40B4-BE49-F238E27FC236}">
                <a16:creationId xmlns:a16="http://schemas.microsoft.com/office/drawing/2014/main" id="{D1E08455-E84F-A70D-E270-F81FE4A757C5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795138"/>
            <a:ext cx="152808" cy="1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8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FC90228-90F2-7850-B0A4-A03B68F34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51597C0A-A31F-28D6-7745-E2E9776A75C9}"/>
              </a:ext>
            </a:extLst>
          </p:cNvPr>
          <p:cNvSpPr/>
          <p:nvPr/>
        </p:nvSpPr>
        <p:spPr>
          <a:xfrm>
            <a:off x="950530" y="1846678"/>
            <a:ext cx="5162139" cy="2315747"/>
          </a:xfrm>
          <a:prstGeom prst="roundRect">
            <a:avLst>
              <a:gd name="adj" fmla="val 10086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B2E65E2B-EE60-FCD4-9D32-B2E4A6DF5800}"/>
              </a:ext>
            </a:extLst>
          </p:cNvPr>
          <p:cNvSpPr/>
          <p:nvPr/>
        </p:nvSpPr>
        <p:spPr>
          <a:xfrm>
            <a:off x="185170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04FD52B7-1EAC-18C8-B257-B2F3F7EA4621}"/>
              </a:ext>
            </a:extLst>
          </p:cNvPr>
          <p:cNvSpPr/>
          <p:nvPr/>
        </p:nvSpPr>
        <p:spPr>
          <a:xfrm>
            <a:off x="3996843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5">
            <a:extLst>
              <a:ext uri="{FF2B5EF4-FFF2-40B4-BE49-F238E27FC236}">
                <a16:creationId xmlns:a16="http://schemas.microsoft.com/office/drawing/2014/main" id="{5647ECE4-BABB-3D51-08D2-613B5725FE78}"/>
              </a:ext>
            </a:extLst>
          </p:cNvPr>
          <p:cNvSpPr/>
          <p:nvPr/>
        </p:nvSpPr>
        <p:spPr>
          <a:xfrm>
            <a:off x="1856351" y="47014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4">
            <a:extLst>
              <a:ext uri="{FF2B5EF4-FFF2-40B4-BE49-F238E27FC236}">
                <a16:creationId xmlns:a16="http://schemas.microsoft.com/office/drawing/2014/main" id="{3516AC9B-24A1-2D86-9E34-8706FAC89D2D}"/>
              </a:ext>
            </a:extLst>
          </p:cNvPr>
          <p:cNvSpPr/>
          <p:nvPr/>
        </p:nvSpPr>
        <p:spPr>
          <a:xfrm>
            <a:off x="4001486" y="47014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5">
            <a:extLst>
              <a:ext uri="{FF2B5EF4-FFF2-40B4-BE49-F238E27FC236}">
                <a16:creationId xmlns:a16="http://schemas.microsoft.com/office/drawing/2014/main" id="{16A128BC-726D-0219-D07E-FA0D5D03E8FC}"/>
              </a:ext>
            </a:extLst>
          </p:cNvPr>
          <p:cNvSpPr/>
          <p:nvPr/>
        </p:nvSpPr>
        <p:spPr>
          <a:xfrm>
            <a:off x="759916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4">
            <a:extLst>
              <a:ext uri="{FF2B5EF4-FFF2-40B4-BE49-F238E27FC236}">
                <a16:creationId xmlns:a16="http://schemas.microsoft.com/office/drawing/2014/main" id="{4B4B3BD5-A1E3-C75D-255F-56EDC01F0886}"/>
              </a:ext>
            </a:extLst>
          </p:cNvPr>
          <p:cNvSpPr/>
          <p:nvPr/>
        </p:nvSpPr>
        <p:spPr>
          <a:xfrm>
            <a:off x="9736240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5">
            <a:extLst>
              <a:ext uri="{FF2B5EF4-FFF2-40B4-BE49-F238E27FC236}">
                <a16:creationId xmlns:a16="http://schemas.microsoft.com/office/drawing/2014/main" id="{A2D4692F-264A-2890-BE3A-0BE09054A04E}"/>
              </a:ext>
            </a:extLst>
          </p:cNvPr>
          <p:cNvSpPr/>
          <p:nvPr/>
        </p:nvSpPr>
        <p:spPr>
          <a:xfrm>
            <a:off x="7598816" y="4716196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14">
            <a:extLst>
              <a:ext uri="{FF2B5EF4-FFF2-40B4-BE49-F238E27FC236}">
                <a16:creationId xmlns:a16="http://schemas.microsoft.com/office/drawing/2014/main" id="{0D3F982A-458D-EEA5-545A-96842AD7C4D4}"/>
              </a:ext>
            </a:extLst>
          </p:cNvPr>
          <p:cNvSpPr/>
          <p:nvPr/>
        </p:nvSpPr>
        <p:spPr>
          <a:xfrm>
            <a:off x="9735888" y="4716196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346D40B3-9D38-D2E9-8C71-3D49524B8EE7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4C784B1-E171-F86F-C6FF-74ABC4D6442B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163862A-CB5C-D24B-027D-7AD4488FF4EC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6F4BCCC-B17B-CF5D-89CF-9A3AAC1C4285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030EA82-A546-387C-DD19-BECAB1795249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1DF629D-B2F0-5D6B-F3FF-1FEB9294DB91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3CF6E8B-406D-5341-06AC-77AA18A929A8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DE0F1C2-77B8-D5FE-B7AA-E150131ED9E9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DEE5BF9C-7DF4-61E2-3BF3-2D4DEC35F14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3C820962-CE9B-101E-A216-C36AEEB23E3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88781C9B-CAA9-DE64-F92A-4F1451E3835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06D3EF00-868E-7A4F-5AA7-919FD70E1F7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12B7CB05-E4F2-5DAC-2A18-BF18418094B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B24FDF26-D93E-C8C2-AB7C-40971BA385D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F37A92B8-BD54-2C34-8378-84EA9E79A6A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E7A7CC2F-3E60-6842-31D6-A5088E97F04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909D21B9-4508-F55B-AE28-AAE4542AD2B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771441A4-1DEE-83A5-2E73-327FBD6A5DD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9B185952-2E40-D80E-8584-9733120201FA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809B3377-C656-5033-4F9B-63FA203908B3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0EA3FA17-1309-09DD-E88B-CA03303EAF1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6D245FDD-E4F6-165B-43D5-1C3A0431E274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19DCC9D1-2C96-98D9-C31C-64D38B307AE0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2F4350C5-DF2A-117F-A2AE-1705BAE7ADF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A4386074-DFA4-14A7-1F1C-EC123CE135BD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57C1B87-CE59-F67F-7DBE-2C6CC9E94A7F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F134B79C-0569-46D4-1E13-D4D8B8DF259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E674AB59-FB2A-BDC1-B9BB-6F6A6D9431A6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74476855-CF51-F8AF-81B5-0731F7363E2E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004C2CA-44F4-8907-C796-DB4DEFD59F6F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7D5801E7-0962-489A-89D9-2279BF9E5CC4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AFCC89EE-436D-DE88-FE14-821AE0742BBA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7A6ABE49-4C86-7BCC-4BE0-35A54308F26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F6A4BD9B-FE51-BFFD-1FBA-90D441923E5A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C10563C5-6AA2-9CD8-2765-FFCC85381839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1F3B68EA-70E9-BAEC-5297-40459775451D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1947007C-61A8-51E7-3228-543873A1D3FE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3F72C7A1-0879-54D1-5B8C-C9476BC53BE7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029046D7-DF12-219D-3076-6CCF8245D105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131E354D-4ADB-326E-752F-2A0EFE8175FA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F657A8F9-9B64-3E61-EFC0-979F2B03AD4F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A47AE6CC-AC1D-1243-DCA1-E4B7739EBCD8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53FC6A69-F636-E67D-9F40-87BD9A2C06D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57E426D0-25F1-C9A3-4BC4-339C590C3F46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7B405915-326F-E897-97AD-0D7567ADCBF6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8AEC6421-4EC4-BED6-9DE6-292E47D4274F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87BE53E6-B3ED-1D08-C660-DB1753366E42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B73994F1-AD97-A87B-1899-8B0826BC62E6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223A951F-AE24-6B89-CD9B-A053B91180B6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49F3270C-5DF5-2B16-94F1-3F7B325A151F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596F2B01-45FD-E6C0-CC2D-4396D5E52803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0EC4C46B-871D-0BCD-BC99-985198ED3107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BA727FD1-9FF7-659F-F2CB-A76851267837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A6B7BFDF-9372-FA47-E8F2-BF6FC92CCB6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F05D2E0A-E497-D769-6C03-77885358449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917521AF-2071-ABCD-3489-34F6546FA84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8829E50B-9DE8-7604-C215-06E46359CDE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32D199A3-8B9B-6980-7F15-33FBAB508CC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FB5A50EB-59EA-C0AD-B132-70A07637C22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63C9F738-C08B-0627-BFC5-1DB68BF4F67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31499046-F03F-A401-7759-D00C4680804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07E9DECC-8F86-E6B2-73D2-8BF741B3880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7" name="object 6">
            <a:extLst>
              <a:ext uri="{FF2B5EF4-FFF2-40B4-BE49-F238E27FC236}">
                <a16:creationId xmlns:a16="http://schemas.microsoft.com/office/drawing/2014/main" id="{7C38344E-892F-9E57-1BC8-4F11574DA97A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7">
            <a:extLst>
              <a:ext uri="{FF2B5EF4-FFF2-40B4-BE49-F238E27FC236}">
                <a16:creationId xmlns:a16="http://schemas.microsoft.com/office/drawing/2014/main" id="{413D2D10-4956-0484-7728-F68DAE53FA4A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8">
            <a:extLst>
              <a:ext uri="{FF2B5EF4-FFF2-40B4-BE49-F238E27FC236}">
                <a16:creationId xmlns:a16="http://schemas.microsoft.com/office/drawing/2014/main" id="{068BB836-A39D-0439-0BF6-DFDD2F6166C4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67839" y="2867784"/>
            <a:ext cx="152808" cy="190732"/>
          </a:xfrm>
          <a:prstGeom prst="rect">
            <a:avLst/>
          </a:prstGeom>
        </p:spPr>
      </p:pic>
      <p:pic>
        <p:nvPicPr>
          <p:cNvPr id="60" name="object 9">
            <a:extLst>
              <a:ext uri="{FF2B5EF4-FFF2-40B4-BE49-F238E27FC236}">
                <a16:creationId xmlns:a16="http://schemas.microsoft.com/office/drawing/2014/main" id="{130407D2-B0FD-424B-7709-0C8A25BB3B7F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3393" y="2867784"/>
            <a:ext cx="152808" cy="190732"/>
          </a:xfrm>
          <a:prstGeom prst="rect">
            <a:avLst/>
          </a:prstGeom>
        </p:spPr>
      </p:pic>
      <p:pic>
        <p:nvPicPr>
          <p:cNvPr id="61" name="object 10">
            <a:extLst>
              <a:ext uri="{FF2B5EF4-FFF2-40B4-BE49-F238E27FC236}">
                <a16:creationId xmlns:a16="http://schemas.microsoft.com/office/drawing/2014/main" id="{C3D831C2-39F7-A8ED-0CA6-92EA84509B43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18946" y="2887441"/>
            <a:ext cx="135453" cy="151418"/>
          </a:xfrm>
          <a:prstGeom prst="rect">
            <a:avLst/>
          </a:prstGeom>
        </p:spPr>
      </p:pic>
      <p:pic>
        <p:nvPicPr>
          <p:cNvPr id="62" name="object 11">
            <a:extLst>
              <a:ext uri="{FF2B5EF4-FFF2-40B4-BE49-F238E27FC236}">
                <a16:creationId xmlns:a16="http://schemas.microsoft.com/office/drawing/2014/main" id="{A41E6E24-2C58-F3D1-7CDD-AF19066A4E52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76517" y="3381321"/>
            <a:ext cx="135453" cy="151418"/>
          </a:xfrm>
          <a:prstGeom prst="rect">
            <a:avLst/>
          </a:prstGeom>
        </p:spPr>
      </p:pic>
      <p:pic>
        <p:nvPicPr>
          <p:cNvPr id="63" name="object 12">
            <a:extLst>
              <a:ext uri="{FF2B5EF4-FFF2-40B4-BE49-F238E27FC236}">
                <a16:creationId xmlns:a16="http://schemas.microsoft.com/office/drawing/2014/main" id="{D9815166-8E70-43BE-03C4-EAB49BF5B357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2887441"/>
            <a:ext cx="135453" cy="151418"/>
          </a:xfrm>
          <a:prstGeom prst="rect">
            <a:avLst/>
          </a:prstGeom>
        </p:spPr>
      </p:pic>
      <p:sp>
        <p:nvSpPr>
          <p:cNvPr id="79" name="object 15">
            <a:extLst>
              <a:ext uri="{FF2B5EF4-FFF2-40B4-BE49-F238E27FC236}">
                <a16:creationId xmlns:a16="http://schemas.microsoft.com/office/drawing/2014/main" id="{D333F3B7-54C5-2BF4-6D46-416AC44E7AED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A7A342B7-27A8-9283-A937-68D1B51AA21A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17">
            <a:extLst>
              <a:ext uri="{FF2B5EF4-FFF2-40B4-BE49-F238E27FC236}">
                <a16:creationId xmlns:a16="http://schemas.microsoft.com/office/drawing/2014/main" id="{CC7E4ED7-9A71-E41E-1A50-5C64EBCC7601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80457" y="2867784"/>
            <a:ext cx="152808" cy="190732"/>
          </a:xfrm>
          <a:prstGeom prst="rect">
            <a:avLst/>
          </a:prstGeom>
        </p:spPr>
      </p:pic>
      <p:pic>
        <p:nvPicPr>
          <p:cNvPr id="82" name="object 18">
            <a:extLst>
              <a:ext uri="{FF2B5EF4-FFF2-40B4-BE49-F238E27FC236}">
                <a16:creationId xmlns:a16="http://schemas.microsoft.com/office/drawing/2014/main" id="{D39F78CB-3E1A-42DB-C382-9E2C9ECBC779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47732" y="3381321"/>
            <a:ext cx="135453" cy="151418"/>
          </a:xfrm>
          <a:prstGeom prst="rect">
            <a:avLst/>
          </a:prstGeom>
        </p:spPr>
      </p:pic>
      <p:pic>
        <p:nvPicPr>
          <p:cNvPr id="83" name="object 19">
            <a:extLst>
              <a:ext uri="{FF2B5EF4-FFF2-40B4-BE49-F238E27FC236}">
                <a16:creationId xmlns:a16="http://schemas.microsoft.com/office/drawing/2014/main" id="{B55BC73E-438E-C94C-A7BF-DB5FD58DFD23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18946" y="3381321"/>
            <a:ext cx="135453" cy="151418"/>
          </a:xfrm>
          <a:prstGeom prst="rect">
            <a:avLst/>
          </a:prstGeom>
        </p:spPr>
      </p:pic>
      <p:sp>
        <p:nvSpPr>
          <p:cNvPr id="85" name="object 25">
            <a:extLst>
              <a:ext uri="{FF2B5EF4-FFF2-40B4-BE49-F238E27FC236}">
                <a16:creationId xmlns:a16="http://schemas.microsoft.com/office/drawing/2014/main" id="{672ABA99-4E40-A124-2A18-9D2E6E355C05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6">
            <a:extLst>
              <a:ext uri="{FF2B5EF4-FFF2-40B4-BE49-F238E27FC236}">
                <a16:creationId xmlns:a16="http://schemas.microsoft.com/office/drawing/2014/main" id="{E3751423-DCE3-B328-2D9D-D73030B9B5A7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３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91" name="object 76">
            <a:extLst>
              <a:ext uri="{FF2B5EF4-FFF2-40B4-BE49-F238E27FC236}">
                <a16:creationId xmlns:a16="http://schemas.microsoft.com/office/drawing/2014/main" id="{24191B9E-BBC4-56B5-0EAE-D22D362F951B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3</a:t>
            </a:r>
            <a:endParaRPr lang="en-US" spc="-63" dirty="0"/>
          </a:p>
        </p:txBody>
      </p:sp>
      <p:sp>
        <p:nvSpPr>
          <p:cNvPr id="88" name="object 2" descr="$PPTXTitle">
            <a:extLst>
              <a:ext uri="{FF2B5EF4-FFF2-40B4-BE49-F238E27FC236}">
                <a16:creationId xmlns:a16="http://schemas.microsoft.com/office/drawing/2014/main" id="{909876EC-21FC-8AE9-C5E4-2EEA987D733C}"/>
              </a:ext>
            </a:extLst>
          </p:cNvPr>
          <p:cNvSpPr txBox="1">
            <a:spLocks/>
          </p:cNvSpPr>
          <p:nvPr/>
        </p:nvSpPr>
        <p:spPr>
          <a:xfrm>
            <a:off x="1570101" y="1104575"/>
            <a:ext cx="11621616" cy="509372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l">
              <a:spcBef>
                <a:spcPts val="132"/>
              </a:spcBef>
            </a:pP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(B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くじを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本と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本の袋に分けるとき、当たりの入れ方は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67" name="object 12">
            <a:extLst>
              <a:ext uri="{FF2B5EF4-FFF2-40B4-BE49-F238E27FC236}">
                <a16:creationId xmlns:a16="http://schemas.microsoft.com/office/drawing/2014/main" id="{6209FC2A-B3FD-0EB8-8979-015D9F680017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0457" y="3381321"/>
            <a:ext cx="135453" cy="151418"/>
          </a:xfrm>
          <a:prstGeom prst="rect">
            <a:avLst/>
          </a:prstGeom>
        </p:spPr>
      </p:pic>
      <p:pic>
        <p:nvPicPr>
          <p:cNvPr id="168" name="object 12">
            <a:extLst>
              <a:ext uri="{FF2B5EF4-FFF2-40B4-BE49-F238E27FC236}">
                <a16:creationId xmlns:a16="http://schemas.microsoft.com/office/drawing/2014/main" id="{9D5CEDC1-0B6E-9393-17B8-151550BD5508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3381321"/>
            <a:ext cx="135453" cy="151418"/>
          </a:xfrm>
          <a:prstGeom prst="rect">
            <a:avLst/>
          </a:prstGeom>
        </p:spPr>
      </p:pic>
      <p:sp>
        <p:nvSpPr>
          <p:cNvPr id="170" name="object 6">
            <a:extLst>
              <a:ext uri="{FF2B5EF4-FFF2-40B4-BE49-F238E27FC236}">
                <a16:creationId xmlns:a16="http://schemas.microsoft.com/office/drawing/2014/main" id="{CBBE0E96-97A5-7C4F-7A49-A001EEF0E7B2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7">
            <a:extLst>
              <a:ext uri="{FF2B5EF4-FFF2-40B4-BE49-F238E27FC236}">
                <a16:creationId xmlns:a16="http://schemas.microsoft.com/office/drawing/2014/main" id="{6EBB312D-1C91-84D0-6510-4CB7AE529AAC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2" name="object 8">
            <a:extLst>
              <a:ext uri="{FF2B5EF4-FFF2-40B4-BE49-F238E27FC236}">
                <a16:creationId xmlns:a16="http://schemas.microsoft.com/office/drawing/2014/main" id="{E2E05F3F-171F-435F-2CEA-663DE09C4420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72482" y="5306184"/>
            <a:ext cx="152808" cy="190732"/>
          </a:xfrm>
          <a:prstGeom prst="rect">
            <a:avLst/>
          </a:prstGeom>
        </p:spPr>
      </p:pic>
      <p:pic>
        <p:nvPicPr>
          <p:cNvPr id="173" name="object 9">
            <a:extLst>
              <a:ext uri="{FF2B5EF4-FFF2-40B4-BE49-F238E27FC236}">
                <a16:creationId xmlns:a16="http://schemas.microsoft.com/office/drawing/2014/main" id="{FE5007C6-B793-D39F-E7A8-44DEF931150C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8036" y="5306184"/>
            <a:ext cx="152808" cy="190732"/>
          </a:xfrm>
          <a:prstGeom prst="rect">
            <a:avLst/>
          </a:prstGeom>
        </p:spPr>
      </p:pic>
      <p:pic>
        <p:nvPicPr>
          <p:cNvPr id="175" name="object 11">
            <a:extLst>
              <a:ext uri="{FF2B5EF4-FFF2-40B4-BE49-F238E27FC236}">
                <a16:creationId xmlns:a16="http://schemas.microsoft.com/office/drawing/2014/main" id="{16C09444-B771-8166-9817-9EAACA43C8E8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81160" y="5819721"/>
            <a:ext cx="135453" cy="151418"/>
          </a:xfrm>
          <a:prstGeom prst="rect">
            <a:avLst/>
          </a:prstGeom>
        </p:spPr>
      </p:pic>
      <p:pic>
        <p:nvPicPr>
          <p:cNvPr id="176" name="object 12">
            <a:extLst>
              <a:ext uri="{FF2B5EF4-FFF2-40B4-BE49-F238E27FC236}">
                <a16:creationId xmlns:a16="http://schemas.microsoft.com/office/drawing/2014/main" id="{CB35FCBB-F2C6-B1A1-84B7-966998708026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325841"/>
            <a:ext cx="135453" cy="151418"/>
          </a:xfrm>
          <a:prstGeom prst="rect">
            <a:avLst/>
          </a:prstGeom>
        </p:spPr>
      </p:pic>
      <p:sp>
        <p:nvSpPr>
          <p:cNvPr id="178" name="object 15">
            <a:extLst>
              <a:ext uri="{FF2B5EF4-FFF2-40B4-BE49-F238E27FC236}">
                <a16:creationId xmlns:a16="http://schemas.microsoft.com/office/drawing/2014/main" id="{F9B308A6-E867-501D-A4C5-9078731826ED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6">
            <a:extLst>
              <a:ext uri="{FF2B5EF4-FFF2-40B4-BE49-F238E27FC236}">
                <a16:creationId xmlns:a16="http://schemas.microsoft.com/office/drawing/2014/main" id="{972F2B8F-1E16-57F5-6BEE-2506C61F1DBF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1" name="object 18">
            <a:extLst>
              <a:ext uri="{FF2B5EF4-FFF2-40B4-BE49-F238E27FC236}">
                <a16:creationId xmlns:a16="http://schemas.microsoft.com/office/drawing/2014/main" id="{5BBC6E1D-0047-4C76-F132-8B664599342D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52375" y="5819721"/>
            <a:ext cx="135453" cy="151418"/>
          </a:xfrm>
          <a:prstGeom prst="rect">
            <a:avLst/>
          </a:prstGeom>
        </p:spPr>
      </p:pic>
      <p:pic>
        <p:nvPicPr>
          <p:cNvPr id="182" name="object 19">
            <a:extLst>
              <a:ext uri="{FF2B5EF4-FFF2-40B4-BE49-F238E27FC236}">
                <a16:creationId xmlns:a16="http://schemas.microsoft.com/office/drawing/2014/main" id="{8E33A0ED-A78D-863B-56EE-4C87568FDF4C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23589" y="5819721"/>
            <a:ext cx="135453" cy="151418"/>
          </a:xfrm>
          <a:prstGeom prst="rect">
            <a:avLst/>
          </a:prstGeom>
        </p:spPr>
      </p:pic>
      <p:pic>
        <p:nvPicPr>
          <p:cNvPr id="183" name="object 12">
            <a:extLst>
              <a:ext uri="{FF2B5EF4-FFF2-40B4-BE49-F238E27FC236}">
                <a16:creationId xmlns:a16="http://schemas.microsoft.com/office/drawing/2014/main" id="{E88C26DF-A3E3-4554-E91E-9CB1D55A46D7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5100" y="5819721"/>
            <a:ext cx="135453" cy="151418"/>
          </a:xfrm>
          <a:prstGeom prst="rect">
            <a:avLst/>
          </a:prstGeom>
        </p:spPr>
      </p:pic>
      <p:pic>
        <p:nvPicPr>
          <p:cNvPr id="184" name="object 12">
            <a:extLst>
              <a:ext uri="{FF2B5EF4-FFF2-40B4-BE49-F238E27FC236}">
                <a16:creationId xmlns:a16="http://schemas.microsoft.com/office/drawing/2014/main" id="{7DCB6063-91AA-758B-7BC5-15F555B6D1B1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819721"/>
            <a:ext cx="135453" cy="151418"/>
          </a:xfrm>
          <a:prstGeom prst="rect">
            <a:avLst/>
          </a:prstGeom>
        </p:spPr>
      </p:pic>
      <p:pic>
        <p:nvPicPr>
          <p:cNvPr id="185" name="object 9">
            <a:extLst>
              <a:ext uri="{FF2B5EF4-FFF2-40B4-BE49-F238E27FC236}">
                <a16:creationId xmlns:a16="http://schemas.microsoft.com/office/drawing/2014/main" id="{76955F06-ED3E-A315-8F74-F3DBE8758914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06234" y="5306443"/>
            <a:ext cx="152808" cy="190732"/>
          </a:xfrm>
          <a:prstGeom prst="rect">
            <a:avLst/>
          </a:prstGeom>
        </p:spPr>
      </p:pic>
      <p:pic>
        <p:nvPicPr>
          <p:cNvPr id="186" name="object 12">
            <a:extLst>
              <a:ext uri="{FF2B5EF4-FFF2-40B4-BE49-F238E27FC236}">
                <a16:creationId xmlns:a16="http://schemas.microsoft.com/office/drawing/2014/main" id="{0B192BC3-FD66-3D0D-79ED-F80E6866AB49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90593" y="5316944"/>
            <a:ext cx="135453" cy="151418"/>
          </a:xfrm>
          <a:prstGeom prst="rect">
            <a:avLst/>
          </a:prstGeom>
        </p:spPr>
      </p:pic>
      <p:sp>
        <p:nvSpPr>
          <p:cNvPr id="188" name="object 6">
            <a:extLst>
              <a:ext uri="{FF2B5EF4-FFF2-40B4-BE49-F238E27FC236}">
                <a16:creationId xmlns:a16="http://schemas.microsoft.com/office/drawing/2014/main" id="{86E22340-CB5C-953E-2EDC-20D299AE58DC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7">
            <a:extLst>
              <a:ext uri="{FF2B5EF4-FFF2-40B4-BE49-F238E27FC236}">
                <a16:creationId xmlns:a16="http://schemas.microsoft.com/office/drawing/2014/main" id="{1C370D98-7155-16D8-6FDD-D7A8A166CF9F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0" name="object 8">
            <a:extLst>
              <a:ext uri="{FF2B5EF4-FFF2-40B4-BE49-F238E27FC236}">
                <a16:creationId xmlns:a16="http://schemas.microsoft.com/office/drawing/2014/main" id="{A04719E0-6BE6-EF48-256D-D5072DD5B9C7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15299" y="2867784"/>
            <a:ext cx="152808" cy="190732"/>
          </a:xfrm>
          <a:prstGeom prst="rect">
            <a:avLst/>
          </a:prstGeom>
        </p:spPr>
      </p:pic>
      <p:pic>
        <p:nvPicPr>
          <p:cNvPr id="192" name="object 10">
            <a:extLst>
              <a:ext uri="{FF2B5EF4-FFF2-40B4-BE49-F238E27FC236}">
                <a16:creationId xmlns:a16="http://schemas.microsoft.com/office/drawing/2014/main" id="{F1A0BD05-7DE0-BB2C-B80B-25C2FC77CF42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406" y="2887441"/>
            <a:ext cx="135453" cy="151418"/>
          </a:xfrm>
          <a:prstGeom prst="rect">
            <a:avLst/>
          </a:prstGeom>
        </p:spPr>
      </p:pic>
      <p:pic>
        <p:nvPicPr>
          <p:cNvPr id="193" name="object 11">
            <a:extLst>
              <a:ext uri="{FF2B5EF4-FFF2-40B4-BE49-F238E27FC236}">
                <a16:creationId xmlns:a16="http://schemas.microsoft.com/office/drawing/2014/main" id="{66417C38-2ACA-4982-592F-57BE79528E85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977" y="3381321"/>
            <a:ext cx="135453" cy="151418"/>
          </a:xfrm>
          <a:prstGeom prst="rect">
            <a:avLst/>
          </a:prstGeom>
        </p:spPr>
      </p:pic>
      <p:sp>
        <p:nvSpPr>
          <p:cNvPr id="196" name="object 15">
            <a:extLst>
              <a:ext uri="{FF2B5EF4-FFF2-40B4-BE49-F238E27FC236}">
                <a16:creationId xmlns:a16="http://schemas.microsoft.com/office/drawing/2014/main" id="{17D2B416-DEDE-D348-C419-1A867C94ACAF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6">
            <a:extLst>
              <a:ext uri="{FF2B5EF4-FFF2-40B4-BE49-F238E27FC236}">
                <a16:creationId xmlns:a16="http://schemas.microsoft.com/office/drawing/2014/main" id="{00CD5819-8A36-7186-BD74-F72BC19E850F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8" name="object 17">
            <a:extLst>
              <a:ext uri="{FF2B5EF4-FFF2-40B4-BE49-F238E27FC236}">
                <a16:creationId xmlns:a16="http://schemas.microsoft.com/office/drawing/2014/main" id="{7CB2B35B-A4CF-0A32-E341-638B3286E3BF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854" y="2867784"/>
            <a:ext cx="152808" cy="190732"/>
          </a:xfrm>
          <a:prstGeom prst="rect">
            <a:avLst/>
          </a:prstGeom>
        </p:spPr>
      </p:pic>
      <p:pic>
        <p:nvPicPr>
          <p:cNvPr id="199" name="object 18">
            <a:extLst>
              <a:ext uri="{FF2B5EF4-FFF2-40B4-BE49-F238E27FC236}">
                <a16:creationId xmlns:a16="http://schemas.microsoft.com/office/drawing/2014/main" id="{7936916D-F0A7-679E-030A-D105780E0174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5192" y="3381321"/>
            <a:ext cx="135453" cy="151418"/>
          </a:xfrm>
          <a:prstGeom prst="rect">
            <a:avLst/>
          </a:prstGeom>
        </p:spPr>
      </p:pic>
      <p:pic>
        <p:nvPicPr>
          <p:cNvPr id="200" name="object 19">
            <a:extLst>
              <a:ext uri="{FF2B5EF4-FFF2-40B4-BE49-F238E27FC236}">
                <a16:creationId xmlns:a16="http://schemas.microsoft.com/office/drawing/2014/main" id="{53872761-37E5-6278-8D82-40762BA933CD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406" y="3381321"/>
            <a:ext cx="135453" cy="151418"/>
          </a:xfrm>
          <a:prstGeom prst="rect">
            <a:avLst/>
          </a:prstGeom>
        </p:spPr>
      </p:pic>
      <p:pic>
        <p:nvPicPr>
          <p:cNvPr id="201" name="object 12">
            <a:extLst>
              <a:ext uri="{FF2B5EF4-FFF2-40B4-BE49-F238E27FC236}">
                <a16:creationId xmlns:a16="http://schemas.microsoft.com/office/drawing/2014/main" id="{A9B3502D-C45A-5B29-2B71-0CB4DE682314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319854" y="3381321"/>
            <a:ext cx="135453" cy="151418"/>
          </a:xfrm>
          <a:prstGeom prst="rect">
            <a:avLst/>
          </a:prstGeom>
        </p:spPr>
      </p:pic>
      <p:pic>
        <p:nvPicPr>
          <p:cNvPr id="202" name="object 12">
            <a:extLst>
              <a:ext uri="{FF2B5EF4-FFF2-40B4-BE49-F238E27FC236}">
                <a16:creationId xmlns:a16="http://schemas.microsoft.com/office/drawing/2014/main" id="{D00B1A4B-DC59-8C30-46C0-9F4357EA6616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8300" y="3381321"/>
            <a:ext cx="135453" cy="151418"/>
          </a:xfrm>
          <a:prstGeom prst="rect">
            <a:avLst/>
          </a:prstGeom>
        </p:spPr>
      </p:pic>
      <p:sp>
        <p:nvSpPr>
          <p:cNvPr id="204" name="object 6">
            <a:extLst>
              <a:ext uri="{FF2B5EF4-FFF2-40B4-BE49-F238E27FC236}">
                <a16:creationId xmlns:a16="http://schemas.microsoft.com/office/drawing/2014/main" id="{2EB47DAD-B5FA-BBB2-1330-3597E8E0D17A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7">
            <a:extLst>
              <a:ext uri="{FF2B5EF4-FFF2-40B4-BE49-F238E27FC236}">
                <a16:creationId xmlns:a16="http://schemas.microsoft.com/office/drawing/2014/main" id="{5CC1796C-33F8-F4D5-9F7C-8CA8B2AF63F1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8" name="object 10">
            <a:extLst>
              <a:ext uri="{FF2B5EF4-FFF2-40B4-BE49-F238E27FC236}">
                <a16:creationId xmlns:a16="http://schemas.microsoft.com/office/drawing/2014/main" id="{D2AC51F7-6F7B-CC69-AED4-C00F920D655D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054" y="5340572"/>
            <a:ext cx="135453" cy="151418"/>
          </a:xfrm>
          <a:prstGeom prst="rect">
            <a:avLst/>
          </a:prstGeom>
        </p:spPr>
      </p:pic>
      <p:pic>
        <p:nvPicPr>
          <p:cNvPr id="209" name="object 11">
            <a:extLst>
              <a:ext uri="{FF2B5EF4-FFF2-40B4-BE49-F238E27FC236}">
                <a16:creationId xmlns:a16="http://schemas.microsoft.com/office/drawing/2014/main" id="{03561A45-DA3D-9F75-FDE6-D445C8D7A7C2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625" y="5834452"/>
            <a:ext cx="135453" cy="151418"/>
          </a:xfrm>
          <a:prstGeom prst="rect">
            <a:avLst/>
          </a:prstGeom>
        </p:spPr>
      </p:pic>
      <p:sp>
        <p:nvSpPr>
          <p:cNvPr id="212" name="object 15">
            <a:extLst>
              <a:ext uri="{FF2B5EF4-FFF2-40B4-BE49-F238E27FC236}">
                <a16:creationId xmlns:a16="http://schemas.microsoft.com/office/drawing/2014/main" id="{2D7882F2-8D73-6F2B-E6DC-927D4879E077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16">
            <a:extLst>
              <a:ext uri="{FF2B5EF4-FFF2-40B4-BE49-F238E27FC236}">
                <a16:creationId xmlns:a16="http://schemas.microsoft.com/office/drawing/2014/main" id="{4539B30F-7F5F-2264-71C9-C42098373A5E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4" name="object 17">
            <a:extLst>
              <a:ext uri="{FF2B5EF4-FFF2-40B4-BE49-F238E27FC236}">
                <a16:creationId xmlns:a16="http://schemas.microsoft.com/office/drawing/2014/main" id="{5D668FD6-C891-51AD-0FE0-86D32CDA5919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320915"/>
            <a:ext cx="152808" cy="190732"/>
          </a:xfrm>
          <a:prstGeom prst="rect">
            <a:avLst/>
          </a:prstGeom>
        </p:spPr>
      </p:pic>
      <p:pic>
        <p:nvPicPr>
          <p:cNvPr id="215" name="object 18">
            <a:extLst>
              <a:ext uri="{FF2B5EF4-FFF2-40B4-BE49-F238E27FC236}">
                <a16:creationId xmlns:a16="http://schemas.microsoft.com/office/drawing/2014/main" id="{F45D09CE-0491-D83A-B889-4C1AD5EC5E9A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4840" y="5834452"/>
            <a:ext cx="135453" cy="151418"/>
          </a:xfrm>
          <a:prstGeom prst="rect">
            <a:avLst/>
          </a:prstGeom>
        </p:spPr>
      </p:pic>
      <p:pic>
        <p:nvPicPr>
          <p:cNvPr id="216" name="object 19">
            <a:extLst>
              <a:ext uri="{FF2B5EF4-FFF2-40B4-BE49-F238E27FC236}">
                <a16:creationId xmlns:a16="http://schemas.microsoft.com/office/drawing/2014/main" id="{C63EB32D-8290-41DF-BC07-3AA62AAE65EA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054" y="5834452"/>
            <a:ext cx="135453" cy="151418"/>
          </a:xfrm>
          <a:prstGeom prst="rect">
            <a:avLst/>
          </a:prstGeom>
        </p:spPr>
      </p:pic>
      <p:pic>
        <p:nvPicPr>
          <p:cNvPr id="218" name="object 12">
            <a:extLst>
              <a:ext uri="{FF2B5EF4-FFF2-40B4-BE49-F238E27FC236}">
                <a16:creationId xmlns:a16="http://schemas.microsoft.com/office/drawing/2014/main" id="{476919EB-DED3-55CC-6CA4-4AF33C80AB79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7948" y="5834452"/>
            <a:ext cx="135453" cy="151418"/>
          </a:xfrm>
          <a:prstGeom prst="rect">
            <a:avLst/>
          </a:prstGeom>
        </p:spPr>
      </p:pic>
      <p:pic>
        <p:nvPicPr>
          <p:cNvPr id="251" name="object 10">
            <a:extLst>
              <a:ext uri="{FF2B5EF4-FFF2-40B4-BE49-F238E27FC236}">
                <a16:creationId xmlns:a16="http://schemas.microsoft.com/office/drawing/2014/main" id="{3306686A-5F50-DEC6-59B7-1FD7C2A5D8EC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89852" y="2883522"/>
            <a:ext cx="135453" cy="151418"/>
          </a:xfrm>
          <a:prstGeom prst="rect">
            <a:avLst/>
          </a:prstGeom>
        </p:spPr>
      </p:pic>
      <p:pic>
        <p:nvPicPr>
          <p:cNvPr id="252" name="object 17">
            <a:extLst>
              <a:ext uri="{FF2B5EF4-FFF2-40B4-BE49-F238E27FC236}">
                <a16:creationId xmlns:a16="http://schemas.microsoft.com/office/drawing/2014/main" id="{E01CE0A9-559F-8101-DF39-2001E46B215A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10593" y="2867784"/>
            <a:ext cx="152808" cy="190732"/>
          </a:xfrm>
          <a:prstGeom prst="rect">
            <a:avLst/>
          </a:prstGeom>
        </p:spPr>
      </p:pic>
      <p:sp>
        <p:nvSpPr>
          <p:cNvPr id="253" name="object 2" descr="$PPTXTitle">
            <a:extLst>
              <a:ext uri="{FF2B5EF4-FFF2-40B4-BE49-F238E27FC236}">
                <a16:creationId xmlns:a16="http://schemas.microsoft.com/office/drawing/2014/main" id="{EF43A603-2CF0-B074-A035-1BBD865B502C}"/>
              </a:ext>
            </a:extLst>
          </p:cNvPr>
          <p:cNvSpPr txBox="1">
            <a:spLocks/>
          </p:cNvSpPr>
          <p:nvPr/>
        </p:nvSpPr>
        <p:spPr>
          <a:xfrm>
            <a:off x="1235869" y="1989175"/>
            <a:ext cx="4216993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当たり 　　　２個　　　　　　  　　１個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4" name="object 2" descr="$PPTXTitle">
            <a:extLst>
              <a:ext uri="{FF2B5EF4-FFF2-40B4-BE49-F238E27FC236}">
                <a16:creationId xmlns:a16="http://schemas.microsoft.com/office/drawing/2014/main" id="{618D0AA8-D22D-7F29-EDE2-380F5D737DC8}"/>
              </a:ext>
            </a:extLst>
          </p:cNvPr>
          <p:cNvSpPr txBox="1">
            <a:spLocks/>
          </p:cNvSpPr>
          <p:nvPr/>
        </p:nvSpPr>
        <p:spPr>
          <a:xfrm>
            <a:off x="1616869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 　３個　　　　　　　  　０個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5" name="object 2" descr="$PPTXTitle">
            <a:extLst>
              <a:ext uri="{FF2B5EF4-FFF2-40B4-BE49-F238E27FC236}">
                <a16:creationId xmlns:a16="http://schemas.microsoft.com/office/drawing/2014/main" id="{A5340F28-6CEB-5F13-8952-979ECD24AD74}"/>
              </a:ext>
            </a:extLst>
          </p:cNvPr>
          <p:cNvSpPr txBox="1">
            <a:spLocks/>
          </p:cNvSpPr>
          <p:nvPr/>
        </p:nvSpPr>
        <p:spPr>
          <a:xfrm>
            <a:off x="7616915" y="1989175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１個　　　　　　　  　２個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6" name="object 2" descr="$PPTXTitle">
            <a:extLst>
              <a:ext uri="{FF2B5EF4-FFF2-40B4-BE49-F238E27FC236}">
                <a16:creationId xmlns:a16="http://schemas.microsoft.com/office/drawing/2014/main" id="{72BA2452-03E8-73A0-AAF9-6B6D2BA834F9}"/>
              </a:ext>
            </a:extLst>
          </p:cNvPr>
          <p:cNvSpPr txBox="1">
            <a:spLocks/>
          </p:cNvSpPr>
          <p:nvPr/>
        </p:nvSpPr>
        <p:spPr>
          <a:xfrm>
            <a:off x="7616915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０個　　　　　　　 　 ３個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65" name="object 11">
            <a:extLst>
              <a:ext uri="{FF2B5EF4-FFF2-40B4-BE49-F238E27FC236}">
                <a16:creationId xmlns:a16="http://schemas.microsoft.com/office/drawing/2014/main" id="{B8B580AA-23D3-6183-12EC-F8301B627F09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13686" y="5360229"/>
            <a:ext cx="135453" cy="151418"/>
          </a:xfrm>
          <a:prstGeom prst="rect">
            <a:avLst/>
          </a:prstGeom>
        </p:spPr>
      </p:pic>
      <p:pic>
        <p:nvPicPr>
          <p:cNvPr id="266" name="object 18">
            <a:extLst>
              <a:ext uri="{FF2B5EF4-FFF2-40B4-BE49-F238E27FC236}">
                <a16:creationId xmlns:a16="http://schemas.microsoft.com/office/drawing/2014/main" id="{A1BA9C71-EB1F-F299-3D4E-556779DEDEE5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84901" y="5360229"/>
            <a:ext cx="135453" cy="151418"/>
          </a:xfrm>
          <a:prstGeom prst="rect">
            <a:avLst/>
          </a:prstGeom>
        </p:spPr>
      </p:pic>
      <p:pic>
        <p:nvPicPr>
          <p:cNvPr id="267" name="object 17">
            <a:extLst>
              <a:ext uri="{FF2B5EF4-FFF2-40B4-BE49-F238E27FC236}">
                <a16:creationId xmlns:a16="http://schemas.microsoft.com/office/drawing/2014/main" id="{F424CC34-37FE-2992-0ACD-35808C1FDA38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27948" y="5325841"/>
            <a:ext cx="152808" cy="190732"/>
          </a:xfrm>
          <a:prstGeom prst="rect">
            <a:avLst/>
          </a:prstGeom>
        </p:spPr>
      </p:pic>
      <p:pic>
        <p:nvPicPr>
          <p:cNvPr id="268" name="object 17">
            <a:extLst>
              <a:ext uri="{FF2B5EF4-FFF2-40B4-BE49-F238E27FC236}">
                <a16:creationId xmlns:a16="http://schemas.microsoft.com/office/drawing/2014/main" id="{7EC280C8-3B09-AE4B-5DF6-5CB9E0647A84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795138"/>
            <a:ext cx="152808" cy="1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8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018FF4F-A501-0E46-0B4D-4A7A31EEA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0D045994-42AC-C1DB-E5EE-EA3D8FC458F2}"/>
              </a:ext>
            </a:extLst>
          </p:cNvPr>
          <p:cNvSpPr/>
          <p:nvPr/>
        </p:nvSpPr>
        <p:spPr>
          <a:xfrm>
            <a:off x="1483930" y="4314825"/>
            <a:ext cx="4628739" cy="2315747"/>
          </a:xfrm>
          <a:prstGeom prst="roundRect">
            <a:avLst>
              <a:gd name="adj" fmla="val 10086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53F9C06B-5B74-92AB-2284-9A6196A4B1FD}"/>
              </a:ext>
            </a:extLst>
          </p:cNvPr>
          <p:cNvSpPr/>
          <p:nvPr/>
        </p:nvSpPr>
        <p:spPr>
          <a:xfrm>
            <a:off x="185170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B8E6817B-FC3A-742F-3CF5-C3094A00120F}"/>
              </a:ext>
            </a:extLst>
          </p:cNvPr>
          <p:cNvSpPr/>
          <p:nvPr/>
        </p:nvSpPr>
        <p:spPr>
          <a:xfrm>
            <a:off x="3996843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5">
            <a:extLst>
              <a:ext uri="{FF2B5EF4-FFF2-40B4-BE49-F238E27FC236}">
                <a16:creationId xmlns:a16="http://schemas.microsoft.com/office/drawing/2014/main" id="{D8A2B017-CF53-F79D-A312-B6FC7DF820E6}"/>
              </a:ext>
            </a:extLst>
          </p:cNvPr>
          <p:cNvSpPr/>
          <p:nvPr/>
        </p:nvSpPr>
        <p:spPr>
          <a:xfrm>
            <a:off x="1856351" y="47014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4">
            <a:extLst>
              <a:ext uri="{FF2B5EF4-FFF2-40B4-BE49-F238E27FC236}">
                <a16:creationId xmlns:a16="http://schemas.microsoft.com/office/drawing/2014/main" id="{22975B12-A805-9158-1D6E-A86FAB23E6B7}"/>
              </a:ext>
            </a:extLst>
          </p:cNvPr>
          <p:cNvSpPr/>
          <p:nvPr/>
        </p:nvSpPr>
        <p:spPr>
          <a:xfrm>
            <a:off x="4001486" y="47014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5">
            <a:extLst>
              <a:ext uri="{FF2B5EF4-FFF2-40B4-BE49-F238E27FC236}">
                <a16:creationId xmlns:a16="http://schemas.microsoft.com/office/drawing/2014/main" id="{901D3F4F-F25E-C711-B21F-50E6A197EF0A}"/>
              </a:ext>
            </a:extLst>
          </p:cNvPr>
          <p:cNvSpPr/>
          <p:nvPr/>
        </p:nvSpPr>
        <p:spPr>
          <a:xfrm>
            <a:off x="759916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4">
            <a:extLst>
              <a:ext uri="{FF2B5EF4-FFF2-40B4-BE49-F238E27FC236}">
                <a16:creationId xmlns:a16="http://schemas.microsoft.com/office/drawing/2014/main" id="{9F247473-5700-7611-2CB4-A206F678BF35}"/>
              </a:ext>
            </a:extLst>
          </p:cNvPr>
          <p:cNvSpPr/>
          <p:nvPr/>
        </p:nvSpPr>
        <p:spPr>
          <a:xfrm>
            <a:off x="9736240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5">
            <a:extLst>
              <a:ext uri="{FF2B5EF4-FFF2-40B4-BE49-F238E27FC236}">
                <a16:creationId xmlns:a16="http://schemas.microsoft.com/office/drawing/2014/main" id="{BDEB9652-A108-33BB-716D-1D6FAE2322FE}"/>
              </a:ext>
            </a:extLst>
          </p:cNvPr>
          <p:cNvSpPr/>
          <p:nvPr/>
        </p:nvSpPr>
        <p:spPr>
          <a:xfrm>
            <a:off x="7598816" y="4716196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14">
            <a:extLst>
              <a:ext uri="{FF2B5EF4-FFF2-40B4-BE49-F238E27FC236}">
                <a16:creationId xmlns:a16="http://schemas.microsoft.com/office/drawing/2014/main" id="{5D96DAE2-7BA6-A6D9-8B94-28EB646B548E}"/>
              </a:ext>
            </a:extLst>
          </p:cNvPr>
          <p:cNvSpPr/>
          <p:nvPr/>
        </p:nvSpPr>
        <p:spPr>
          <a:xfrm>
            <a:off x="9735888" y="4716196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1A69B254-EE8C-306F-93D7-B312DFE3D140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FE6CCD2-F029-2156-2905-B5EE44C8A504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3C8B1FD-B9BC-708B-65D2-1E450D493BE8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3A36FA2-653A-02F8-4C75-A4844574245A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250B97F-C675-1789-736E-C20ECB428FF5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D6D2BC0-83ED-36D7-5986-BE948D4BCA23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60D3854-7CB0-625B-4861-869F5BD9B728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C3E02AE-8103-A836-DF4D-CC08CFE03024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9D9B2F51-7013-96CD-69D2-5029A84BBC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52D3310F-2A18-2362-56AA-8EE3B493A49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8C591BE3-3FB3-A9CF-FD99-23197C194E9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51571FF4-80BE-2DBA-CFF4-82607F1EE9C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D6CDFBBF-ACAC-F1C4-3961-C8EF5E6BD02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9204687E-FEE3-0EBE-5EED-A0685AC87F6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5B8D1B3B-C048-5E2B-7FC1-EABFBFB7EF1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178B80BE-FAF4-DEB1-9AB6-B006C149573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D5FEB1AB-B9AA-9C1C-E647-6EBC3BB9AD0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C95A4EC-FB24-6663-AE02-1F62E4BD52C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1D17E02F-C8B3-1F61-455F-7C6D6E9F6799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76CC0DCD-1982-BBD0-FDB7-BF418D9BD0C8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B8B7668F-3488-3768-48DE-152CB5642BB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1204B4F1-27D1-E433-205E-C5FD4A793BA3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35FE055A-5480-EDE3-D5E5-BF7DD2F32D03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AD78593D-345F-EDDA-C23B-D53C5BF2541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8814265D-A774-2AB2-82EE-485135AD88D6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6DCA22F9-C28B-C76A-BAD8-0CD74E2AF349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6FAB8B36-35A4-8B40-3416-9844A3E5F08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C56F5293-6B3D-BEA9-E4D7-0B781624380C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43B73034-34FE-8714-AED8-0318672A004F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C085F8A5-B7BE-E6C6-370D-26FB79586DF2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B40D949B-CD8D-44C7-80CD-953C32229351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F1EA0DA0-6B07-A727-CC30-36BD4A8F86A8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2214F368-C481-2D3F-1B69-873BEA05E76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6885B2F9-FFEC-021C-D833-FAE2575D38EA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8E1A991E-A71A-A252-6C11-8CE97053DE5E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F22D9F04-B86F-EB80-0F08-7CBC35E1FC77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42698653-9B96-AC3A-09C3-6AF589F6E3A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3FF715DC-E33F-256B-717B-D96E0DC1B85A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D09999B6-DF5E-7D6B-970C-35C6D13FE807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9E631B60-9DD3-94FB-9780-A2C155C71E5A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F95E21AC-8620-227B-CB3E-30855FC7A591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DFEB5259-D291-4A26-5B44-BD29F115457B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4A972904-944E-2303-1019-B52ACC2EEDA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F4913E6-0A48-8FE8-8245-AB78963A4ABE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C43DC8F9-DA83-8442-3C88-8624A1815DE2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E86AB9D4-4D79-7D9E-D1B0-E89D34CDEA7C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6FDDC4B6-DB15-D6A8-184B-58EA98E22822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08CC96EE-9CF7-B27D-D25C-2F7948620BE7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44D864F7-FC19-1AB8-AAEA-82CF8004D21B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98744CD4-F4B4-2BE9-BE41-944EE5E63377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1BCAEC37-CBC6-2A7E-2DE8-1B79AE6087CC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D2516C03-77D1-89DD-6001-0190DA0F4A43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188D80C9-7C25-72CD-5C42-96B93959366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3CF6E4FD-938C-808F-C96E-3A9758AA99D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9A037C2B-8ED0-C6D3-2411-BDA30079EC7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FBFCA64D-CEA4-2136-4E81-B3C84613374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27553F11-C993-5DD3-CA58-1F0CDD1536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CCD1A635-B085-670E-EF3A-0E9CCD2EB1F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49F59115-9278-5278-79EA-449FF94A7F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A8080194-C76C-4BFF-CCFD-5E6880D4AE6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86C79BE0-DF9A-D786-D274-57A34A88667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328914DC-E87F-7971-37D0-9F3EB1E25F4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7" name="object 6">
            <a:extLst>
              <a:ext uri="{FF2B5EF4-FFF2-40B4-BE49-F238E27FC236}">
                <a16:creationId xmlns:a16="http://schemas.microsoft.com/office/drawing/2014/main" id="{A7B4F43F-A585-24E6-E782-217C8D2B49F1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7">
            <a:extLst>
              <a:ext uri="{FF2B5EF4-FFF2-40B4-BE49-F238E27FC236}">
                <a16:creationId xmlns:a16="http://schemas.microsoft.com/office/drawing/2014/main" id="{20BD0E5B-3DB8-CEB1-51AB-C622D622D85D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8">
            <a:extLst>
              <a:ext uri="{FF2B5EF4-FFF2-40B4-BE49-F238E27FC236}">
                <a16:creationId xmlns:a16="http://schemas.microsoft.com/office/drawing/2014/main" id="{89A105FE-5A15-D9E5-8B18-09DC7F255645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67839" y="2867784"/>
            <a:ext cx="152808" cy="190732"/>
          </a:xfrm>
          <a:prstGeom prst="rect">
            <a:avLst/>
          </a:prstGeom>
        </p:spPr>
      </p:pic>
      <p:pic>
        <p:nvPicPr>
          <p:cNvPr id="60" name="object 9">
            <a:extLst>
              <a:ext uri="{FF2B5EF4-FFF2-40B4-BE49-F238E27FC236}">
                <a16:creationId xmlns:a16="http://schemas.microsoft.com/office/drawing/2014/main" id="{3A794FFE-38E3-0364-FB52-4B6FAFB303BA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3393" y="2867784"/>
            <a:ext cx="152808" cy="190732"/>
          </a:xfrm>
          <a:prstGeom prst="rect">
            <a:avLst/>
          </a:prstGeom>
        </p:spPr>
      </p:pic>
      <p:pic>
        <p:nvPicPr>
          <p:cNvPr id="61" name="object 10">
            <a:extLst>
              <a:ext uri="{FF2B5EF4-FFF2-40B4-BE49-F238E27FC236}">
                <a16:creationId xmlns:a16="http://schemas.microsoft.com/office/drawing/2014/main" id="{99B82E66-DDB7-D7D9-7AA0-950FA57BBFBA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18946" y="2887441"/>
            <a:ext cx="135453" cy="151418"/>
          </a:xfrm>
          <a:prstGeom prst="rect">
            <a:avLst/>
          </a:prstGeom>
        </p:spPr>
      </p:pic>
      <p:pic>
        <p:nvPicPr>
          <p:cNvPr id="62" name="object 11">
            <a:extLst>
              <a:ext uri="{FF2B5EF4-FFF2-40B4-BE49-F238E27FC236}">
                <a16:creationId xmlns:a16="http://schemas.microsoft.com/office/drawing/2014/main" id="{6A6023AF-FB0A-4B5F-1942-860939F6E8EB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76517" y="3381321"/>
            <a:ext cx="135453" cy="151418"/>
          </a:xfrm>
          <a:prstGeom prst="rect">
            <a:avLst/>
          </a:prstGeom>
        </p:spPr>
      </p:pic>
      <p:pic>
        <p:nvPicPr>
          <p:cNvPr id="63" name="object 12">
            <a:extLst>
              <a:ext uri="{FF2B5EF4-FFF2-40B4-BE49-F238E27FC236}">
                <a16:creationId xmlns:a16="http://schemas.microsoft.com/office/drawing/2014/main" id="{1A310D03-34B6-9E97-9583-FAC7D7C4DE34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2887441"/>
            <a:ext cx="135453" cy="151418"/>
          </a:xfrm>
          <a:prstGeom prst="rect">
            <a:avLst/>
          </a:prstGeom>
        </p:spPr>
      </p:pic>
      <p:sp>
        <p:nvSpPr>
          <p:cNvPr id="79" name="object 15">
            <a:extLst>
              <a:ext uri="{FF2B5EF4-FFF2-40B4-BE49-F238E27FC236}">
                <a16:creationId xmlns:a16="http://schemas.microsoft.com/office/drawing/2014/main" id="{07B48A00-A54D-AD0E-6CAA-D53DAE407312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C6429EF6-477B-3E40-2EDC-06818FA96E08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17">
            <a:extLst>
              <a:ext uri="{FF2B5EF4-FFF2-40B4-BE49-F238E27FC236}">
                <a16:creationId xmlns:a16="http://schemas.microsoft.com/office/drawing/2014/main" id="{34F3A2D0-432B-7D12-AC35-ED766519BD56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80457" y="2867784"/>
            <a:ext cx="152808" cy="190732"/>
          </a:xfrm>
          <a:prstGeom prst="rect">
            <a:avLst/>
          </a:prstGeom>
        </p:spPr>
      </p:pic>
      <p:pic>
        <p:nvPicPr>
          <p:cNvPr id="82" name="object 18">
            <a:extLst>
              <a:ext uri="{FF2B5EF4-FFF2-40B4-BE49-F238E27FC236}">
                <a16:creationId xmlns:a16="http://schemas.microsoft.com/office/drawing/2014/main" id="{45AA6C8E-EDB7-02B9-93E9-A496C56A9739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47732" y="3381321"/>
            <a:ext cx="135453" cy="151418"/>
          </a:xfrm>
          <a:prstGeom prst="rect">
            <a:avLst/>
          </a:prstGeom>
        </p:spPr>
      </p:pic>
      <p:pic>
        <p:nvPicPr>
          <p:cNvPr id="83" name="object 19">
            <a:extLst>
              <a:ext uri="{FF2B5EF4-FFF2-40B4-BE49-F238E27FC236}">
                <a16:creationId xmlns:a16="http://schemas.microsoft.com/office/drawing/2014/main" id="{D90C1F30-E9F9-74C6-03B1-A196FD9FA622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18946" y="3381321"/>
            <a:ext cx="135453" cy="151418"/>
          </a:xfrm>
          <a:prstGeom prst="rect">
            <a:avLst/>
          </a:prstGeom>
        </p:spPr>
      </p:pic>
      <p:sp>
        <p:nvSpPr>
          <p:cNvPr id="85" name="object 25">
            <a:extLst>
              <a:ext uri="{FF2B5EF4-FFF2-40B4-BE49-F238E27FC236}">
                <a16:creationId xmlns:a16="http://schemas.microsoft.com/office/drawing/2014/main" id="{99BA3135-26A0-9586-1D39-FDD306E31173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6">
            <a:extLst>
              <a:ext uri="{FF2B5EF4-FFF2-40B4-BE49-F238E27FC236}">
                <a16:creationId xmlns:a16="http://schemas.microsoft.com/office/drawing/2014/main" id="{3FA52271-A735-50B0-8A4F-2FAE4EAA71D7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３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91" name="object 76">
            <a:extLst>
              <a:ext uri="{FF2B5EF4-FFF2-40B4-BE49-F238E27FC236}">
                <a16:creationId xmlns:a16="http://schemas.microsoft.com/office/drawing/2014/main" id="{2B65BA6F-B517-9FE7-4D00-84DF314D93B1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3</a:t>
            </a:r>
            <a:endParaRPr lang="en-US" spc="-63" dirty="0"/>
          </a:p>
        </p:txBody>
      </p:sp>
      <p:sp>
        <p:nvSpPr>
          <p:cNvPr id="88" name="object 2" descr="$PPTXTitle">
            <a:extLst>
              <a:ext uri="{FF2B5EF4-FFF2-40B4-BE49-F238E27FC236}">
                <a16:creationId xmlns:a16="http://schemas.microsoft.com/office/drawing/2014/main" id="{2B26022E-4C05-5AFC-292E-6AE71CDFDAFD}"/>
              </a:ext>
            </a:extLst>
          </p:cNvPr>
          <p:cNvSpPr txBox="1">
            <a:spLocks/>
          </p:cNvSpPr>
          <p:nvPr/>
        </p:nvSpPr>
        <p:spPr>
          <a:xfrm>
            <a:off x="1570101" y="1104575"/>
            <a:ext cx="11621616" cy="509372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l">
              <a:spcBef>
                <a:spcPts val="132"/>
              </a:spcBef>
            </a:pP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(B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くじを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本と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本の袋に分けるとき、当たりの入れ方は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67" name="object 12">
            <a:extLst>
              <a:ext uri="{FF2B5EF4-FFF2-40B4-BE49-F238E27FC236}">
                <a16:creationId xmlns:a16="http://schemas.microsoft.com/office/drawing/2014/main" id="{05E39A84-5B0A-FCDB-7D4D-8C589BE3B0B7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0457" y="3381321"/>
            <a:ext cx="135453" cy="151418"/>
          </a:xfrm>
          <a:prstGeom prst="rect">
            <a:avLst/>
          </a:prstGeom>
        </p:spPr>
      </p:pic>
      <p:pic>
        <p:nvPicPr>
          <p:cNvPr id="168" name="object 12">
            <a:extLst>
              <a:ext uri="{FF2B5EF4-FFF2-40B4-BE49-F238E27FC236}">
                <a16:creationId xmlns:a16="http://schemas.microsoft.com/office/drawing/2014/main" id="{CF555086-BCAB-3E97-1752-BD3F34AE9F6C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3381321"/>
            <a:ext cx="135453" cy="151418"/>
          </a:xfrm>
          <a:prstGeom prst="rect">
            <a:avLst/>
          </a:prstGeom>
        </p:spPr>
      </p:pic>
      <p:sp>
        <p:nvSpPr>
          <p:cNvPr id="170" name="object 6">
            <a:extLst>
              <a:ext uri="{FF2B5EF4-FFF2-40B4-BE49-F238E27FC236}">
                <a16:creationId xmlns:a16="http://schemas.microsoft.com/office/drawing/2014/main" id="{864E4AE4-3CD4-F195-80B2-E2B911854727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7">
            <a:extLst>
              <a:ext uri="{FF2B5EF4-FFF2-40B4-BE49-F238E27FC236}">
                <a16:creationId xmlns:a16="http://schemas.microsoft.com/office/drawing/2014/main" id="{89FFEA34-4129-0EB8-7DF0-F6346C25C62B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2" name="object 8">
            <a:extLst>
              <a:ext uri="{FF2B5EF4-FFF2-40B4-BE49-F238E27FC236}">
                <a16:creationId xmlns:a16="http://schemas.microsoft.com/office/drawing/2014/main" id="{95613580-53B4-5411-5A6D-0195BE71E37E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72482" y="5306184"/>
            <a:ext cx="152808" cy="190732"/>
          </a:xfrm>
          <a:prstGeom prst="rect">
            <a:avLst/>
          </a:prstGeom>
        </p:spPr>
      </p:pic>
      <p:pic>
        <p:nvPicPr>
          <p:cNvPr id="173" name="object 9">
            <a:extLst>
              <a:ext uri="{FF2B5EF4-FFF2-40B4-BE49-F238E27FC236}">
                <a16:creationId xmlns:a16="http://schemas.microsoft.com/office/drawing/2014/main" id="{FBA4159F-A6F5-7D09-0AE5-863826256E28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8036" y="5306184"/>
            <a:ext cx="152808" cy="190732"/>
          </a:xfrm>
          <a:prstGeom prst="rect">
            <a:avLst/>
          </a:prstGeom>
        </p:spPr>
      </p:pic>
      <p:pic>
        <p:nvPicPr>
          <p:cNvPr id="175" name="object 11">
            <a:extLst>
              <a:ext uri="{FF2B5EF4-FFF2-40B4-BE49-F238E27FC236}">
                <a16:creationId xmlns:a16="http://schemas.microsoft.com/office/drawing/2014/main" id="{21B30932-F903-B516-5288-70F0968416D0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81160" y="5819721"/>
            <a:ext cx="135453" cy="151418"/>
          </a:xfrm>
          <a:prstGeom prst="rect">
            <a:avLst/>
          </a:prstGeom>
        </p:spPr>
      </p:pic>
      <p:pic>
        <p:nvPicPr>
          <p:cNvPr id="176" name="object 12">
            <a:extLst>
              <a:ext uri="{FF2B5EF4-FFF2-40B4-BE49-F238E27FC236}">
                <a16:creationId xmlns:a16="http://schemas.microsoft.com/office/drawing/2014/main" id="{DF627AEB-73C1-DAAA-F55A-FF016AF8431E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325841"/>
            <a:ext cx="135453" cy="151418"/>
          </a:xfrm>
          <a:prstGeom prst="rect">
            <a:avLst/>
          </a:prstGeom>
        </p:spPr>
      </p:pic>
      <p:sp>
        <p:nvSpPr>
          <p:cNvPr id="178" name="object 15">
            <a:extLst>
              <a:ext uri="{FF2B5EF4-FFF2-40B4-BE49-F238E27FC236}">
                <a16:creationId xmlns:a16="http://schemas.microsoft.com/office/drawing/2014/main" id="{6E5871DF-81E1-9D1C-1D13-DAE5105C209B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6">
            <a:extLst>
              <a:ext uri="{FF2B5EF4-FFF2-40B4-BE49-F238E27FC236}">
                <a16:creationId xmlns:a16="http://schemas.microsoft.com/office/drawing/2014/main" id="{317012A7-91FB-56D6-43C6-2266528018D4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1" name="object 18">
            <a:extLst>
              <a:ext uri="{FF2B5EF4-FFF2-40B4-BE49-F238E27FC236}">
                <a16:creationId xmlns:a16="http://schemas.microsoft.com/office/drawing/2014/main" id="{517EAADF-AB5F-6F0D-9FCA-6B034D7FB600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52375" y="5819721"/>
            <a:ext cx="135453" cy="151418"/>
          </a:xfrm>
          <a:prstGeom prst="rect">
            <a:avLst/>
          </a:prstGeom>
        </p:spPr>
      </p:pic>
      <p:pic>
        <p:nvPicPr>
          <p:cNvPr id="182" name="object 19">
            <a:extLst>
              <a:ext uri="{FF2B5EF4-FFF2-40B4-BE49-F238E27FC236}">
                <a16:creationId xmlns:a16="http://schemas.microsoft.com/office/drawing/2014/main" id="{857DFB4B-61CE-09A0-D283-E8D0FB7D89C7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23589" y="5819721"/>
            <a:ext cx="135453" cy="151418"/>
          </a:xfrm>
          <a:prstGeom prst="rect">
            <a:avLst/>
          </a:prstGeom>
        </p:spPr>
      </p:pic>
      <p:pic>
        <p:nvPicPr>
          <p:cNvPr id="183" name="object 12">
            <a:extLst>
              <a:ext uri="{FF2B5EF4-FFF2-40B4-BE49-F238E27FC236}">
                <a16:creationId xmlns:a16="http://schemas.microsoft.com/office/drawing/2014/main" id="{F4722098-5D97-8238-D292-7A588D2A8CCA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5100" y="5819721"/>
            <a:ext cx="135453" cy="151418"/>
          </a:xfrm>
          <a:prstGeom prst="rect">
            <a:avLst/>
          </a:prstGeom>
        </p:spPr>
      </p:pic>
      <p:pic>
        <p:nvPicPr>
          <p:cNvPr id="184" name="object 12">
            <a:extLst>
              <a:ext uri="{FF2B5EF4-FFF2-40B4-BE49-F238E27FC236}">
                <a16:creationId xmlns:a16="http://schemas.microsoft.com/office/drawing/2014/main" id="{190EF49A-745E-068C-D389-AD1C570F8E20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819721"/>
            <a:ext cx="135453" cy="151418"/>
          </a:xfrm>
          <a:prstGeom prst="rect">
            <a:avLst/>
          </a:prstGeom>
        </p:spPr>
      </p:pic>
      <p:pic>
        <p:nvPicPr>
          <p:cNvPr id="185" name="object 9">
            <a:extLst>
              <a:ext uri="{FF2B5EF4-FFF2-40B4-BE49-F238E27FC236}">
                <a16:creationId xmlns:a16="http://schemas.microsoft.com/office/drawing/2014/main" id="{747DF177-330F-96E7-89A1-C813C164D5A6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06234" y="5306443"/>
            <a:ext cx="152808" cy="190732"/>
          </a:xfrm>
          <a:prstGeom prst="rect">
            <a:avLst/>
          </a:prstGeom>
        </p:spPr>
      </p:pic>
      <p:pic>
        <p:nvPicPr>
          <p:cNvPr id="186" name="object 12">
            <a:extLst>
              <a:ext uri="{FF2B5EF4-FFF2-40B4-BE49-F238E27FC236}">
                <a16:creationId xmlns:a16="http://schemas.microsoft.com/office/drawing/2014/main" id="{38545699-B044-4FC7-9015-1BC617E3D823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90593" y="5316944"/>
            <a:ext cx="135453" cy="151418"/>
          </a:xfrm>
          <a:prstGeom prst="rect">
            <a:avLst/>
          </a:prstGeom>
        </p:spPr>
      </p:pic>
      <p:sp>
        <p:nvSpPr>
          <p:cNvPr id="188" name="object 6">
            <a:extLst>
              <a:ext uri="{FF2B5EF4-FFF2-40B4-BE49-F238E27FC236}">
                <a16:creationId xmlns:a16="http://schemas.microsoft.com/office/drawing/2014/main" id="{F8771326-21D4-D6D7-2997-4FFDBB4D914E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7">
            <a:extLst>
              <a:ext uri="{FF2B5EF4-FFF2-40B4-BE49-F238E27FC236}">
                <a16:creationId xmlns:a16="http://schemas.microsoft.com/office/drawing/2014/main" id="{4E322349-1E31-7B42-E5E9-A7DE065D45F5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0" name="object 8">
            <a:extLst>
              <a:ext uri="{FF2B5EF4-FFF2-40B4-BE49-F238E27FC236}">
                <a16:creationId xmlns:a16="http://schemas.microsoft.com/office/drawing/2014/main" id="{A2F0048D-EA3C-62DF-28F7-6715AD4E1B05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15299" y="2867784"/>
            <a:ext cx="152808" cy="190732"/>
          </a:xfrm>
          <a:prstGeom prst="rect">
            <a:avLst/>
          </a:prstGeom>
        </p:spPr>
      </p:pic>
      <p:pic>
        <p:nvPicPr>
          <p:cNvPr id="192" name="object 10">
            <a:extLst>
              <a:ext uri="{FF2B5EF4-FFF2-40B4-BE49-F238E27FC236}">
                <a16:creationId xmlns:a16="http://schemas.microsoft.com/office/drawing/2014/main" id="{63093FC4-4B01-DD83-AEDE-DCC611466783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406" y="2887441"/>
            <a:ext cx="135453" cy="151418"/>
          </a:xfrm>
          <a:prstGeom prst="rect">
            <a:avLst/>
          </a:prstGeom>
        </p:spPr>
      </p:pic>
      <p:pic>
        <p:nvPicPr>
          <p:cNvPr id="193" name="object 11">
            <a:extLst>
              <a:ext uri="{FF2B5EF4-FFF2-40B4-BE49-F238E27FC236}">
                <a16:creationId xmlns:a16="http://schemas.microsoft.com/office/drawing/2014/main" id="{88FF24AD-062B-9948-40D2-9112639A5AB1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977" y="3381321"/>
            <a:ext cx="135453" cy="151418"/>
          </a:xfrm>
          <a:prstGeom prst="rect">
            <a:avLst/>
          </a:prstGeom>
        </p:spPr>
      </p:pic>
      <p:sp>
        <p:nvSpPr>
          <p:cNvPr id="196" name="object 15">
            <a:extLst>
              <a:ext uri="{FF2B5EF4-FFF2-40B4-BE49-F238E27FC236}">
                <a16:creationId xmlns:a16="http://schemas.microsoft.com/office/drawing/2014/main" id="{259D7AB7-8F9D-97C2-C166-76702D3B9539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6">
            <a:extLst>
              <a:ext uri="{FF2B5EF4-FFF2-40B4-BE49-F238E27FC236}">
                <a16:creationId xmlns:a16="http://schemas.microsoft.com/office/drawing/2014/main" id="{771571D9-12B6-6DC5-14F9-D79A4925D290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8" name="object 17">
            <a:extLst>
              <a:ext uri="{FF2B5EF4-FFF2-40B4-BE49-F238E27FC236}">
                <a16:creationId xmlns:a16="http://schemas.microsoft.com/office/drawing/2014/main" id="{B0FD867B-21A4-556D-AF74-87FFC5DCB4F2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854" y="2867784"/>
            <a:ext cx="152808" cy="190732"/>
          </a:xfrm>
          <a:prstGeom prst="rect">
            <a:avLst/>
          </a:prstGeom>
        </p:spPr>
      </p:pic>
      <p:pic>
        <p:nvPicPr>
          <p:cNvPr id="199" name="object 18">
            <a:extLst>
              <a:ext uri="{FF2B5EF4-FFF2-40B4-BE49-F238E27FC236}">
                <a16:creationId xmlns:a16="http://schemas.microsoft.com/office/drawing/2014/main" id="{2B6248B5-0ADC-35E0-599E-C330FC0FACCB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5192" y="3381321"/>
            <a:ext cx="135453" cy="151418"/>
          </a:xfrm>
          <a:prstGeom prst="rect">
            <a:avLst/>
          </a:prstGeom>
        </p:spPr>
      </p:pic>
      <p:pic>
        <p:nvPicPr>
          <p:cNvPr id="200" name="object 19">
            <a:extLst>
              <a:ext uri="{FF2B5EF4-FFF2-40B4-BE49-F238E27FC236}">
                <a16:creationId xmlns:a16="http://schemas.microsoft.com/office/drawing/2014/main" id="{4E0FDF8E-5337-E161-6E00-2436F4336D09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406" y="3381321"/>
            <a:ext cx="135453" cy="151418"/>
          </a:xfrm>
          <a:prstGeom prst="rect">
            <a:avLst/>
          </a:prstGeom>
        </p:spPr>
      </p:pic>
      <p:pic>
        <p:nvPicPr>
          <p:cNvPr id="201" name="object 12">
            <a:extLst>
              <a:ext uri="{FF2B5EF4-FFF2-40B4-BE49-F238E27FC236}">
                <a16:creationId xmlns:a16="http://schemas.microsoft.com/office/drawing/2014/main" id="{A485E994-7EE9-6899-F4D1-DD0A0EEA3333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319854" y="3381321"/>
            <a:ext cx="135453" cy="151418"/>
          </a:xfrm>
          <a:prstGeom prst="rect">
            <a:avLst/>
          </a:prstGeom>
        </p:spPr>
      </p:pic>
      <p:pic>
        <p:nvPicPr>
          <p:cNvPr id="202" name="object 12">
            <a:extLst>
              <a:ext uri="{FF2B5EF4-FFF2-40B4-BE49-F238E27FC236}">
                <a16:creationId xmlns:a16="http://schemas.microsoft.com/office/drawing/2014/main" id="{9987DCD0-E0BB-F41F-A682-B23001A9243A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8300" y="3381321"/>
            <a:ext cx="135453" cy="151418"/>
          </a:xfrm>
          <a:prstGeom prst="rect">
            <a:avLst/>
          </a:prstGeom>
        </p:spPr>
      </p:pic>
      <p:sp>
        <p:nvSpPr>
          <p:cNvPr id="204" name="object 6">
            <a:extLst>
              <a:ext uri="{FF2B5EF4-FFF2-40B4-BE49-F238E27FC236}">
                <a16:creationId xmlns:a16="http://schemas.microsoft.com/office/drawing/2014/main" id="{003C5AFC-6AC8-68C5-05E2-AFED92E9833B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7">
            <a:extLst>
              <a:ext uri="{FF2B5EF4-FFF2-40B4-BE49-F238E27FC236}">
                <a16:creationId xmlns:a16="http://schemas.microsoft.com/office/drawing/2014/main" id="{2F58CA44-851B-D7AB-0344-A76ECF53C1FD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8" name="object 10">
            <a:extLst>
              <a:ext uri="{FF2B5EF4-FFF2-40B4-BE49-F238E27FC236}">
                <a16:creationId xmlns:a16="http://schemas.microsoft.com/office/drawing/2014/main" id="{6D0E511C-EAA9-CD46-2114-E00133D938BC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054" y="5340572"/>
            <a:ext cx="135453" cy="151418"/>
          </a:xfrm>
          <a:prstGeom prst="rect">
            <a:avLst/>
          </a:prstGeom>
        </p:spPr>
      </p:pic>
      <p:pic>
        <p:nvPicPr>
          <p:cNvPr id="209" name="object 11">
            <a:extLst>
              <a:ext uri="{FF2B5EF4-FFF2-40B4-BE49-F238E27FC236}">
                <a16:creationId xmlns:a16="http://schemas.microsoft.com/office/drawing/2014/main" id="{76BE0D19-116B-55B3-7777-663CF1C02714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625" y="5834452"/>
            <a:ext cx="135453" cy="151418"/>
          </a:xfrm>
          <a:prstGeom prst="rect">
            <a:avLst/>
          </a:prstGeom>
        </p:spPr>
      </p:pic>
      <p:sp>
        <p:nvSpPr>
          <p:cNvPr id="212" name="object 15">
            <a:extLst>
              <a:ext uri="{FF2B5EF4-FFF2-40B4-BE49-F238E27FC236}">
                <a16:creationId xmlns:a16="http://schemas.microsoft.com/office/drawing/2014/main" id="{92352E02-E245-E4AE-27A3-5F92C9765EDC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16">
            <a:extLst>
              <a:ext uri="{FF2B5EF4-FFF2-40B4-BE49-F238E27FC236}">
                <a16:creationId xmlns:a16="http://schemas.microsoft.com/office/drawing/2014/main" id="{74CED6F2-D4F5-8334-CE16-7536D27593D6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4" name="object 17">
            <a:extLst>
              <a:ext uri="{FF2B5EF4-FFF2-40B4-BE49-F238E27FC236}">
                <a16:creationId xmlns:a16="http://schemas.microsoft.com/office/drawing/2014/main" id="{C3730CA3-721C-9A75-F1E6-A8DAA78B2C14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320915"/>
            <a:ext cx="152808" cy="190732"/>
          </a:xfrm>
          <a:prstGeom prst="rect">
            <a:avLst/>
          </a:prstGeom>
        </p:spPr>
      </p:pic>
      <p:pic>
        <p:nvPicPr>
          <p:cNvPr id="215" name="object 18">
            <a:extLst>
              <a:ext uri="{FF2B5EF4-FFF2-40B4-BE49-F238E27FC236}">
                <a16:creationId xmlns:a16="http://schemas.microsoft.com/office/drawing/2014/main" id="{5CF32B05-1EC5-C340-29D9-F076BA17A516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4840" y="5834452"/>
            <a:ext cx="135453" cy="151418"/>
          </a:xfrm>
          <a:prstGeom prst="rect">
            <a:avLst/>
          </a:prstGeom>
        </p:spPr>
      </p:pic>
      <p:pic>
        <p:nvPicPr>
          <p:cNvPr id="216" name="object 19">
            <a:extLst>
              <a:ext uri="{FF2B5EF4-FFF2-40B4-BE49-F238E27FC236}">
                <a16:creationId xmlns:a16="http://schemas.microsoft.com/office/drawing/2014/main" id="{1BCE7738-396B-4235-6685-5BAFB85D4B9B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054" y="5834452"/>
            <a:ext cx="135453" cy="151418"/>
          </a:xfrm>
          <a:prstGeom prst="rect">
            <a:avLst/>
          </a:prstGeom>
        </p:spPr>
      </p:pic>
      <p:pic>
        <p:nvPicPr>
          <p:cNvPr id="218" name="object 12">
            <a:extLst>
              <a:ext uri="{FF2B5EF4-FFF2-40B4-BE49-F238E27FC236}">
                <a16:creationId xmlns:a16="http://schemas.microsoft.com/office/drawing/2014/main" id="{23BED66A-79FB-2BDE-4C48-51FD3805BEE3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7948" y="5834452"/>
            <a:ext cx="135453" cy="151418"/>
          </a:xfrm>
          <a:prstGeom prst="rect">
            <a:avLst/>
          </a:prstGeom>
        </p:spPr>
      </p:pic>
      <p:pic>
        <p:nvPicPr>
          <p:cNvPr id="251" name="object 10">
            <a:extLst>
              <a:ext uri="{FF2B5EF4-FFF2-40B4-BE49-F238E27FC236}">
                <a16:creationId xmlns:a16="http://schemas.microsoft.com/office/drawing/2014/main" id="{44692E0C-E777-F36B-AA6B-911D388599E1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89852" y="2883522"/>
            <a:ext cx="135453" cy="151418"/>
          </a:xfrm>
          <a:prstGeom prst="rect">
            <a:avLst/>
          </a:prstGeom>
        </p:spPr>
      </p:pic>
      <p:pic>
        <p:nvPicPr>
          <p:cNvPr id="252" name="object 17">
            <a:extLst>
              <a:ext uri="{FF2B5EF4-FFF2-40B4-BE49-F238E27FC236}">
                <a16:creationId xmlns:a16="http://schemas.microsoft.com/office/drawing/2014/main" id="{D14AD0F1-6CB8-A47F-D366-4202642D418D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10593" y="2867784"/>
            <a:ext cx="152808" cy="190732"/>
          </a:xfrm>
          <a:prstGeom prst="rect">
            <a:avLst/>
          </a:prstGeom>
        </p:spPr>
      </p:pic>
      <p:sp>
        <p:nvSpPr>
          <p:cNvPr id="253" name="object 2" descr="$PPTXTitle">
            <a:extLst>
              <a:ext uri="{FF2B5EF4-FFF2-40B4-BE49-F238E27FC236}">
                <a16:creationId xmlns:a16="http://schemas.microsoft.com/office/drawing/2014/main" id="{D87F0CE2-F0AC-F464-5851-EF1655723554}"/>
              </a:ext>
            </a:extLst>
          </p:cNvPr>
          <p:cNvSpPr txBox="1">
            <a:spLocks/>
          </p:cNvSpPr>
          <p:nvPr/>
        </p:nvSpPr>
        <p:spPr>
          <a:xfrm>
            <a:off x="1235869" y="1989175"/>
            <a:ext cx="4216993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当たり 　　　２個　　　　　　  　　１個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4" name="object 2" descr="$PPTXTitle">
            <a:extLst>
              <a:ext uri="{FF2B5EF4-FFF2-40B4-BE49-F238E27FC236}">
                <a16:creationId xmlns:a16="http://schemas.microsoft.com/office/drawing/2014/main" id="{9A9142BB-7A99-9235-95F2-29DD582295D3}"/>
              </a:ext>
            </a:extLst>
          </p:cNvPr>
          <p:cNvSpPr txBox="1">
            <a:spLocks/>
          </p:cNvSpPr>
          <p:nvPr/>
        </p:nvSpPr>
        <p:spPr>
          <a:xfrm>
            <a:off x="1616869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 　３個　　　　　　　  　０個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5" name="object 2" descr="$PPTXTitle">
            <a:extLst>
              <a:ext uri="{FF2B5EF4-FFF2-40B4-BE49-F238E27FC236}">
                <a16:creationId xmlns:a16="http://schemas.microsoft.com/office/drawing/2014/main" id="{205526A6-020D-0CED-2283-2E4FC55760EC}"/>
              </a:ext>
            </a:extLst>
          </p:cNvPr>
          <p:cNvSpPr txBox="1">
            <a:spLocks/>
          </p:cNvSpPr>
          <p:nvPr/>
        </p:nvSpPr>
        <p:spPr>
          <a:xfrm>
            <a:off x="7616915" y="1989175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１個　　　　　　　  　２個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6" name="object 2" descr="$PPTXTitle">
            <a:extLst>
              <a:ext uri="{FF2B5EF4-FFF2-40B4-BE49-F238E27FC236}">
                <a16:creationId xmlns:a16="http://schemas.microsoft.com/office/drawing/2014/main" id="{5719325F-2130-702B-C681-30DFB75DF234}"/>
              </a:ext>
            </a:extLst>
          </p:cNvPr>
          <p:cNvSpPr txBox="1">
            <a:spLocks/>
          </p:cNvSpPr>
          <p:nvPr/>
        </p:nvSpPr>
        <p:spPr>
          <a:xfrm>
            <a:off x="7616915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０個　　　　　　　 　 ３個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65" name="object 11">
            <a:extLst>
              <a:ext uri="{FF2B5EF4-FFF2-40B4-BE49-F238E27FC236}">
                <a16:creationId xmlns:a16="http://schemas.microsoft.com/office/drawing/2014/main" id="{DCAF947C-FF11-136D-972A-BBB5AAD3F63E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13686" y="5360229"/>
            <a:ext cx="135453" cy="151418"/>
          </a:xfrm>
          <a:prstGeom prst="rect">
            <a:avLst/>
          </a:prstGeom>
        </p:spPr>
      </p:pic>
      <p:pic>
        <p:nvPicPr>
          <p:cNvPr id="266" name="object 18">
            <a:extLst>
              <a:ext uri="{FF2B5EF4-FFF2-40B4-BE49-F238E27FC236}">
                <a16:creationId xmlns:a16="http://schemas.microsoft.com/office/drawing/2014/main" id="{A9CA5A1B-672D-8A78-AD62-7F3319A89B8C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84901" y="5360229"/>
            <a:ext cx="135453" cy="151418"/>
          </a:xfrm>
          <a:prstGeom prst="rect">
            <a:avLst/>
          </a:prstGeom>
        </p:spPr>
      </p:pic>
      <p:pic>
        <p:nvPicPr>
          <p:cNvPr id="267" name="object 17">
            <a:extLst>
              <a:ext uri="{FF2B5EF4-FFF2-40B4-BE49-F238E27FC236}">
                <a16:creationId xmlns:a16="http://schemas.microsoft.com/office/drawing/2014/main" id="{F9F1DD82-5459-24FB-3875-D005DB5A3997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27948" y="5325841"/>
            <a:ext cx="152808" cy="190732"/>
          </a:xfrm>
          <a:prstGeom prst="rect">
            <a:avLst/>
          </a:prstGeom>
        </p:spPr>
      </p:pic>
      <p:pic>
        <p:nvPicPr>
          <p:cNvPr id="268" name="object 17">
            <a:extLst>
              <a:ext uri="{FF2B5EF4-FFF2-40B4-BE49-F238E27FC236}">
                <a16:creationId xmlns:a16="http://schemas.microsoft.com/office/drawing/2014/main" id="{3A6B5A98-9D4B-5203-73C2-FCF99AC3DF19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795138"/>
            <a:ext cx="152808" cy="1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3FA313-F420-45F6-13BB-4EEA6EFE2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D9CD15B0-77EC-AE72-E18A-7449729B32B3}"/>
              </a:ext>
            </a:extLst>
          </p:cNvPr>
          <p:cNvSpPr/>
          <p:nvPr/>
        </p:nvSpPr>
        <p:spPr>
          <a:xfrm>
            <a:off x="7198930" y="4314825"/>
            <a:ext cx="4628739" cy="2315747"/>
          </a:xfrm>
          <a:prstGeom prst="roundRect">
            <a:avLst>
              <a:gd name="adj" fmla="val 10086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A725A7AA-EE89-6510-8A66-20EA54D10A16}"/>
              </a:ext>
            </a:extLst>
          </p:cNvPr>
          <p:cNvSpPr/>
          <p:nvPr/>
        </p:nvSpPr>
        <p:spPr>
          <a:xfrm>
            <a:off x="185170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C1424873-5C1D-44AE-90E8-B0FEE2731B5C}"/>
              </a:ext>
            </a:extLst>
          </p:cNvPr>
          <p:cNvSpPr/>
          <p:nvPr/>
        </p:nvSpPr>
        <p:spPr>
          <a:xfrm>
            <a:off x="3996843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5">
            <a:extLst>
              <a:ext uri="{FF2B5EF4-FFF2-40B4-BE49-F238E27FC236}">
                <a16:creationId xmlns:a16="http://schemas.microsoft.com/office/drawing/2014/main" id="{3FA73C1E-C9EE-4B1D-890E-8609A3058D3E}"/>
              </a:ext>
            </a:extLst>
          </p:cNvPr>
          <p:cNvSpPr/>
          <p:nvPr/>
        </p:nvSpPr>
        <p:spPr>
          <a:xfrm>
            <a:off x="1856351" y="47014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4">
            <a:extLst>
              <a:ext uri="{FF2B5EF4-FFF2-40B4-BE49-F238E27FC236}">
                <a16:creationId xmlns:a16="http://schemas.microsoft.com/office/drawing/2014/main" id="{01C6BA8C-66FD-E27C-78B1-6E7626D3590A}"/>
              </a:ext>
            </a:extLst>
          </p:cNvPr>
          <p:cNvSpPr/>
          <p:nvPr/>
        </p:nvSpPr>
        <p:spPr>
          <a:xfrm>
            <a:off x="4001486" y="47014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5">
            <a:extLst>
              <a:ext uri="{FF2B5EF4-FFF2-40B4-BE49-F238E27FC236}">
                <a16:creationId xmlns:a16="http://schemas.microsoft.com/office/drawing/2014/main" id="{5FE3A86B-6A51-9D6F-A03B-BC8253826F2F}"/>
              </a:ext>
            </a:extLst>
          </p:cNvPr>
          <p:cNvSpPr/>
          <p:nvPr/>
        </p:nvSpPr>
        <p:spPr>
          <a:xfrm>
            <a:off x="7599168" y="2263065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4">
            <a:extLst>
              <a:ext uri="{FF2B5EF4-FFF2-40B4-BE49-F238E27FC236}">
                <a16:creationId xmlns:a16="http://schemas.microsoft.com/office/drawing/2014/main" id="{8041B005-B7E1-F58F-512B-CB3E8DFFD368}"/>
              </a:ext>
            </a:extLst>
          </p:cNvPr>
          <p:cNvSpPr/>
          <p:nvPr/>
        </p:nvSpPr>
        <p:spPr>
          <a:xfrm>
            <a:off x="9736240" y="2263065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5">
            <a:extLst>
              <a:ext uri="{FF2B5EF4-FFF2-40B4-BE49-F238E27FC236}">
                <a16:creationId xmlns:a16="http://schemas.microsoft.com/office/drawing/2014/main" id="{42623CD7-47E0-57A5-ED7C-97D64F1708B6}"/>
              </a:ext>
            </a:extLst>
          </p:cNvPr>
          <p:cNvSpPr/>
          <p:nvPr/>
        </p:nvSpPr>
        <p:spPr>
          <a:xfrm>
            <a:off x="7598816" y="4716196"/>
            <a:ext cx="1730183" cy="1732229"/>
          </a:xfrm>
          <a:custGeom>
            <a:avLst/>
            <a:gdLst/>
            <a:ahLst/>
            <a:cxnLst/>
            <a:rect l="l" t="t" r="r" b="b"/>
            <a:pathLst>
              <a:path w="1610995" h="1612900">
                <a:moveTo>
                  <a:pt x="0" y="806195"/>
                </a:moveTo>
                <a:lnTo>
                  <a:pt x="1363" y="758849"/>
                </a:lnTo>
                <a:lnTo>
                  <a:pt x="5405" y="712221"/>
                </a:lnTo>
                <a:lnTo>
                  <a:pt x="12048" y="666385"/>
                </a:lnTo>
                <a:lnTo>
                  <a:pt x="21220" y="621418"/>
                </a:lnTo>
                <a:lnTo>
                  <a:pt x="32844" y="577396"/>
                </a:lnTo>
                <a:lnTo>
                  <a:pt x="46846" y="534395"/>
                </a:lnTo>
                <a:lnTo>
                  <a:pt x="63150" y="492490"/>
                </a:lnTo>
                <a:lnTo>
                  <a:pt x="81682" y="451757"/>
                </a:lnTo>
                <a:lnTo>
                  <a:pt x="102367" y="412272"/>
                </a:lnTo>
                <a:lnTo>
                  <a:pt x="125130" y="374110"/>
                </a:lnTo>
                <a:lnTo>
                  <a:pt x="149895" y="337349"/>
                </a:lnTo>
                <a:lnTo>
                  <a:pt x="176588" y="302063"/>
                </a:lnTo>
                <a:lnTo>
                  <a:pt x="205134" y="268327"/>
                </a:lnTo>
                <a:lnTo>
                  <a:pt x="235457" y="236219"/>
                </a:lnTo>
                <a:lnTo>
                  <a:pt x="267484" y="205814"/>
                </a:lnTo>
                <a:lnTo>
                  <a:pt x="301138" y="177188"/>
                </a:lnTo>
                <a:lnTo>
                  <a:pt x="336346" y="150416"/>
                </a:lnTo>
                <a:lnTo>
                  <a:pt x="373031" y="125574"/>
                </a:lnTo>
                <a:lnTo>
                  <a:pt x="411119" y="102738"/>
                </a:lnTo>
                <a:lnTo>
                  <a:pt x="450535" y="81984"/>
                </a:lnTo>
                <a:lnTo>
                  <a:pt x="491204" y="63388"/>
                </a:lnTo>
                <a:lnTo>
                  <a:pt x="533051" y="47026"/>
                </a:lnTo>
                <a:lnTo>
                  <a:pt x="576001" y="32973"/>
                </a:lnTo>
                <a:lnTo>
                  <a:pt x="619979" y="21304"/>
                </a:lnTo>
                <a:lnTo>
                  <a:pt x="664910" y="12097"/>
                </a:lnTo>
                <a:lnTo>
                  <a:pt x="710719" y="5427"/>
                </a:lnTo>
                <a:lnTo>
                  <a:pt x="757331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42"/>
                </a:lnTo>
                <a:lnTo>
                  <a:pt x="1605440" y="900170"/>
                </a:lnTo>
                <a:lnTo>
                  <a:pt x="1598770" y="946006"/>
                </a:lnTo>
                <a:lnTo>
                  <a:pt x="1589563" y="990973"/>
                </a:lnTo>
                <a:lnTo>
                  <a:pt x="1577894" y="1034995"/>
                </a:lnTo>
                <a:lnTo>
                  <a:pt x="1563841" y="1077996"/>
                </a:lnTo>
                <a:lnTo>
                  <a:pt x="1547479" y="1119901"/>
                </a:lnTo>
                <a:lnTo>
                  <a:pt x="1528882" y="1160634"/>
                </a:lnTo>
                <a:lnTo>
                  <a:pt x="1508129" y="1200119"/>
                </a:lnTo>
                <a:lnTo>
                  <a:pt x="1485293" y="1238281"/>
                </a:lnTo>
                <a:lnTo>
                  <a:pt x="1460451" y="1275042"/>
                </a:lnTo>
                <a:lnTo>
                  <a:pt x="1433679" y="1310328"/>
                </a:lnTo>
                <a:lnTo>
                  <a:pt x="1405053" y="1344063"/>
                </a:lnTo>
                <a:lnTo>
                  <a:pt x="1374647" y="1376171"/>
                </a:lnTo>
                <a:lnTo>
                  <a:pt x="1342539" y="1406577"/>
                </a:lnTo>
                <a:lnTo>
                  <a:pt x="1308804" y="1435203"/>
                </a:lnTo>
                <a:lnTo>
                  <a:pt x="1273518" y="1461975"/>
                </a:lnTo>
                <a:lnTo>
                  <a:pt x="1236757" y="1486817"/>
                </a:lnTo>
                <a:lnTo>
                  <a:pt x="1198595" y="1509653"/>
                </a:lnTo>
                <a:lnTo>
                  <a:pt x="1159110" y="1530407"/>
                </a:lnTo>
                <a:lnTo>
                  <a:pt x="1118377" y="1549003"/>
                </a:lnTo>
                <a:lnTo>
                  <a:pt x="1076472" y="1565365"/>
                </a:lnTo>
                <a:lnTo>
                  <a:pt x="1033471" y="1579418"/>
                </a:lnTo>
                <a:lnTo>
                  <a:pt x="989449" y="1591087"/>
                </a:lnTo>
                <a:lnTo>
                  <a:pt x="944482" y="1600294"/>
                </a:lnTo>
                <a:lnTo>
                  <a:pt x="898646" y="1606964"/>
                </a:lnTo>
                <a:lnTo>
                  <a:pt x="852018" y="1611022"/>
                </a:lnTo>
                <a:lnTo>
                  <a:pt x="804672" y="1612391"/>
                </a:lnTo>
                <a:lnTo>
                  <a:pt x="757331" y="1611022"/>
                </a:lnTo>
                <a:lnTo>
                  <a:pt x="710719" y="1606964"/>
                </a:lnTo>
                <a:lnTo>
                  <a:pt x="664910" y="1600294"/>
                </a:lnTo>
                <a:lnTo>
                  <a:pt x="619979" y="1591087"/>
                </a:lnTo>
                <a:lnTo>
                  <a:pt x="576001" y="1579418"/>
                </a:lnTo>
                <a:lnTo>
                  <a:pt x="533051" y="1565365"/>
                </a:lnTo>
                <a:lnTo>
                  <a:pt x="491204" y="1549003"/>
                </a:lnTo>
                <a:lnTo>
                  <a:pt x="450535" y="1530407"/>
                </a:lnTo>
                <a:lnTo>
                  <a:pt x="411119" y="1509653"/>
                </a:lnTo>
                <a:lnTo>
                  <a:pt x="373031" y="1486817"/>
                </a:lnTo>
                <a:lnTo>
                  <a:pt x="336346" y="1461975"/>
                </a:lnTo>
                <a:lnTo>
                  <a:pt x="301138" y="1435203"/>
                </a:lnTo>
                <a:lnTo>
                  <a:pt x="267484" y="1406577"/>
                </a:lnTo>
                <a:lnTo>
                  <a:pt x="235457" y="1376171"/>
                </a:lnTo>
                <a:lnTo>
                  <a:pt x="205134" y="1344063"/>
                </a:lnTo>
                <a:lnTo>
                  <a:pt x="176588" y="1310328"/>
                </a:lnTo>
                <a:lnTo>
                  <a:pt x="149895" y="1275042"/>
                </a:lnTo>
                <a:lnTo>
                  <a:pt x="125130" y="1238281"/>
                </a:lnTo>
                <a:lnTo>
                  <a:pt x="102367" y="1200119"/>
                </a:lnTo>
                <a:lnTo>
                  <a:pt x="81682" y="1160634"/>
                </a:lnTo>
                <a:lnTo>
                  <a:pt x="63150" y="1119901"/>
                </a:lnTo>
                <a:lnTo>
                  <a:pt x="46846" y="1077996"/>
                </a:lnTo>
                <a:lnTo>
                  <a:pt x="32844" y="1034995"/>
                </a:lnTo>
                <a:lnTo>
                  <a:pt x="21220" y="990973"/>
                </a:lnTo>
                <a:lnTo>
                  <a:pt x="12048" y="946006"/>
                </a:lnTo>
                <a:lnTo>
                  <a:pt x="5405" y="900170"/>
                </a:lnTo>
                <a:lnTo>
                  <a:pt x="1363" y="853542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14">
            <a:extLst>
              <a:ext uri="{FF2B5EF4-FFF2-40B4-BE49-F238E27FC236}">
                <a16:creationId xmlns:a16="http://schemas.microsoft.com/office/drawing/2014/main" id="{82CD1BE9-0754-59BF-21B1-E84262CA1B5E}"/>
              </a:ext>
            </a:extLst>
          </p:cNvPr>
          <p:cNvSpPr/>
          <p:nvPr/>
        </p:nvSpPr>
        <p:spPr>
          <a:xfrm>
            <a:off x="9735888" y="4716196"/>
            <a:ext cx="1730183" cy="1730183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806195"/>
                </a:moveTo>
                <a:lnTo>
                  <a:pt x="1369" y="758849"/>
                </a:lnTo>
                <a:lnTo>
                  <a:pt x="5426" y="712221"/>
                </a:lnTo>
                <a:lnTo>
                  <a:pt x="12095" y="666385"/>
                </a:lnTo>
                <a:lnTo>
                  <a:pt x="21300" y="621418"/>
                </a:lnTo>
                <a:lnTo>
                  <a:pt x="32964" y="577396"/>
                </a:lnTo>
                <a:lnTo>
                  <a:pt x="47011" y="534395"/>
                </a:lnTo>
                <a:lnTo>
                  <a:pt x="63365" y="492490"/>
                </a:lnTo>
                <a:lnTo>
                  <a:pt x="81949" y="451757"/>
                </a:lnTo>
                <a:lnTo>
                  <a:pt x="102688" y="412272"/>
                </a:lnTo>
                <a:lnTo>
                  <a:pt x="125505" y="374110"/>
                </a:lnTo>
                <a:lnTo>
                  <a:pt x="150323" y="337349"/>
                </a:lnTo>
                <a:lnTo>
                  <a:pt x="177068" y="302063"/>
                </a:lnTo>
                <a:lnTo>
                  <a:pt x="205662" y="268327"/>
                </a:lnTo>
                <a:lnTo>
                  <a:pt x="236029" y="236219"/>
                </a:lnTo>
                <a:lnTo>
                  <a:pt x="268093" y="205814"/>
                </a:lnTo>
                <a:lnTo>
                  <a:pt x="301778" y="177188"/>
                </a:lnTo>
                <a:lnTo>
                  <a:pt x="337008" y="150416"/>
                </a:lnTo>
                <a:lnTo>
                  <a:pt x="373706" y="125574"/>
                </a:lnTo>
                <a:lnTo>
                  <a:pt x="411795" y="102738"/>
                </a:lnTo>
                <a:lnTo>
                  <a:pt x="451201" y="81984"/>
                </a:lnTo>
                <a:lnTo>
                  <a:pt x="491847" y="63388"/>
                </a:lnTo>
                <a:lnTo>
                  <a:pt x="533656" y="47026"/>
                </a:lnTo>
                <a:lnTo>
                  <a:pt x="576552" y="32973"/>
                </a:lnTo>
                <a:lnTo>
                  <a:pt x="620459" y="21304"/>
                </a:lnTo>
                <a:lnTo>
                  <a:pt x="665300" y="12097"/>
                </a:lnTo>
                <a:lnTo>
                  <a:pt x="711001" y="5427"/>
                </a:lnTo>
                <a:lnTo>
                  <a:pt x="757483" y="1369"/>
                </a:lnTo>
                <a:lnTo>
                  <a:pt x="804672" y="0"/>
                </a:lnTo>
                <a:lnTo>
                  <a:pt x="852018" y="1369"/>
                </a:lnTo>
                <a:lnTo>
                  <a:pt x="898646" y="5427"/>
                </a:lnTo>
                <a:lnTo>
                  <a:pt x="944482" y="12097"/>
                </a:lnTo>
                <a:lnTo>
                  <a:pt x="989449" y="21304"/>
                </a:lnTo>
                <a:lnTo>
                  <a:pt x="1033471" y="32973"/>
                </a:lnTo>
                <a:lnTo>
                  <a:pt x="1076472" y="47026"/>
                </a:lnTo>
                <a:lnTo>
                  <a:pt x="1118377" y="63388"/>
                </a:lnTo>
                <a:lnTo>
                  <a:pt x="1159110" y="81984"/>
                </a:lnTo>
                <a:lnTo>
                  <a:pt x="1198595" y="102738"/>
                </a:lnTo>
                <a:lnTo>
                  <a:pt x="1236757" y="125574"/>
                </a:lnTo>
                <a:lnTo>
                  <a:pt x="1273518" y="150416"/>
                </a:lnTo>
                <a:lnTo>
                  <a:pt x="1308804" y="177188"/>
                </a:lnTo>
                <a:lnTo>
                  <a:pt x="1342539" y="205814"/>
                </a:lnTo>
                <a:lnTo>
                  <a:pt x="1374647" y="236219"/>
                </a:lnTo>
                <a:lnTo>
                  <a:pt x="1405053" y="268327"/>
                </a:lnTo>
                <a:lnTo>
                  <a:pt x="1433679" y="302063"/>
                </a:lnTo>
                <a:lnTo>
                  <a:pt x="1460451" y="337349"/>
                </a:lnTo>
                <a:lnTo>
                  <a:pt x="1485293" y="374110"/>
                </a:lnTo>
                <a:lnTo>
                  <a:pt x="1508129" y="412272"/>
                </a:lnTo>
                <a:lnTo>
                  <a:pt x="1528882" y="451757"/>
                </a:lnTo>
                <a:lnTo>
                  <a:pt x="1547479" y="492490"/>
                </a:lnTo>
                <a:lnTo>
                  <a:pt x="1563841" y="534395"/>
                </a:lnTo>
                <a:lnTo>
                  <a:pt x="1577894" y="577396"/>
                </a:lnTo>
                <a:lnTo>
                  <a:pt x="1589563" y="621418"/>
                </a:lnTo>
                <a:lnTo>
                  <a:pt x="1598770" y="666385"/>
                </a:lnTo>
                <a:lnTo>
                  <a:pt x="1605440" y="712221"/>
                </a:lnTo>
                <a:lnTo>
                  <a:pt x="1609498" y="758849"/>
                </a:lnTo>
                <a:lnTo>
                  <a:pt x="1610867" y="806195"/>
                </a:lnTo>
                <a:lnTo>
                  <a:pt x="1609498" y="853536"/>
                </a:lnTo>
                <a:lnTo>
                  <a:pt x="1605440" y="900148"/>
                </a:lnTo>
                <a:lnTo>
                  <a:pt x="1598770" y="945957"/>
                </a:lnTo>
                <a:lnTo>
                  <a:pt x="1589563" y="990888"/>
                </a:lnTo>
                <a:lnTo>
                  <a:pt x="1577894" y="1034866"/>
                </a:lnTo>
                <a:lnTo>
                  <a:pt x="1563841" y="1077816"/>
                </a:lnTo>
                <a:lnTo>
                  <a:pt x="1547479" y="1119663"/>
                </a:lnTo>
                <a:lnTo>
                  <a:pt x="1528882" y="1160332"/>
                </a:lnTo>
                <a:lnTo>
                  <a:pt x="1508129" y="1199748"/>
                </a:lnTo>
                <a:lnTo>
                  <a:pt x="1485293" y="1237836"/>
                </a:lnTo>
                <a:lnTo>
                  <a:pt x="1460451" y="1274521"/>
                </a:lnTo>
                <a:lnTo>
                  <a:pt x="1433679" y="1309729"/>
                </a:lnTo>
                <a:lnTo>
                  <a:pt x="1405053" y="1343383"/>
                </a:lnTo>
                <a:lnTo>
                  <a:pt x="1374647" y="1375410"/>
                </a:lnTo>
                <a:lnTo>
                  <a:pt x="1342539" y="1405733"/>
                </a:lnTo>
                <a:lnTo>
                  <a:pt x="1308804" y="1434279"/>
                </a:lnTo>
                <a:lnTo>
                  <a:pt x="1273518" y="1460972"/>
                </a:lnTo>
                <a:lnTo>
                  <a:pt x="1236757" y="1485737"/>
                </a:lnTo>
                <a:lnTo>
                  <a:pt x="1198595" y="1508500"/>
                </a:lnTo>
                <a:lnTo>
                  <a:pt x="1159110" y="1529185"/>
                </a:lnTo>
                <a:lnTo>
                  <a:pt x="1118377" y="1547717"/>
                </a:lnTo>
                <a:lnTo>
                  <a:pt x="1076472" y="1564021"/>
                </a:lnTo>
                <a:lnTo>
                  <a:pt x="1033471" y="1578023"/>
                </a:lnTo>
                <a:lnTo>
                  <a:pt x="989449" y="1589647"/>
                </a:lnTo>
                <a:lnTo>
                  <a:pt x="944482" y="1598819"/>
                </a:lnTo>
                <a:lnTo>
                  <a:pt x="898646" y="1605462"/>
                </a:lnTo>
                <a:lnTo>
                  <a:pt x="852018" y="1609504"/>
                </a:lnTo>
                <a:lnTo>
                  <a:pt x="804672" y="1610868"/>
                </a:lnTo>
                <a:lnTo>
                  <a:pt x="757483" y="1609504"/>
                </a:lnTo>
                <a:lnTo>
                  <a:pt x="711001" y="1605462"/>
                </a:lnTo>
                <a:lnTo>
                  <a:pt x="665300" y="1598819"/>
                </a:lnTo>
                <a:lnTo>
                  <a:pt x="620459" y="1589647"/>
                </a:lnTo>
                <a:lnTo>
                  <a:pt x="576552" y="1578023"/>
                </a:lnTo>
                <a:lnTo>
                  <a:pt x="533656" y="1564021"/>
                </a:lnTo>
                <a:lnTo>
                  <a:pt x="491847" y="1547717"/>
                </a:lnTo>
                <a:lnTo>
                  <a:pt x="451201" y="1529185"/>
                </a:lnTo>
                <a:lnTo>
                  <a:pt x="411795" y="1508500"/>
                </a:lnTo>
                <a:lnTo>
                  <a:pt x="373706" y="1485737"/>
                </a:lnTo>
                <a:lnTo>
                  <a:pt x="337008" y="1460972"/>
                </a:lnTo>
                <a:lnTo>
                  <a:pt x="301778" y="1434279"/>
                </a:lnTo>
                <a:lnTo>
                  <a:pt x="268093" y="1405733"/>
                </a:lnTo>
                <a:lnTo>
                  <a:pt x="236029" y="1375410"/>
                </a:lnTo>
                <a:lnTo>
                  <a:pt x="205662" y="1343383"/>
                </a:lnTo>
                <a:lnTo>
                  <a:pt x="177068" y="1309729"/>
                </a:lnTo>
                <a:lnTo>
                  <a:pt x="150323" y="1274521"/>
                </a:lnTo>
                <a:lnTo>
                  <a:pt x="125505" y="1237836"/>
                </a:lnTo>
                <a:lnTo>
                  <a:pt x="102688" y="1199748"/>
                </a:lnTo>
                <a:lnTo>
                  <a:pt x="81949" y="1160332"/>
                </a:lnTo>
                <a:lnTo>
                  <a:pt x="63365" y="1119663"/>
                </a:lnTo>
                <a:lnTo>
                  <a:pt x="47011" y="1077816"/>
                </a:lnTo>
                <a:lnTo>
                  <a:pt x="32964" y="1034866"/>
                </a:lnTo>
                <a:lnTo>
                  <a:pt x="21300" y="990888"/>
                </a:lnTo>
                <a:lnTo>
                  <a:pt x="12095" y="945957"/>
                </a:lnTo>
                <a:lnTo>
                  <a:pt x="5426" y="900148"/>
                </a:lnTo>
                <a:lnTo>
                  <a:pt x="1369" y="853536"/>
                </a:lnTo>
                <a:lnTo>
                  <a:pt x="0" y="806195"/>
                </a:lnTo>
              </a:path>
            </a:pathLst>
          </a:custGeom>
          <a:solidFill>
            <a:schemeClr val="bg1"/>
          </a:solidFill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91475B92-D038-C7B2-983C-8A75AFDEBFE5}"/>
              </a:ext>
            </a:extLst>
          </p:cNvPr>
          <p:cNvGrpSpPr/>
          <p:nvPr/>
        </p:nvGrpSpPr>
        <p:grpSpPr>
          <a:xfrm>
            <a:off x="-6705" y="7000929"/>
            <a:ext cx="13457311" cy="567639"/>
            <a:chOff x="-5333" y="6342126"/>
            <a:chExt cx="10703560" cy="45148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27CEBD2-8044-3E5E-1D2F-DEDDCE0801B8}"/>
                </a:ext>
              </a:extLst>
            </p:cNvPr>
            <p:cNvSpPr/>
            <p:nvPr/>
          </p:nvSpPr>
          <p:spPr>
            <a:xfrm>
              <a:off x="0" y="6347460"/>
              <a:ext cx="10692765" cy="439420"/>
            </a:xfrm>
            <a:custGeom>
              <a:avLst/>
              <a:gdLst/>
              <a:ahLst/>
              <a:cxnLst/>
              <a:rect l="l" t="t" r="r" b="b"/>
              <a:pathLst>
                <a:path w="10692765" h="439420">
                  <a:moveTo>
                    <a:pt x="10692384" y="438911"/>
                  </a:moveTo>
                  <a:lnTo>
                    <a:pt x="0" y="438911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4389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D172740-0AA6-5DC4-9AB8-573EC3066035}"/>
                </a:ext>
              </a:extLst>
            </p:cNvPr>
            <p:cNvSpPr/>
            <p:nvPr/>
          </p:nvSpPr>
          <p:spPr>
            <a:xfrm>
              <a:off x="0" y="6347460"/>
              <a:ext cx="10692765" cy="440690"/>
            </a:xfrm>
            <a:custGeom>
              <a:avLst/>
              <a:gdLst/>
              <a:ahLst/>
              <a:cxnLst/>
              <a:rect l="l" t="t" r="r" b="b"/>
              <a:pathLst>
                <a:path w="10692765" h="440690">
                  <a:moveTo>
                    <a:pt x="0" y="0"/>
                  </a:moveTo>
                  <a:lnTo>
                    <a:pt x="10692384" y="0"/>
                  </a:lnTo>
                  <a:lnTo>
                    <a:pt x="10692384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7E93DE6-48B8-402C-69DE-A563022773DF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272687" y="438912"/>
                  </a:moveTo>
                  <a:lnTo>
                    <a:pt x="172783" y="438912"/>
                  </a:ln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DB86970-785E-FAE5-973D-B867F5B823BC}"/>
                </a:ext>
              </a:extLst>
            </p:cNvPr>
            <p:cNvSpPr/>
            <p:nvPr/>
          </p:nvSpPr>
          <p:spPr>
            <a:xfrm>
              <a:off x="9645395" y="6347460"/>
              <a:ext cx="445134" cy="439420"/>
            </a:xfrm>
            <a:custGeom>
              <a:avLst/>
              <a:gdLst/>
              <a:ahLst/>
              <a:cxnLst/>
              <a:rect l="l" t="t" r="r" b="b"/>
              <a:pathLst>
                <a:path w="445134" h="439420">
                  <a:moveTo>
                    <a:pt x="172783" y="438912"/>
                  </a:moveTo>
                  <a:lnTo>
                    <a:pt x="136302" y="427601"/>
                  </a:lnTo>
                  <a:lnTo>
                    <a:pt x="98524" y="407155"/>
                  </a:lnTo>
                  <a:lnTo>
                    <a:pt x="65532" y="380047"/>
                  </a:lnTo>
                  <a:lnTo>
                    <a:pt x="38254" y="347153"/>
                  </a:lnTo>
                  <a:lnTo>
                    <a:pt x="17621" y="309348"/>
                  </a:lnTo>
                  <a:lnTo>
                    <a:pt x="4560" y="267506"/>
                  </a:lnTo>
                  <a:lnTo>
                    <a:pt x="0" y="222504"/>
                  </a:lnTo>
                  <a:lnTo>
                    <a:pt x="4560" y="177938"/>
                  </a:lnTo>
                  <a:lnTo>
                    <a:pt x="17621" y="136302"/>
                  </a:lnTo>
                  <a:lnTo>
                    <a:pt x="38254" y="98524"/>
                  </a:lnTo>
                  <a:lnTo>
                    <a:pt x="65532" y="65532"/>
                  </a:lnTo>
                  <a:lnTo>
                    <a:pt x="98524" y="38254"/>
                  </a:lnTo>
                  <a:lnTo>
                    <a:pt x="136302" y="17621"/>
                  </a:lnTo>
                  <a:lnTo>
                    <a:pt x="177938" y="4560"/>
                  </a:lnTo>
                  <a:lnTo>
                    <a:pt x="222504" y="0"/>
                  </a:lnTo>
                  <a:lnTo>
                    <a:pt x="267506" y="4560"/>
                  </a:lnTo>
                  <a:lnTo>
                    <a:pt x="309348" y="17621"/>
                  </a:lnTo>
                  <a:lnTo>
                    <a:pt x="347153" y="38254"/>
                  </a:lnTo>
                  <a:lnTo>
                    <a:pt x="380047" y="65532"/>
                  </a:lnTo>
                  <a:lnTo>
                    <a:pt x="407155" y="98524"/>
                  </a:lnTo>
                  <a:lnTo>
                    <a:pt x="427601" y="136302"/>
                  </a:lnTo>
                  <a:lnTo>
                    <a:pt x="440510" y="177938"/>
                  </a:lnTo>
                  <a:lnTo>
                    <a:pt x="445008" y="222504"/>
                  </a:lnTo>
                  <a:lnTo>
                    <a:pt x="440510" y="267506"/>
                  </a:lnTo>
                  <a:lnTo>
                    <a:pt x="427601" y="309348"/>
                  </a:lnTo>
                  <a:lnTo>
                    <a:pt x="407155" y="347153"/>
                  </a:lnTo>
                  <a:lnTo>
                    <a:pt x="380047" y="380047"/>
                  </a:lnTo>
                  <a:lnTo>
                    <a:pt x="347153" y="407155"/>
                  </a:lnTo>
                  <a:lnTo>
                    <a:pt x="309348" y="427601"/>
                  </a:lnTo>
                  <a:lnTo>
                    <a:pt x="272687" y="438912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CAB0011-7220-029D-8C03-4E41BA1C18E9}"/>
              </a:ext>
            </a:extLst>
          </p:cNvPr>
          <p:cNvGrpSpPr/>
          <p:nvPr/>
        </p:nvGrpSpPr>
        <p:grpSpPr>
          <a:xfrm>
            <a:off x="-3830" y="254390"/>
            <a:ext cx="13450924" cy="467046"/>
            <a:chOff x="-3047" y="976122"/>
            <a:chExt cx="10698480" cy="3714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B89AF33-04F5-6ED4-F0F9-005EDA098E79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1FE12D5-32D6-60D5-140D-54BFF6A1B2B2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2EB5113F-B86B-C409-F7E8-D99959347C1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164336"/>
              <a:ext cx="1985771" cy="18288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1419D775-CC4E-DB3D-47C5-6D82B077B7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1" y="978408"/>
              <a:ext cx="195072" cy="19811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C5450D05-13CD-9CDF-C888-70BB4B4B92A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66251127-E240-580B-1B3E-D9261C39374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984504"/>
              <a:ext cx="198120" cy="19812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14537CD2-6433-C103-FCBC-94EB4EA2A4A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C685DB48-0E53-5B84-4268-A16059DB49C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98B1CB74-EB46-BF6B-FD69-5295F9BAF8E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900EC3A3-9EFE-BCCD-0F27-DDBB17553A0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22F19C79-C356-2000-5D09-7FC5D6C221A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6DE7720D-62AE-229A-8505-C8A92DAE406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2" y="1045464"/>
              <a:ext cx="150876" cy="13258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024AC7B5-B379-15F0-AC6A-ECC1BD372644}"/>
              </a:ext>
            </a:extLst>
          </p:cNvPr>
          <p:cNvGrpSpPr/>
          <p:nvPr/>
        </p:nvGrpSpPr>
        <p:grpSpPr>
          <a:xfrm>
            <a:off x="85267" y="7066075"/>
            <a:ext cx="1278189" cy="429523"/>
            <a:chOff x="67818" y="6393942"/>
            <a:chExt cx="1016635" cy="3416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ECDB1C39-2990-F67F-9C3F-94950737CC14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30022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51816"/>
                  </a:lnTo>
                  <a:lnTo>
                    <a:pt x="263652" y="51816"/>
                  </a:lnTo>
                  <a:lnTo>
                    <a:pt x="38100" y="164592"/>
                  </a:lnTo>
                  <a:lnTo>
                    <a:pt x="263652" y="277368"/>
                  </a:lnTo>
                  <a:lnTo>
                    <a:pt x="300228" y="277368"/>
                  </a:lnTo>
                  <a:lnTo>
                    <a:pt x="300228" y="329184"/>
                  </a:lnTo>
                  <a:close/>
                </a:path>
                <a:path w="300355" h="329565">
                  <a:moveTo>
                    <a:pt x="300228" y="277368"/>
                  </a:moveTo>
                  <a:lnTo>
                    <a:pt x="263652" y="277368"/>
                  </a:lnTo>
                  <a:lnTo>
                    <a:pt x="263652" y="51816"/>
                  </a:lnTo>
                  <a:lnTo>
                    <a:pt x="300228" y="51816"/>
                  </a:lnTo>
                  <a:lnTo>
                    <a:pt x="300228" y="277368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3836C44E-B42D-F6DB-F449-D21C34E6472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918" y="6447282"/>
              <a:ext cx="236220" cy="236219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17641BF9-80B6-F16E-AE8B-F96F210E74DE}"/>
                </a:ext>
              </a:extLst>
            </p:cNvPr>
            <p:cNvSpPr/>
            <p:nvPr/>
          </p:nvSpPr>
          <p:spPr>
            <a:xfrm>
              <a:off x="73152" y="6400800"/>
              <a:ext cx="300355" cy="329565"/>
            </a:xfrm>
            <a:custGeom>
              <a:avLst/>
              <a:gdLst/>
              <a:ahLst/>
              <a:cxnLst/>
              <a:rect l="l" t="t" r="r" b="b"/>
              <a:pathLst>
                <a:path w="300355" h="329565">
                  <a:moveTo>
                    <a:pt x="0" y="0"/>
                  </a:moveTo>
                  <a:lnTo>
                    <a:pt x="300228" y="0"/>
                  </a:lnTo>
                  <a:lnTo>
                    <a:pt x="30022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022CD4A5-2693-A08F-4FDF-4AF16AD63EBD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300228" y="323087"/>
                  </a:moveTo>
                  <a:lnTo>
                    <a:pt x="0" y="323087"/>
                  </a:lnTo>
                  <a:lnTo>
                    <a:pt x="0" y="0"/>
                  </a:lnTo>
                  <a:lnTo>
                    <a:pt x="300228" y="0"/>
                  </a:lnTo>
                  <a:lnTo>
                    <a:pt x="300228" y="48768"/>
                  </a:lnTo>
                  <a:lnTo>
                    <a:pt x="36576" y="48768"/>
                  </a:lnTo>
                  <a:lnTo>
                    <a:pt x="36576" y="274319"/>
                  </a:lnTo>
                  <a:lnTo>
                    <a:pt x="300228" y="274319"/>
                  </a:lnTo>
                  <a:lnTo>
                    <a:pt x="300228" y="323087"/>
                  </a:lnTo>
                  <a:close/>
                </a:path>
                <a:path w="300355" h="323215">
                  <a:moveTo>
                    <a:pt x="300228" y="274319"/>
                  </a:moveTo>
                  <a:lnTo>
                    <a:pt x="36576" y="274319"/>
                  </a:lnTo>
                  <a:lnTo>
                    <a:pt x="262128" y="161543"/>
                  </a:lnTo>
                  <a:lnTo>
                    <a:pt x="36576" y="48768"/>
                  </a:lnTo>
                  <a:lnTo>
                    <a:pt x="300228" y="48768"/>
                  </a:lnTo>
                  <a:lnTo>
                    <a:pt x="300228" y="27431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CC1C5247-8C9D-4503-3C42-9E035E0A012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722" y="6444233"/>
              <a:ext cx="236220" cy="236219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0304F440-8564-1789-0766-72FE0E2134C9}"/>
                </a:ext>
              </a:extLst>
            </p:cNvPr>
            <p:cNvSpPr/>
            <p:nvPr/>
          </p:nvSpPr>
          <p:spPr>
            <a:xfrm>
              <a:off x="411480" y="6400800"/>
              <a:ext cx="300355" cy="323215"/>
            </a:xfrm>
            <a:custGeom>
              <a:avLst/>
              <a:gdLst/>
              <a:ahLst/>
              <a:cxnLst/>
              <a:rect l="l" t="t" r="r" b="b"/>
              <a:pathLst>
                <a:path w="300355" h="323215">
                  <a:moveTo>
                    <a:pt x="0" y="0"/>
                  </a:moveTo>
                  <a:lnTo>
                    <a:pt x="300227" y="0"/>
                  </a:lnTo>
                  <a:lnTo>
                    <a:pt x="300227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54BC1CDA-DB03-7ACF-E81D-712104BB1FB5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66116" y="41148"/>
                  </a:lnTo>
                  <a:lnTo>
                    <a:pt x="42672" y="164592"/>
                  </a:lnTo>
                  <a:lnTo>
                    <a:pt x="73152" y="164592"/>
                  </a:lnTo>
                  <a:lnTo>
                    <a:pt x="73152" y="289560"/>
                  </a:lnTo>
                  <a:lnTo>
                    <a:pt x="330708" y="289560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11836" y="88392"/>
                  </a:moveTo>
                  <a:lnTo>
                    <a:pt x="166116" y="41148"/>
                  </a:lnTo>
                  <a:lnTo>
                    <a:pt x="330708" y="41148"/>
                  </a:lnTo>
                  <a:lnTo>
                    <a:pt x="330708" y="56388"/>
                  </a:lnTo>
                  <a:lnTo>
                    <a:pt x="211836" y="56388"/>
                  </a:lnTo>
                  <a:lnTo>
                    <a:pt x="211836" y="88392"/>
                  </a:lnTo>
                  <a:close/>
                </a:path>
                <a:path w="330834" h="330834">
                  <a:moveTo>
                    <a:pt x="330708" y="289560"/>
                  </a:moveTo>
                  <a:lnTo>
                    <a:pt x="259080" y="289560"/>
                  </a:lnTo>
                  <a:lnTo>
                    <a:pt x="259080" y="164592"/>
                  </a:lnTo>
                  <a:lnTo>
                    <a:pt x="289560" y="164592"/>
                  </a:lnTo>
                  <a:lnTo>
                    <a:pt x="242316" y="118872"/>
                  </a:lnTo>
                  <a:lnTo>
                    <a:pt x="242316" y="56388"/>
                  </a:lnTo>
                  <a:lnTo>
                    <a:pt x="330708" y="56388"/>
                  </a:lnTo>
                  <a:lnTo>
                    <a:pt x="330708" y="2895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0B01EAA6-8F65-8DE0-0299-79D44152AA4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6440423"/>
              <a:ext cx="246888" cy="248412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BCC22D4E-37F5-0E6E-3A60-C2FECC3C80DB}"/>
                </a:ext>
              </a:extLst>
            </p:cNvPr>
            <p:cNvSpPr/>
            <p:nvPr/>
          </p:nvSpPr>
          <p:spPr>
            <a:xfrm>
              <a:off x="790955" y="6440423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123443" y="0"/>
                  </a:moveTo>
                  <a:lnTo>
                    <a:pt x="169163" y="47244"/>
                  </a:lnTo>
                  <a:lnTo>
                    <a:pt x="169163" y="15240"/>
                  </a:lnTo>
                  <a:lnTo>
                    <a:pt x="199644" y="15240"/>
                  </a:lnTo>
                  <a:lnTo>
                    <a:pt x="199644" y="77724"/>
                  </a:lnTo>
                  <a:lnTo>
                    <a:pt x="246887" y="123444"/>
                  </a:lnTo>
                  <a:lnTo>
                    <a:pt x="216408" y="123444"/>
                  </a:lnTo>
                  <a:lnTo>
                    <a:pt x="216408" y="248411"/>
                  </a:lnTo>
                  <a:lnTo>
                    <a:pt x="30479" y="248411"/>
                  </a:lnTo>
                  <a:lnTo>
                    <a:pt x="30479" y="123444"/>
                  </a:lnTo>
                  <a:lnTo>
                    <a:pt x="0" y="123444"/>
                  </a:lnTo>
                  <a:lnTo>
                    <a:pt x="123443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64B147A9-6FAB-C349-54CE-6579FA274E6C}"/>
                </a:ext>
              </a:extLst>
            </p:cNvPr>
            <p:cNvSpPr/>
            <p:nvPr/>
          </p:nvSpPr>
          <p:spPr>
            <a:xfrm>
              <a:off x="821436" y="6487667"/>
              <a:ext cx="186055" cy="201295"/>
            </a:xfrm>
            <a:custGeom>
              <a:avLst/>
              <a:gdLst/>
              <a:ahLst/>
              <a:cxnLst/>
              <a:rect l="l" t="t" r="r" b="b"/>
              <a:pathLst>
                <a:path w="186055" h="201295">
                  <a:moveTo>
                    <a:pt x="138684" y="0"/>
                  </a:moveTo>
                  <a:lnTo>
                    <a:pt x="169164" y="30480"/>
                  </a:lnTo>
                </a:path>
                <a:path w="186055" h="201295">
                  <a:moveTo>
                    <a:pt x="185928" y="76200"/>
                  </a:moveTo>
                  <a:lnTo>
                    <a:pt x="0" y="76200"/>
                  </a:lnTo>
                </a:path>
                <a:path w="186055" h="201295">
                  <a:moveTo>
                    <a:pt x="77724" y="201167"/>
                  </a:moveTo>
                  <a:lnTo>
                    <a:pt x="77724" y="138683"/>
                  </a:lnTo>
                  <a:lnTo>
                    <a:pt x="108203" y="138683"/>
                  </a:lnTo>
                  <a:lnTo>
                    <a:pt x="108203" y="201167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041247F6-908C-C310-79EA-1D06E45486AB}"/>
                </a:ext>
              </a:extLst>
            </p:cNvPr>
            <p:cNvSpPr/>
            <p:nvPr/>
          </p:nvSpPr>
          <p:spPr>
            <a:xfrm>
              <a:off x="748283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8" y="0"/>
                  </a:lnTo>
                  <a:lnTo>
                    <a:pt x="330708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23BED837-EC9A-444C-5AE6-9F4B4F74EFEE}"/>
              </a:ext>
            </a:extLst>
          </p:cNvPr>
          <p:cNvGrpSpPr/>
          <p:nvPr/>
        </p:nvGrpSpPr>
        <p:grpSpPr>
          <a:xfrm>
            <a:off x="1393953" y="7066076"/>
            <a:ext cx="1344454" cy="435111"/>
            <a:chOff x="1108710" y="6393942"/>
            <a:chExt cx="1069340" cy="346075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50E962CA-94B6-3E06-F379-2E97F777761C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329184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29184" y="0"/>
                  </a:lnTo>
                  <a:lnTo>
                    <a:pt x="329184" y="41148"/>
                  </a:lnTo>
                  <a:lnTo>
                    <a:pt x="164592" y="41148"/>
                  </a:lnTo>
                  <a:lnTo>
                    <a:pt x="116371" y="50792"/>
                  </a:lnTo>
                  <a:lnTo>
                    <a:pt x="77152" y="77152"/>
                  </a:lnTo>
                  <a:lnTo>
                    <a:pt x="50792" y="116371"/>
                  </a:lnTo>
                  <a:lnTo>
                    <a:pt x="41148" y="164592"/>
                  </a:lnTo>
                  <a:lnTo>
                    <a:pt x="50792" y="212812"/>
                  </a:lnTo>
                  <a:lnTo>
                    <a:pt x="77152" y="252031"/>
                  </a:lnTo>
                  <a:lnTo>
                    <a:pt x="116371" y="278391"/>
                  </a:lnTo>
                  <a:lnTo>
                    <a:pt x="164592" y="288036"/>
                  </a:lnTo>
                  <a:lnTo>
                    <a:pt x="329184" y="288036"/>
                  </a:lnTo>
                  <a:lnTo>
                    <a:pt x="329184" y="329184"/>
                  </a:lnTo>
                  <a:close/>
                </a:path>
                <a:path w="329564" h="329565">
                  <a:moveTo>
                    <a:pt x="329184" y="288036"/>
                  </a:moveTo>
                  <a:lnTo>
                    <a:pt x="164592" y="288036"/>
                  </a:lnTo>
                  <a:lnTo>
                    <a:pt x="212812" y="278391"/>
                  </a:lnTo>
                  <a:lnTo>
                    <a:pt x="252031" y="252031"/>
                  </a:lnTo>
                  <a:lnTo>
                    <a:pt x="278391" y="212812"/>
                  </a:lnTo>
                  <a:lnTo>
                    <a:pt x="288036" y="164592"/>
                  </a:lnTo>
                  <a:lnTo>
                    <a:pt x="278391" y="116371"/>
                  </a:lnTo>
                  <a:lnTo>
                    <a:pt x="252031" y="77152"/>
                  </a:lnTo>
                  <a:lnTo>
                    <a:pt x="212812" y="50792"/>
                  </a:lnTo>
                  <a:lnTo>
                    <a:pt x="164592" y="41148"/>
                  </a:lnTo>
                  <a:lnTo>
                    <a:pt x="329184" y="41148"/>
                  </a:lnTo>
                  <a:lnTo>
                    <a:pt x="329184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B37337D6-BC20-A1EE-E42C-71E0214D79F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0" y="6446519"/>
              <a:ext cx="246888" cy="246888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2E7B484B-E5F4-D238-86AB-94292ECB13B1}"/>
                </a:ext>
              </a:extLst>
            </p:cNvPr>
            <p:cNvSpPr/>
            <p:nvPr/>
          </p:nvSpPr>
          <p:spPr>
            <a:xfrm>
              <a:off x="1524000" y="64465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123443" y="0"/>
                  </a:moveTo>
                  <a:lnTo>
                    <a:pt x="171664" y="9644"/>
                  </a:lnTo>
                  <a:lnTo>
                    <a:pt x="210883" y="36004"/>
                  </a:lnTo>
                  <a:lnTo>
                    <a:pt x="237243" y="75223"/>
                  </a:lnTo>
                  <a:lnTo>
                    <a:pt x="246887" y="123444"/>
                  </a:lnTo>
                  <a:lnTo>
                    <a:pt x="237243" y="171664"/>
                  </a:lnTo>
                  <a:lnTo>
                    <a:pt x="210883" y="210883"/>
                  </a:lnTo>
                  <a:lnTo>
                    <a:pt x="171664" y="237243"/>
                  </a:lnTo>
                  <a:lnTo>
                    <a:pt x="123443" y="246888"/>
                  </a:lnTo>
                  <a:lnTo>
                    <a:pt x="75223" y="237243"/>
                  </a:lnTo>
                  <a:lnTo>
                    <a:pt x="36004" y="210883"/>
                  </a:lnTo>
                  <a:lnTo>
                    <a:pt x="9644" y="171664"/>
                  </a:lnTo>
                  <a:lnTo>
                    <a:pt x="0" y="123444"/>
                  </a:lnTo>
                  <a:lnTo>
                    <a:pt x="9644" y="75223"/>
                  </a:lnTo>
                  <a:lnTo>
                    <a:pt x="36004" y="36004"/>
                  </a:lnTo>
                  <a:lnTo>
                    <a:pt x="75223" y="9644"/>
                  </a:lnTo>
                  <a:lnTo>
                    <a:pt x="123443" y="0"/>
                  </a:lnTo>
                  <a:close/>
                </a:path>
                <a:path w="247014" h="247015">
                  <a:moveTo>
                    <a:pt x="123443" y="7620"/>
                  </a:moveTo>
                  <a:lnTo>
                    <a:pt x="132802" y="9263"/>
                  </a:lnTo>
                  <a:lnTo>
                    <a:pt x="140017" y="13906"/>
                  </a:lnTo>
                  <a:lnTo>
                    <a:pt x="144660" y="21121"/>
                  </a:lnTo>
                  <a:lnTo>
                    <a:pt x="146304" y="30480"/>
                  </a:lnTo>
                  <a:lnTo>
                    <a:pt x="144660" y="39195"/>
                  </a:lnTo>
                  <a:lnTo>
                    <a:pt x="140017" y="46482"/>
                  </a:lnTo>
                  <a:lnTo>
                    <a:pt x="132802" y="51482"/>
                  </a:lnTo>
                  <a:lnTo>
                    <a:pt x="123443" y="53339"/>
                  </a:lnTo>
                  <a:lnTo>
                    <a:pt x="114728" y="51482"/>
                  </a:lnTo>
                  <a:lnTo>
                    <a:pt x="107441" y="46481"/>
                  </a:lnTo>
                  <a:lnTo>
                    <a:pt x="102441" y="39195"/>
                  </a:lnTo>
                  <a:lnTo>
                    <a:pt x="100583" y="30480"/>
                  </a:lnTo>
                  <a:lnTo>
                    <a:pt x="102441" y="21121"/>
                  </a:lnTo>
                  <a:lnTo>
                    <a:pt x="107441" y="13906"/>
                  </a:lnTo>
                  <a:lnTo>
                    <a:pt x="114728" y="9263"/>
                  </a:lnTo>
                  <a:lnTo>
                    <a:pt x="123443" y="7620"/>
                  </a:lnTo>
                </a:path>
                <a:path w="247014" h="247015">
                  <a:moveTo>
                    <a:pt x="77723" y="76200"/>
                  </a:moveTo>
                  <a:lnTo>
                    <a:pt x="146304" y="76200"/>
                  </a:lnTo>
                  <a:lnTo>
                    <a:pt x="146304" y="201168"/>
                  </a:lnTo>
                  <a:lnTo>
                    <a:pt x="170687" y="201168"/>
                  </a:lnTo>
                  <a:lnTo>
                    <a:pt x="170687" y="216407"/>
                  </a:lnTo>
                  <a:lnTo>
                    <a:pt x="77723" y="216407"/>
                  </a:lnTo>
                  <a:lnTo>
                    <a:pt x="77723" y="201168"/>
                  </a:lnTo>
                  <a:lnTo>
                    <a:pt x="100583" y="201168"/>
                  </a:lnTo>
                  <a:lnTo>
                    <a:pt x="100583" y="91439"/>
                  </a:lnTo>
                  <a:lnTo>
                    <a:pt x="77723" y="91439"/>
                  </a:lnTo>
                  <a:lnTo>
                    <a:pt x="77723" y="7620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5F9FE0C7-4EB4-EDEC-8682-0A6D140ED364}"/>
                </a:ext>
              </a:extLst>
            </p:cNvPr>
            <p:cNvSpPr/>
            <p:nvPr/>
          </p:nvSpPr>
          <p:spPr>
            <a:xfrm>
              <a:off x="1482851" y="640537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0" y="0"/>
                  </a:moveTo>
                  <a:lnTo>
                    <a:pt x="329184" y="0"/>
                  </a:lnTo>
                  <a:lnTo>
                    <a:pt x="329184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12A6AA1F-24D3-B3A3-FAF2-C8A76BF8C915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330708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102108"/>
                  </a:lnTo>
                  <a:lnTo>
                    <a:pt x="42672" y="102108"/>
                  </a:lnTo>
                  <a:lnTo>
                    <a:pt x="42672" y="150876"/>
                  </a:lnTo>
                  <a:lnTo>
                    <a:pt x="68580" y="150876"/>
                  </a:lnTo>
                  <a:lnTo>
                    <a:pt x="68580" y="219456"/>
                  </a:lnTo>
                  <a:lnTo>
                    <a:pt x="330708" y="219456"/>
                  </a:lnTo>
                  <a:lnTo>
                    <a:pt x="330708" y="330708"/>
                  </a:lnTo>
                  <a:close/>
                </a:path>
                <a:path w="330834" h="330834">
                  <a:moveTo>
                    <a:pt x="268224" y="128016"/>
                  </a:moveTo>
                  <a:lnTo>
                    <a:pt x="236219" y="128016"/>
                  </a:lnTo>
                  <a:lnTo>
                    <a:pt x="236219" y="117348"/>
                  </a:lnTo>
                  <a:lnTo>
                    <a:pt x="227076" y="106680"/>
                  </a:lnTo>
                  <a:lnTo>
                    <a:pt x="64008" y="106680"/>
                  </a:lnTo>
                  <a:lnTo>
                    <a:pt x="57912" y="102108"/>
                  </a:lnTo>
                  <a:lnTo>
                    <a:pt x="330708" y="102108"/>
                  </a:lnTo>
                  <a:lnTo>
                    <a:pt x="330708" y="117348"/>
                  </a:lnTo>
                  <a:lnTo>
                    <a:pt x="277368" y="117348"/>
                  </a:lnTo>
                  <a:lnTo>
                    <a:pt x="268224" y="128016"/>
                  </a:lnTo>
                  <a:close/>
                </a:path>
                <a:path w="330834" h="330834">
                  <a:moveTo>
                    <a:pt x="330708" y="208788"/>
                  </a:moveTo>
                  <a:lnTo>
                    <a:pt x="289560" y="208788"/>
                  </a:lnTo>
                  <a:lnTo>
                    <a:pt x="289560" y="117348"/>
                  </a:lnTo>
                  <a:lnTo>
                    <a:pt x="330708" y="117348"/>
                  </a:lnTo>
                  <a:lnTo>
                    <a:pt x="330708" y="208788"/>
                  </a:lnTo>
                  <a:close/>
                </a:path>
                <a:path w="330834" h="330834">
                  <a:moveTo>
                    <a:pt x="68580" y="150876"/>
                  </a:moveTo>
                  <a:lnTo>
                    <a:pt x="57912" y="150876"/>
                  </a:lnTo>
                  <a:lnTo>
                    <a:pt x="64008" y="144780"/>
                  </a:lnTo>
                  <a:lnTo>
                    <a:pt x="68580" y="144780"/>
                  </a:lnTo>
                  <a:lnTo>
                    <a:pt x="68580" y="150876"/>
                  </a:lnTo>
                  <a:close/>
                </a:path>
                <a:path w="330834" h="330834">
                  <a:moveTo>
                    <a:pt x="330708" y="219456"/>
                  </a:moveTo>
                  <a:lnTo>
                    <a:pt x="236219" y="219456"/>
                  </a:lnTo>
                  <a:lnTo>
                    <a:pt x="236219" y="195072"/>
                  </a:lnTo>
                  <a:lnTo>
                    <a:pt x="263652" y="195072"/>
                  </a:lnTo>
                  <a:lnTo>
                    <a:pt x="277368" y="208788"/>
                  </a:lnTo>
                  <a:lnTo>
                    <a:pt x="330708" y="208788"/>
                  </a:lnTo>
                  <a:lnTo>
                    <a:pt x="330708" y="21945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F212069B-16DA-13C8-EF8A-E0827CF81DA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6716" y="6501384"/>
              <a:ext cx="246887" cy="117347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3585245D-E673-A797-01F9-625F2169F498}"/>
                </a:ext>
              </a:extLst>
            </p:cNvPr>
            <p:cNvSpPr/>
            <p:nvPr/>
          </p:nvSpPr>
          <p:spPr>
            <a:xfrm>
              <a:off x="1156716" y="6501384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0" y="0"/>
                  </a:moveTo>
                  <a:lnTo>
                    <a:pt x="15240" y="0"/>
                  </a:lnTo>
                  <a:lnTo>
                    <a:pt x="21336" y="4572"/>
                  </a:lnTo>
                  <a:lnTo>
                    <a:pt x="184404" y="4572"/>
                  </a:lnTo>
                  <a:lnTo>
                    <a:pt x="193548" y="15240"/>
                  </a:lnTo>
                  <a:lnTo>
                    <a:pt x="193548" y="25908"/>
                  </a:lnTo>
                  <a:lnTo>
                    <a:pt x="225551" y="25908"/>
                  </a:lnTo>
                  <a:lnTo>
                    <a:pt x="234695" y="15240"/>
                  </a:lnTo>
                  <a:lnTo>
                    <a:pt x="246888" y="15240"/>
                  </a:lnTo>
                  <a:lnTo>
                    <a:pt x="246888" y="106679"/>
                  </a:lnTo>
                  <a:lnTo>
                    <a:pt x="234695" y="106679"/>
                  </a:lnTo>
                  <a:lnTo>
                    <a:pt x="220980" y="92964"/>
                  </a:lnTo>
                  <a:lnTo>
                    <a:pt x="193548" y="92964"/>
                  </a:lnTo>
                  <a:lnTo>
                    <a:pt x="193548" y="117348"/>
                  </a:lnTo>
                  <a:lnTo>
                    <a:pt x="25908" y="117348"/>
                  </a:lnTo>
                  <a:lnTo>
                    <a:pt x="25908" y="42672"/>
                  </a:lnTo>
                  <a:lnTo>
                    <a:pt x="21336" y="42672"/>
                  </a:lnTo>
                  <a:lnTo>
                    <a:pt x="1524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E9844555-E097-824F-134B-CE7C8B6D3E4F}"/>
                </a:ext>
              </a:extLst>
            </p:cNvPr>
            <p:cNvSpPr/>
            <p:nvPr/>
          </p:nvSpPr>
          <p:spPr>
            <a:xfrm>
              <a:off x="1114044" y="63992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0"/>
                  </a:moveTo>
                  <a:lnTo>
                    <a:pt x="330707" y="0"/>
                  </a:lnTo>
                  <a:lnTo>
                    <a:pt x="330707" y="330707"/>
                  </a:lnTo>
                  <a:lnTo>
                    <a:pt x="0" y="33070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BE6EC09F-E584-1B02-F8C9-4945C8EF6181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330708" y="329184"/>
                  </a:moveTo>
                  <a:lnTo>
                    <a:pt x="0" y="329184"/>
                  </a:lnTo>
                  <a:lnTo>
                    <a:pt x="0" y="0"/>
                  </a:lnTo>
                  <a:lnTo>
                    <a:pt x="330708" y="0"/>
                  </a:lnTo>
                  <a:lnTo>
                    <a:pt x="330708" y="41148"/>
                  </a:lnTo>
                  <a:lnTo>
                    <a:pt x="196595" y="41148"/>
                  </a:lnTo>
                  <a:lnTo>
                    <a:pt x="118872" y="118872"/>
                  </a:lnTo>
                  <a:lnTo>
                    <a:pt x="41148" y="118872"/>
                  </a:lnTo>
                  <a:lnTo>
                    <a:pt x="41148" y="211836"/>
                  </a:lnTo>
                  <a:lnTo>
                    <a:pt x="118872" y="211836"/>
                  </a:lnTo>
                  <a:lnTo>
                    <a:pt x="196595" y="288036"/>
                  </a:lnTo>
                  <a:lnTo>
                    <a:pt x="330708" y="288036"/>
                  </a:lnTo>
                  <a:lnTo>
                    <a:pt x="330708" y="329184"/>
                  </a:lnTo>
                  <a:close/>
                </a:path>
                <a:path w="330835" h="329565">
                  <a:moveTo>
                    <a:pt x="330708" y="288036"/>
                  </a:moveTo>
                  <a:lnTo>
                    <a:pt x="196595" y="288036"/>
                  </a:lnTo>
                  <a:lnTo>
                    <a:pt x="196595" y="41148"/>
                  </a:lnTo>
                  <a:lnTo>
                    <a:pt x="330708" y="41148"/>
                  </a:lnTo>
                  <a:lnTo>
                    <a:pt x="330708" y="288036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>
            <a:extLst>
              <a:ext uri="{FF2B5EF4-FFF2-40B4-BE49-F238E27FC236}">
                <a16:creationId xmlns:a16="http://schemas.microsoft.com/office/drawing/2014/main" id="{62775C5F-7CC9-E92E-35CB-4734D26A71A0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4557" y="287695"/>
            <a:ext cx="132928" cy="27050"/>
          </a:xfrm>
          <a:prstGeom prst="rect">
            <a:avLst/>
          </a:prstGeom>
        </p:spPr>
      </p:pic>
      <p:grpSp>
        <p:nvGrpSpPr>
          <p:cNvPr id="43" name="object 43">
            <a:extLst>
              <a:ext uri="{FF2B5EF4-FFF2-40B4-BE49-F238E27FC236}">
                <a16:creationId xmlns:a16="http://schemas.microsoft.com/office/drawing/2014/main" id="{9B882B6C-C23F-427A-FBFE-88B9CCE0F8E9}"/>
              </a:ext>
            </a:extLst>
          </p:cNvPr>
          <p:cNvGrpSpPr/>
          <p:nvPr/>
        </p:nvGrpSpPr>
        <p:grpSpPr>
          <a:xfrm>
            <a:off x="2315590" y="7069906"/>
            <a:ext cx="429523" cy="427926"/>
            <a:chOff x="1841754" y="6396989"/>
            <a:chExt cx="341630" cy="34036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E70CD592-934C-BFCC-BA53-780C929565D1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8236" y="6443471"/>
              <a:ext cx="155447" cy="246888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8F76F13A-CEA5-FD73-5EDC-87C3B0C880B1}"/>
                </a:ext>
              </a:extLst>
            </p:cNvPr>
            <p:cNvSpPr/>
            <p:nvPr/>
          </p:nvSpPr>
          <p:spPr>
            <a:xfrm>
              <a:off x="1888236" y="6443471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19" h="247015">
                  <a:moveTo>
                    <a:pt x="0" y="77724"/>
                  </a:moveTo>
                  <a:lnTo>
                    <a:pt x="77723" y="77724"/>
                  </a:lnTo>
                  <a:lnTo>
                    <a:pt x="155447" y="0"/>
                  </a:lnTo>
                  <a:lnTo>
                    <a:pt x="155447" y="246888"/>
                  </a:lnTo>
                  <a:lnTo>
                    <a:pt x="77723" y="170688"/>
                  </a:lnTo>
                  <a:lnTo>
                    <a:pt x="0" y="170688"/>
                  </a:lnTo>
                  <a:lnTo>
                    <a:pt x="0" y="77724"/>
                  </a:lnTo>
                  <a:close/>
                </a:path>
                <a:path w="248919" h="247015">
                  <a:moveTo>
                    <a:pt x="185927" y="77724"/>
                  </a:moveTo>
                  <a:lnTo>
                    <a:pt x="248412" y="30480"/>
                  </a:lnTo>
                </a:path>
                <a:path w="248919" h="247015">
                  <a:moveTo>
                    <a:pt x="185927" y="123444"/>
                  </a:moveTo>
                  <a:lnTo>
                    <a:pt x="248412" y="123444"/>
                  </a:lnTo>
                </a:path>
                <a:path w="248919" h="247015">
                  <a:moveTo>
                    <a:pt x="185927" y="170688"/>
                  </a:moveTo>
                  <a:lnTo>
                    <a:pt x="248412" y="216408"/>
                  </a:lnTo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37F92371-DCFA-9839-EA47-CD2C0559F7D6}"/>
                </a:ext>
              </a:extLst>
            </p:cNvPr>
            <p:cNvSpPr/>
            <p:nvPr/>
          </p:nvSpPr>
          <p:spPr>
            <a:xfrm>
              <a:off x="1847088" y="6402323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5" h="329565">
                  <a:moveTo>
                    <a:pt x="0" y="0"/>
                  </a:moveTo>
                  <a:lnTo>
                    <a:pt x="330708" y="0"/>
                  </a:lnTo>
                  <a:lnTo>
                    <a:pt x="330708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3696F6D2-ABD0-7FA4-1714-9AD3F1ACD840}"/>
              </a:ext>
            </a:extLst>
          </p:cNvPr>
          <p:cNvGrpSpPr/>
          <p:nvPr/>
        </p:nvGrpSpPr>
        <p:grpSpPr>
          <a:xfrm>
            <a:off x="-3830" y="202655"/>
            <a:ext cx="13450924" cy="485408"/>
            <a:chOff x="-3047" y="934974"/>
            <a:chExt cx="10698480" cy="38608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EFAA487A-58B7-A5A8-F8DF-808FE79455E1}"/>
                </a:ext>
              </a:extLst>
            </p:cNvPr>
            <p:cNvSpPr/>
            <p:nvPr/>
          </p:nvSpPr>
          <p:spPr>
            <a:xfrm>
              <a:off x="0" y="1234305"/>
              <a:ext cx="10692765" cy="83820"/>
            </a:xfrm>
            <a:custGeom>
              <a:avLst/>
              <a:gdLst/>
              <a:ahLst/>
              <a:cxnLst/>
              <a:rect l="l" t="t" r="r" b="b"/>
              <a:pathLst>
                <a:path w="10692765" h="83819">
                  <a:moveTo>
                    <a:pt x="10692384" y="0"/>
                  </a:moveTo>
                  <a:lnTo>
                    <a:pt x="0" y="83479"/>
                  </a:lnTo>
                </a:path>
              </a:pathLst>
            </a:custGeom>
            <a:ln w="6096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BA517F41-6D39-7F21-B8E5-6D53C3A55564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248411" y="0"/>
                  </a:lnTo>
                  <a:lnTo>
                    <a:pt x="248411" y="24841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6538D2BB-D87A-330C-653A-5B617947D90F}"/>
                </a:ext>
              </a:extLst>
            </p:cNvPr>
            <p:cNvSpPr/>
            <p:nvPr/>
          </p:nvSpPr>
          <p:spPr>
            <a:xfrm>
              <a:off x="100583" y="9403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1" y="0"/>
                  </a:lnTo>
                  <a:lnTo>
                    <a:pt x="248411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5017EAE7-F491-88CE-2C46-A7C8F4C316AD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2" y="248411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24841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497ACE18-13AE-E3C5-3966-922CD4D57118}"/>
                </a:ext>
              </a:extLst>
            </p:cNvPr>
            <p:cNvSpPr/>
            <p:nvPr/>
          </p:nvSpPr>
          <p:spPr>
            <a:xfrm>
              <a:off x="158495" y="98145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0"/>
                  </a:moveTo>
                  <a:lnTo>
                    <a:pt x="248412" y="0"/>
                  </a:lnTo>
                  <a:lnTo>
                    <a:pt x="248412" y="248411"/>
                  </a:lnTo>
                  <a:lnTo>
                    <a:pt x="0" y="2484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>
            <a:extLst>
              <a:ext uri="{FF2B5EF4-FFF2-40B4-BE49-F238E27FC236}">
                <a16:creationId xmlns:a16="http://schemas.microsoft.com/office/drawing/2014/main" id="{30AA25BA-F74D-138D-D1A7-83DEA609E0C2}"/>
              </a:ext>
            </a:extLst>
          </p:cNvPr>
          <p:cNvGrpSpPr/>
          <p:nvPr/>
        </p:nvGrpSpPr>
        <p:grpSpPr>
          <a:xfrm>
            <a:off x="628476" y="257264"/>
            <a:ext cx="2497299" cy="463853"/>
            <a:chOff x="499872" y="978408"/>
            <a:chExt cx="1986280" cy="368935"/>
          </a:xfrm>
        </p:grpSpPr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74E29665-BA41-6C68-F764-6A33F319B471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872" y="1164336"/>
              <a:ext cx="1985771" cy="18288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47D463ED-B741-FD78-E208-4FAF7074779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978408"/>
              <a:ext cx="195072" cy="198119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A6BBC635-7584-E3E6-EC57-5D8650CC85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985265"/>
              <a:ext cx="210312" cy="201929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650C9A0A-6E8E-DF07-8173-AABEB5AB855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8" y="984504"/>
              <a:ext cx="198120" cy="198120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FBB36D08-45E9-0077-D7DC-1C9F5A9CB40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986027"/>
              <a:ext cx="204216" cy="2011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9623E3EE-AFDF-E012-0ED1-1DE384D6FBE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" y="986027"/>
              <a:ext cx="208788" cy="20116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78A28E7D-C79B-C1C9-49AE-9ADA1A70CF0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52" y="986027"/>
              <a:ext cx="201168" cy="20116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54D5B359-83EB-D328-78FD-904B3B06BB1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6" y="996695"/>
              <a:ext cx="178308" cy="172212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3FC0A8E9-F9A8-2DEC-DD0B-01EFFD28D76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16" y="1019556"/>
              <a:ext cx="140208" cy="141731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3155922E-0192-960F-6FE2-7628CDCE95F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2451" y="1045464"/>
              <a:ext cx="150876" cy="132587"/>
            </a:xfrm>
            <a:prstGeom prst="rect">
              <a:avLst/>
            </a:prstGeom>
          </p:spPr>
        </p:pic>
      </p:grpSp>
      <p:sp>
        <p:nvSpPr>
          <p:cNvPr id="57" name="object 6">
            <a:extLst>
              <a:ext uri="{FF2B5EF4-FFF2-40B4-BE49-F238E27FC236}">
                <a16:creationId xmlns:a16="http://schemas.microsoft.com/office/drawing/2014/main" id="{65B08246-D40A-8AD1-C402-1F814DBB3F0F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7">
            <a:extLst>
              <a:ext uri="{FF2B5EF4-FFF2-40B4-BE49-F238E27FC236}">
                <a16:creationId xmlns:a16="http://schemas.microsoft.com/office/drawing/2014/main" id="{FDEEA895-A1B1-1330-7974-C242A913D7F5}"/>
              </a:ext>
            </a:extLst>
          </p:cNvPr>
          <p:cNvSpPr/>
          <p:nvPr/>
        </p:nvSpPr>
        <p:spPr>
          <a:xfrm>
            <a:off x="230672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8">
            <a:extLst>
              <a:ext uri="{FF2B5EF4-FFF2-40B4-BE49-F238E27FC236}">
                <a16:creationId xmlns:a16="http://schemas.microsoft.com/office/drawing/2014/main" id="{AD5AC6D8-975E-2894-3799-CBDB677E47DC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67839" y="2867784"/>
            <a:ext cx="152808" cy="190732"/>
          </a:xfrm>
          <a:prstGeom prst="rect">
            <a:avLst/>
          </a:prstGeom>
        </p:spPr>
      </p:pic>
      <p:pic>
        <p:nvPicPr>
          <p:cNvPr id="60" name="object 9">
            <a:extLst>
              <a:ext uri="{FF2B5EF4-FFF2-40B4-BE49-F238E27FC236}">
                <a16:creationId xmlns:a16="http://schemas.microsoft.com/office/drawing/2014/main" id="{143BB830-09B1-4DFE-B9C9-05877A6D08D9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3393" y="2867784"/>
            <a:ext cx="152808" cy="190732"/>
          </a:xfrm>
          <a:prstGeom prst="rect">
            <a:avLst/>
          </a:prstGeom>
        </p:spPr>
      </p:pic>
      <p:pic>
        <p:nvPicPr>
          <p:cNvPr id="61" name="object 10">
            <a:extLst>
              <a:ext uri="{FF2B5EF4-FFF2-40B4-BE49-F238E27FC236}">
                <a16:creationId xmlns:a16="http://schemas.microsoft.com/office/drawing/2014/main" id="{C7730B13-EBCB-DA67-BD4B-94FE9161BE7D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18946" y="2887441"/>
            <a:ext cx="135453" cy="151418"/>
          </a:xfrm>
          <a:prstGeom prst="rect">
            <a:avLst/>
          </a:prstGeom>
        </p:spPr>
      </p:pic>
      <p:pic>
        <p:nvPicPr>
          <p:cNvPr id="62" name="object 11">
            <a:extLst>
              <a:ext uri="{FF2B5EF4-FFF2-40B4-BE49-F238E27FC236}">
                <a16:creationId xmlns:a16="http://schemas.microsoft.com/office/drawing/2014/main" id="{33DE6B51-A719-9D8D-460B-6D56F424A548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76517" y="3381321"/>
            <a:ext cx="135453" cy="151418"/>
          </a:xfrm>
          <a:prstGeom prst="rect">
            <a:avLst/>
          </a:prstGeom>
        </p:spPr>
      </p:pic>
      <p:pic>
        <p:nvPicPr>
          <p:cNvPr id="63" name="object 12">
            <a:extLst>
              <a:ext uri="{FF2B5EF4-FFF2-40B4-BE49-F238E27FC236}">
                <a16:creationId xmlns:a16="http://schemas.microsoft.com/office/drawing/2014/main" id="{99A619CA-F61D-7C94-8664-A49A7C7A5056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2887441"/>
            <a:ext cx="135453" cy="151418"/>
          </a:xfrm>
          <a:prstGeom prst="rect">
            <a:avLst/>
          </a:prstGeom>
        </p:spPr>
      </p:pic>
      <p:sp>
        <p:nvSpPr>
          <p:cNvPr id="79" name="object 15">
            <a:extLst>
              <a:ext uri="{FF2B5EF4-FFF2-40B4-BE49-F238E27FC236}">
                <a16:creationId xmlns:a16="http://schemas.microsoft.com/office/drawing/2014/main" id="{2D8EFFDB-DE42-4761-B865-D55F99F8BD91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9DF85753-113F-CA12-42E3-B6BEDF3C312E}"/>
              </a:ext>
            </a:extLst>
          </p:cNvPr>
          <p:cNvSpPr/>
          <p:nvPr/>
        </p:nvSpPr>
        <p:spPr>
          <a:xfrm>
            <a:off x="4476411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17">
            <a:extLst>
              <a:ext uri="{FF2B5EF4-FFF2-40B4-BE49-F238E27FC236}">
                <a16:creationId xmlns:a16="http://schemas.microsoft.com/office/drawing/2014/main" id="{24AAE243-0BD6-2D6B-2130-E3A4CC50E95F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80457" y="2867784"/>
            <a:ext cx="152808" cy="190732"/>
          </a:xfrm>
          <a:prstGeom prst="rect">
            <a:avLst/>
          </a:prstGeom>
        </p:spPr>
      </p:pic>
      <p:pic>
        <p:nvPicPr>
          <p:cNvPr id="82" name="object 18">
            <a:extLst>
              <a:ext uri="{FF2B5EF4-FFF2-40B4-BE49-F238E27FC236}">
                <a16:creationId xmlns:a16="http://schemas.microsoft.com/office/drawing/2014/main" id="{3FF404B8-DE5B-1DAD-27BD-7871387B2B40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47732" y="3381321"/>
            <a:ext cx="135453" cy="151418"/>
          </a:xfrm>
          <a:prstGeom prst="rect">
            <a:avLst/>
          </a:prstGeom>
        </p:spPr>
      </p:pic>
      <p:pic>
        <p:nvPicPr>
          <p:cNvPr id="83" name="object 19">
            <a:extLst>
              <a:ext uri="{FF2B5EF4-FFF2-40B4-BE49-F238E27FC236}">
                <a16:creationId xmlns:a16="http://schemas.microsoft.com/office/drawing/2014/main" id="{929D6F50-A0B5-8B7D-6816-ABAF67DB0BEB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18946" y="3381321"/>
            <a:ext cx="135453" cy="151418"/>
          </a:xfrm>
          <a:prstGeom prst="rect">
            <a:avLst/>
          </a:prstGeom>
        </p:spPr>
      </p:pic>
      <p:sp>
        <p:nvSpPr>
          <p:cNvPr id="85" name="object 25">
            <a:extLst>
              <a:ext uri="{FF2B5EF4-FFF2-40B4-BE49-F238E27FC236}">
                <a16:creationId xmlns:a16="http://schemas.microsoft.com/office/drawing/2014/main" id="{557A41F5-AB60-B208-93A0-B87A9081C281}"/>
              </a:ext>
            </a:extLst>
          </p:cNvPr>
          <p:cNvSpPr/>
          <p:nvPr/>
        </p:nvSpPr>
        <p:spPr>
          <a:xfrm>
            <a:off x="431697" y="996873"/>
            <a:ext cx="1032772" cy="712944"/>
          </a:xfrm>
          <a:custGeom>
            <a:avLst/>
            <a:gdLst/>
            <a:ahLst/>
            <a:cxnLst/>
            <a:rect l="l" t="t" r="r" b="b"/>
            <a:pathLst>
              <a:path w="600710" h="567055">
                <a:moveTo>
                  <a:pt x="0" y="0"/>
                </a:moveTo>
                <a:lnTo>
                  <a:pt x="469392" y="0"/>
                </a:lnTo>
                <a:lnTo>
                  <a:pt x="600456" y="283464"/>
                </a:lnTo>
                <a:lnTo>
                  <a:pt x="469392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ln w="33528">
            <a:solidFill>
              <a:srgbClr val="5B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6">
            <a:extLst>
              <a:ext uri="{FF2B5EF4-FFF2-40B4-BE49-F238E27FC236}">
                <a16:creationId xmlns:a16="http://schemas.microsoft.com/office/drawing/2014/main" id="{30811898-9EF4-A907-78F4-312D9F51B322}"/>
              </a:ext>
            </a:extLst>
          </p:cNvPr>
          <p:cNvSpPr txBox="1"/>
          <p:nvPr/>
        </p:nvSpPr>
        <p:spPr>
          <a:xfrm>
            <a:off x="633483" y="1164842"/>
            <a:ext cx="663550" cy="390293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8">
              <a:spcBef>
                <a:spcPts val="163"/>
              </a:spcBef>
            </a:pPr>
            <a:r>
              <a:rPr sz="2400" b="1" spc="-31" dirty="0">
                <a:latin typeface="游ゴシック"/>
                <a:cs typeface="游ゴシック"/>
              </a:rPr>
              <a:t>Q</a:t>
            </a:r>
            <a:r>
              <a:rPr lang="ja-JP" altLang="en-US" sz="2400" b="1" spc="-31" dirty="0">
                <a:latin typeface="游ゴシック"/>
                <a:cs typeface="游ゴシック"/>
              </a:rPr>
              <a:t>３</a:t>
            </a:r>
            <a:endParaRPr sz="2400" dirty="0">
              <a:latin typeface="游ゴシック"/>
              <a:cs typeface="游ゴシック"/>
            </a:endParaRPr>
          </a:p>
        </p:txBody>
      </p:sp>
      <p:sp>
        <p:nvSpPr>
          <p:cNvPr id="91" name="object 76">
            <a:extLst>
              <a:ext uri="{FF2B5EF4-FFF2-40B4-BE49-F238E27FC236}">
                <a16:creationId xmlns:a16="http://schemas.microsoft.com/office/drawing/2014/main" id="{464B235A-3BFF-3A59-F186-32EC33A1D7FE}"/>
              </a:ext>
            </a:extLst>
          </p:cNvPr>
          <p:cNvSpPr txBox="1">
            <a:spLocks/>
          </p:cNvSpPr>
          <p:nvPr/>
        </p:nvSpPr>
        <p:spPr>
          <a:xfrm>
            <a:off x="12197219" y="7190423"/>
            <a:ext cx="337265" cy="18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20" b="0" i="0">
                <a:solidFill>
                  <a:srgbClr val="898989"/>
                </a:solidFill>
                <a:latin typeface="HGP創英ﾌﾟﾚｾﾞﾝｽEB"/>
                <a:cs typeface="HGP創英ﾌﾟﾚｾﾞﾝｽEB"/>
              </a:defRPr>
            </a:lvl1pPr>
          </a:lstStyle>
          <a:p>
            <a:pPr marL="80637" algn="ctr">
              <a:lnSpc>
                <a:spcPts val="1559"/>
              </a:lnSpc>
            </a:pPr>
            <a:r>
              <a:rPr lang="en-US" altLang="ja-JP" spc="-63" dirty="0"/>
              <a:t>3</a:t>
            </a:r>
            <a:endParaRPr lang="en-US" spc="-63" dirty="0"/>
          </a:p>
        </p:txBody>
      </p:sp>
      <p:sp>
        <p:nvSpPr>
          <p:cNvPr id="88" name="object 2" descr="$PPTXTitle">
            <a:extLst>
              <a:ext uri="{FF2B5EF4-FFF2-40B4-BE49-F238E27FC236}">
                <a16:creationId xmlns:a16="http://schemas.microsoft.com/office/drawing/2014/main" id="{C915494E-B114-87AC-001E-CDF3F75F1348}"/>
              </a:ext>
            </a:extLst>
          </p:cNvPr>
          <p:cNvSpPr txBox="1">
            <a:spLocks/>
          </p:cNvSpPr>
          <p:nvPr/>
        </p:nvSpPr>
        <p:spPr>
          <a:xfrm>
            <a:off x="1570101" y="1104575"/>
            <a:ext cx="11621616" cy="509372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l">
              <a:spcBef>
                <a:spcPts val="132"/>
              </a:spcBef>
            </a:pP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(B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くじを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本と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本の袋に分けるとき、当たりの入れ方は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67" name="object 12">
            <a:extLst>
              <a:ext uri="{FF2B5EF4-FFF2-40B4-BE49-F238E27FC236}">
                <a16:creationId xmlns:a16="http://schemas.microsoft.com/office/drawing/2014/main" id="{D3B474F6-CB45-86DD-D78F-3A272436222E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0457" y="3381321"/>
            <a:ext cx="135453" cy="151418"/>
          </a:xfrm>
          <a:prstGeom prst="rect">
            <a:avLst/>
          </a:prstGeom>
        </p:spPr>
      </p:pic>
      <p:pic>
        <p:nvPicPr>
          <p:cNvPr id="168" name="object 12">
            <a:extLst>
              <a:ext uri="{FF2B5EF4-FFF2-40B4-BE49-F238E27FC236}">
                <a16:creationId xmlns:a16="http://schemas.microsoft.com/office/drawing/2014/main" id="{1BF9BB67-2D5C-0BC1-3203-59A79C041FE5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8903" y="3381321"/>
            <a:ext cx="135453" cy="151418"/>
          </a:xfrm>
          <a:prstGeom prst="rect">
            <a:avLst/>
          </a:prstGeom>
        </p:spPr>
      </p:pic>
      <p:sp>
        <p:nvSpPr>
          <p:cNvPr id="170" name="object 6">
            <a:extLst>
              <a:ext uri="{FF2B5EF4-FFF2-40B4-BE49-F238E27FC236}">
                <a16:creationId xmlns:a16="http://schemas.microsoft.com/office/drawing/2014/main" id="{0E41D9D4-A86C-AEB8-98B9-BBFAAEDC5510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7">
            <a:extLst>
              <a:ext uri="{FF2B5EF4-FFF2-40B4-BE49-F238E27FC236}">
                <a16:creationId xmlns:a16="http://schemas.microsoft.com/office/drawing/2014/main" id="{585FB9F5-FBB6-1128-3336-B1156392CEA2}"/>
              </a:ext>
            </a:extLst>
          </p:cNvPr>
          <p:cNvSpPr/>
          <p:nvPr/>
        </p:nvSpPr>
        <p:spPr>
          <a:xfrm>
            <a:off x="2311368" y="47161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2" name="object 8">
            <a:extLst>
              <a:ext uri="{FF2B5EF4-FFF2-40B4-BE49-F238E27FC236}">
                <a16:creationId xmlns:a16="http://schemas.microsoft.com/office/drawing/2014/main" id="{07E6064E-5623-A8A6-C07E-322640DFBFB5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72482" y="5306184"/>
            <a:ext cx="152808" cy="190732"/>
          </a:xfrm>
          <a:prstGeom prst="rect">
            <a:avLst/>
          </a:prstGeom>
        </p:spPr>
      </p:pic>
      <p:pic>
        <p:nvPicPr>
          <p:cNvPr id="173" name="object 9">
            <a:extLst>
              <a:ext uri="{FF2B5EF4-FFF2-40B4-BE49-F238E27FC236}">
                <a16:creationId xmlns:a16="http://schemas.microsoft.com/office/drawing/2014/main" id="{6A7176CD-7453-C31F-6663-3D4189B612B7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8036" y="5306184"/>
            <a:ext cx="152808" cy="190732"/>
          </a:xfrm>
          <a:prstGeom prst="rect">
            <a:avLst/>
          </a:prstGeom>
        </p:spPr>
      </p:pic>
      <p:pic>
        <p:nvPicPr>
          <p:cNvPr id="175" name="object 11">
            <a:extLst>
              <a:ext uri="{FF2B5EF4-FFF2-40B4-BE49-F238E27FC236}">
                <a16:creationId xmlns:a16="http://schemas.microsoft.com/office/drawing/2014/main" id="{A7B1079D-7CF6-0827-6198-CE0936B695D4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81160" y="5819721"/>
            <a:ext cx="135453" cy="151418"/>
          </a:xfrm>
          <a:prstGeom prst="rect">
            <a:avLst/>
          </a:prstGeom>
        </p:spPr>
      </p:pic>
      <p:pic>
        <p:nvPicPr>
          <p:cNvPr id="176" name="object 12">
            <a:extLst>
              <a:ext uri="{FF2B5EF4-FFF2-40B4-BE49-F238E27FC236}">
                <a16:creationId xmlns:a16="http://schemas.microsoft.com/office/drawing/2014/main" id="{AA4D300F-903B-FB95-4A66-1ED4E8EA9690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325841"/>
            <a:ext cx="135453" cy="151418"/>
          </a:xfrm>
          <a:prstGeom prst="rect">
            <a:avLst/>
          </a:prstGeom>
        </p:spPr>
      </p:pic>
      <p:sp>
        <p:nvSpPr>
          <p:cNvPr id="178" name="object 15">
            <a:extLst>
              <a:ext uri="{FF2B5EF4-FFF2-40B4-BE49-F238E27FC236}">
                <a16:creationId xmlns:a16="http://schemas.microsoft.com/office/drawing/2014/main" id="{F73E7193-EFB4-D9D2-2B1A-A4630BE74138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6">
            <a:extLst>
              <a:ext uri="{FF2B5EF4-FFF2-40B4-BE49-F238E27FC236}">
                <a16:creationId xmlns:a16="http://schemas.microsoft.com/office/drawing/2014/main" id="{53666E14-5F07-539A-9F9B-9BB8233EB90F}"/>
              </a:ext>
            </a:extLst>
          </p:cNvPr>
          <p:cNvSpPr/>
          <p:nvPr/>
        </p:nvSpPr>
        <p:spPr>
          <a:xfrm>
            <a:off x="4481054" y="47080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1" name="object 18">
            <a:extLst>
              <a:ext uri="{FF2B5EF4-FFF2-40B4-BE49-F238E27FC236}">
                <a16:creationId xmlns:a16="http://schemas.microsoft.com/office/drawing/2014/main" id="{55620F39-1D19-8E40-61F3-C3B5DFAFEBA1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52375" y="5819721"/>
            <a:ext cx="135453" cy="151418"/>
          </a:xfrm>
          <a:prstGeom prst="rect">
            <a:avLst/>
          </a:prstGeom>
        </p:spPr>
      </p:pic>
      <p:pic>
        <p:nvPicPr>
          <p:cNvPr id="182" name="object 19">
            <a:extLst>
              <a:ext uri="{FF2B5EF4-FFF2-40B4-BE49-F238E27FC236}">
                <a16:creationId xmlns:a16="http://schemas.microsoft.com/office/drawing/2014/main" id="{FFC72E68-94CC-D543-9B19-0EB71DA57946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23589" y="5819721"/>
            <a:ext cx="135453" cy="151418"/>
          </a:xfrm>
          <a:prstGeom prst="rect">
            <a:avLst/>
          </a:prstGeom>
        </p:spPr>
      </p:pic>
      <p:pic>
        <p:nvPicPr>
          <p:cNvPr id="183" name="object 12">
            <a:extLst>
              <a:ext uri="{FF2B5EF4-FFF2-40B4-BE49-F238E27FC236}">
                <a16:creationId xmlns:a16="http://schemas.microsoft.com/office/drawing/2014/main" id="{B2C3A9C2-EBDD-5D90-76B0-159D6E5DEDA7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5100" y="5819721"/>
            <a:ext cx="135453" cy="151418"/>
          </a:xfrm>
          <a:prstGeom prst="rect">
            <a:avLst/>
          </a:prstGeom>
        </p:spPr>
      </p:pic>
      <p:pic>
        <p:nvPicPr>
          <p:cNvPr id="184" name="object 12">
            <a:extLst>
              <a:ext uri="{FF2B5EF4-FFF2-40B4-BE49-F238E27FC236}">
                <a16:creationId xmlns:a16="http://schemas.microsoft.com/office/drawing/2014/main" id="{4270AE51-A81A-12EC-68AD-9ED122DD682E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3546" y="5819721"/>
            <a:ext cx="135453" cy="151418"/>
          </a:xfrm>
          <a:prstGeom prst="rect">
            <a:avLst/>
          </a:prstGeom>
        </p:spPr>
      </p:pic>
      <p:pic>
        <p:nvPicPr>
          <p:cNvPr id="185" name="object 9">
            <a:extLst>
              <a:ext uri="{FF2B5EF4-FFF2-40B4-BE49-F238E27FC236}">
                <a16:creationId xmlns:a16="http://schemas.microsoft.com/office/drawing/2014/main" id="{71EE8C15-568F-BC4F-0CEF-FC92719051BD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06234" y="5306443"/>
            <a:ext cx="152808" cy="190732"/>
          </a:xfrm>
          <a:prstGeom prst="rect">
            <a:avLst/>
          </a:prstGeom>
        </p:spPr>
      </p:pic>
      <p:pic>
        <p:nvPicPr>
          <p:cNvPr id="186" name="object 12">
            <a:extLst>
              <a:ext uri="{FF2B5EF4-FFF2-40B4-BE49-F238E27FC236}">
                <a16:creationId xmlns:a16="http://schemas.microsoft.com/office/drawing/2014/main" id="{A900FD1F-D325-EA7D-8740-6F9F860D6F08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90593" y="5316944"/>
            <a:ext cx="135453" cy="151418"/>
          </a:xfrm>
          <a:prstGeom prst="rect">
            <a:avLst/>
          </a:prstGeom>
        </p:spPr>
      </p:pic>
      <p:sp>
        <p:nvSpPr>
          <p:cNvPr id="188" name="object 6">
            <a:extLst>
              <a:ext uri="{FF2B5EF4-FFF2-40B4-BE49-F238E27FC236}">
                <a16:creationId xmlns:a16="http://schemas.microsoft.com/office/drawing/2014/main" id="{99B2960E-FA6A-A2F9-9E51-5D1F8992D1DE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7">
            <a:extLst>
              <a:ext uri="{FF2B5EF4-FFF2-40B4-BE49-F238E27FC236}">
                <a16:creationId xmlns:a16="http://schemas.microsoft.com/office/drawing/2014/main" id="{7191FF71-4F76-65C1-3BE5-1CDD43EA272D}"/>
              </a:ext>
            </a:extLst>
          </p:cNvPr>
          <p:cNvSpPr/>
          <p:nvPr/>
        </p:nvSpPr>
        <p:spPr>
          <a:xfrm>
            <a:off x="8054185" y="2277796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0" name="object 8">
            <a:extLst>
              <a:ext uri="{FF2B5EF4-FFF2-40B4-BE49-F238E27FC236}">
                <a16:creationId xmlns:a16="http://schemas.microsoft.com/office/drawing/2014/main" id="{416CE73C-579A-A6C4-2188-90FA0B5430D8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15299" y="2867784"/>
            <a:ext cx="152808" cy="190732"/>
          </a:xfrm>
          <a:prstGeom prst="rect">
            <a:avLst/>
          </a:prstGeom>
        </p:spPr>
      </p:pic>
      <p:pic>
        <p:nvPicPr>
          <p:cNvPr id="192" name="object 10">
            <a:extLst>
              <a:ext uri="{FF2B5EF4-FFF2-40B4-BE49-F238E27FC236}">
                <a16:creationId xmlns:a16="http://schemas.microsoft.com/office/drawing/2014/main" id="{8FC79E0D-94E4-7375-395F-49DEFF58D9B2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406" y="2887441"/>
            <a:ext cx="135453" cy="151418"/>
          </a:xfrm>
          <a:prstGeom prst="rect">
            <a:avLst/>
          </a:prstGeom>
        </p:spPr>
      </p:pic>
      <p:pic>
        <p:nvPicPr>
          <p:cNvPr id="193" name="object 11">
            <a:extLst>
              <a:ext uri="{FF2B5EF4-FFF2-40B4-BE49-F238E27FC236}">
                <a16:creationId xmlns:a16="http://schemas.microsoft.com/office/drawing/2014/main" id="{19C2D7BC-3708-A57F-3FA1-BC166897DDC8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977" y="3381321"/>
            <a:ext cx="135453" cy="151418"/>
          </a:xfrm>
          <a:prstGeom prst="rect">
            <a:avLst/>
          </a:prstGeom>
        </p:spPr>
      </p:pic>
      <p:sp>
        <p:nvSpPr>
          <p:cNvPr id="196" name="object 15">
            <a:extLst>
              <a:ext uri="{FF2B5EF4-FFF2-40B4-BE49-F238E27FC236}">
                <a16:creationId xmlns:a16="http://schemas.microsoft.com/office/drawing/2014/main" id="{56B655F9-3EA5-70A2-7DC4-656DB316916B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6">
            <a:extLst>
              <a:ext uri="{FF2B5EF4-FFF2-40B4-BE49-F238E27FC236}">
                <a16:creationId xmlns:a16="http://schemas.microsoft.com/office/drawing/2014/main" id="{6B188EC1-AF54-C80D-CDFB-4A9C7964D39E}"/>
              </a:ext>
            </a:extLst>
          </p:cNvPr>
          <p:cNvSpPr/>
          <p:nvPr/>
        </p:nvSpPr>
        <p:spPr>
          <a:xfrm>
            <a:off x="10215808" y="2269613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8" name="object 17">
            <a:extLst>
              <a:ext uri="{FF2B5EF4-FFF2-40B4-BE49-F238E27FC236}">
                <a16:creationId xmlns:a16="http://schemas.microsoft.com/office/drawing/2014/main" id="{8250CD4F-924D-9A8F-DDD0-CB0E6E214B4C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854" y="2867784"/>
            <a:ext cx="152808" cy="190732"/>
          </a:xfrm>
          <a:prstGeom prst="rect">
            <a:avLst/>
          </a:prstGeom>
        </p:spPr>
      </p:pic>
      <p:pic>
        <p:nvPicPr>
          <p:cNvPr id="199" name="object 18">
            <a:extLst>
              <a:ext uri="{FF2B5EF4-FFF2-40B4-BE49-F238E27FC236}">
                <a16:creationId xmlns:a16="http://schemas.microsoft.com/office/drawing/2014/main" id="{CCE885AF-3862-FD23-FA9A-B9F93A735F67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5192" y="3381321"/>
            <a:ext cx="135453" cy="151418"/>
          </a:xfrm>
          <a:prstGeom prst="rect">
            <a:avLst/>
          </a:prstGeom>
        </p:spPr>
      </p:pic>
      <p:pic>
        <p:nvPicPr>
          <p:cNvPr id="200" name="object 19">
            <a:extLst>
              <a:ext uri="{FF2B5EF4-FFF2-40B4-BE49-F238E27FC236}">
                <a16:creationId xmlns:a16="http://schemas.microsoft.com/office/drawing/2014/main" id="{BE0F19C8-DCD4-0E72-202B-C83CA7F58859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406" y="3381321"/>
            <a:ext cx="135453" cy="151418"/>
          </a:xfrm>
          <a:prstGeom prst="rect">
            <a:avLst/>
          </a:prstGeom>
        </p:spPr>
      </p:pic>
      <p:pic>
        <p:nvPicPr>
          <p:cNvPr id="201" name="object 12">
            <a:extLst>
              <a:ext uri="{FF2B5EF4-FFF2-40B4-BE49-F238E27FC236}">
                <a16:creationId xmlns:a16="http://schemas.microsoft.com/office/drawing/2014/main" id="{B70ED990-76C1-F17F-AC17-26954AF8349D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319854" y="3381321"/>
            <a:ext cx="135453" cy="151418"/>
          </a:xfrm>
          <a:prstGeom prst="rect">
            <a:avLst/>
          </a:prstGeom>
        </p:spPr>
      </p:pic>
      <p:pic>
        <p:nvPicPr>
          <p:cNvPr id="202" name="object 12">
            <a:extLst>
              <a:ext uri="{FF2B5EF4-FFF2-40B4-BE49-F238E27FC236}">
                <a16:creationId xmlns:a16="http://schemas.microsoft.com/office/drawing/2014/main" id="{AB5F7E0E-7DB3-EA8B-C189-70484593B5E6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8300" y="3381321"/>
            <a:ext cx="135453" cy="151418"/>
          </a:xfrm>
          <a:prstGeom prst="rect">
            <a:avLst/>
          </a:prstGeom>
        </p:spPr>
      </p:pic>
      <p:sp>
        <p:nvSpPr>
          <p:cNvPr id="204" name="object 6">
            <a:extLst>
              <a:ext uri="{FF2B5EF4-FFF2-40B4-BE49-F238E27FC236}">
                <a16:creationId xmlns:a16="http://schemas.microsoft.com/office/drawing/2014/main" id="{EE74AB39-7E2E-8517-E497-595F3D8DC860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370332" y="239268"/>
                </a:move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  <a:lnTo>
                  <a:pt x="5976" y="98606"/>
                </a:lnTo>
                <a:lnTo>
                  <a:pt x="50630" y="59379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7">
            <a:extLst>
              <a:ext uri="{FF2B5EF4-FFF2-40B4-BE49-F238E27FC236}">
                <a16:creationId xmlns:a16="http://schemas.microsoft.com/office/drawing/2014/main" id="{5B53763A-7FD3-E6DF-B768-C85F0B1FB5EB}"/>
              </a:ext>
            </a:extLst>
          </p:cNvPr>
          <p:cNvSpPr/>
          <p:nvPr/>
        </p:nvSpPr>
        <p:spPr>
          <a:xfrm>
            <a:off x="8053833" y="4730927"/>
            <a:ext cx="795871" cy="257106"/>
          </a:xfrm>
          <a:custGeom>
            <a:avLst/>
            <a:gdLst/>
            <a:ahLst/>
            <a:cxnLst/>
            <a:rect l="l" t="t" r="r" b="b"/>
            <a:pathLst>
              <a:path w="741045" h="239395">
                <a:moveTo>
                  <a:pt x="0" y="120396"/>
                </a:moveTo>
                <a:lnTo>
                  <a:pt x="23204" y="78158"/>
                </a:lnTo>
                <a:lnTo>
                  <a:pt x="87200" y="42594"/>
                </a:lnTo>
                <a:lnTo>
                  <a:pt x="131860" y="28130"/>
                </a:lnTo>
                <a:lnTo>
                  <a:pt x="183557" y="16312"/>
                </a:lnTo>
                <a:lnTo>
                  <a:pt x="241237" y="7467"/>
                </a:lnTo>
                <a:lnTo>
                  <a:pt x="303846" y="1921"/>
                </a:lnTo>
                <a:lnTo>
                  <a:pt x="370332" y="0"/>
                </a:lnTo>
                <a:lnTo>
                  <a:pt x="436817" y="1921"/>
                </a:lnTo>
                <a:lnTo>
                  <a:pt x="499426" y="7467"/>
                </a:lnTo>
                <a:lnTo>
                  <a:pt x="557106" y="16312"/>
                </a:lnTo>
                <a:lnTo>
                  <a:pt x="608803" y="28130"/>
                </a:lnTo>
                <a:lnTo>
                  <a:pt x="653463" y="42594"/>
                </a:lnTo>
                <a:lnTo>
                  <a:pt x="690033" y="59379"/>
                </a:lnTo>
                <a:lnTo>
                  <a:pt x="734687" y="98606"/>
                </a:lnTo>
                <a:lnTo>
                  <a:pt x="740664" y="120396"/>
                </a:lnTo>
                <a:lnTo>
                  <a:pt x="734687" y="141732"/>
                </a:lnTo>
                <a:lnTo>
                  <a:pt x="690033" y="180340"/>
                </a:lnTo>
                <a:lnTo>
                  <a:pt x="653463" y="196934"/>
                </a:lnTo>
                <a:lnTo>
                  <a:pt x="608803" y="211271"/>
                </a:lnTo>
                <a:lnTo>
                  <a:pt x="557106" y="223012"/>
                </a:lnTo>
                <a:lnTo>
                  <a:pt x="499426" y="231817"/>
                </a:lnTo>
                <a:lnTo>
                  <a:pt x="436817" y="237348"/>
                </a:lnTo>
                <a:lnTo>
                  <a:pt x="370332" y="239268"/>
                </a:lnTo>
                <a:lnTo>
                  <a:pt x="303846" y="237348"/>
                </a:lnTo>
                <a:lnTo>
                  <a:pt x="241237" y="231817"/>
                </a:lnTo>
                <a:lnTo>
                  <a:pt x="183557" y="223012"/>
                </a:lnTo>
                <a:lnTo>
                  <a:pt x="131860" y="211271"/>
                </a:lnTo>
                <a:lnTo>
                  <a:pt x="87200" y="196934"/>
                </a:lnTo>
                <a:lnTo>
                  <a:pt x="50630" y="180340"/>
                </a:lnTo>
                <a:lnTo>
                  <a:pt x="5976" y="141732"/>
                </a:lnTo>
                <a:lnTo>
                  <a:pt x="0" y="120396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8" name="object 10">
            <a:extLst>
              <a:ext uri="{FF2B5EF4-FFF2-40B4-BE49-F238E27FC236}">
                <a16:creationId xmlns:a16="http://schemas.microsoft.com/office/drawing/2014/main" id="{02F6912E-14FA-A297-C02E-5071AD122D1D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6054" y="5340572"/>
            <a:ext cx="135453" cy="151418"/>
          </a:xfrm>
          <a:prstGeom prst="rect">
            <a:avLst/>
          </a:prstGeom>
        </p:spPr>
      </p:pic>
      <p:pic>
        <p:nvPicPr>
          <p:cNvPr id="209" name="object 11">
            <a:extLst>
              <a:ext uri="{FF2B5EF4-FFF2-40B4-BE49-F238E27FC236}">
                <a16:creationId xmlns:a16="http://schemas.microsoft.com/office/drawing/2014/main" id="{037E57F7-E64E-A0B7-59D8-02595EB0B381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3625" y="5834452"/>
            <a:ext cx="135453" cy="151418"/>
          </a:xfrm>
          <a:prstGeom prst="rect">
            <a:avLst/>
          </a:prstGeom>
        </p:spPr>
      </p:pic>
      <p:sp>
        <p:nvSpPr>
          <p:cNvPr id="212" name="object 15">
            <a:extLst>
              <a:ext uri="{FF2B5EF4-FFF2-40B4-BE49-F238E27FC236}">
                <a16:creationId xmlns:a16="http://schemas.microsoft.com/office/drawing/2014/main" id="{EDE7E016-F2FC-4FA4-DC4D-F1FA5E580CCA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356615" y="222503"/>
                </a:move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  <a:lnTo>
                  <a:pt x="7197" y="88969"/>
                </a:lnTo>
                <a:lnTo>
                  <a:pt x="60596" y="49262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16">
            <a:extLst>
              <a:ext uri="{FF2B5EF4-FFF2-40B4-BE49-F238E27FC236}">
                <a16:creationId xmlns:a16="http://schemas.microsoft.com/office/drawing/2014/main" id="{8B81493E-6105-2325-95E6-6DF28E29398E}"/>
              </a:ext>
            </a:extLst>
          </p:cNvPr>
          <p:cNvSpPr/>
          <p:nvPr/>
        </p:nvSpPr>
        <p:spPr>
          <a:xfrm>
            <a:off x="10215456" y="4722744"/>
            <a:ext cx="766545" cy="239375"/>
          </a:xfrm>
          <a:custGeom>
            <a:avLst/>
            <a:gdLst/>
            <a:ahLst/>
            <a:cxnLst/>
            <a:rect l="l" t="t" r="r" b="b"/>
            <a:pathLst>
              <a:path w="713740" h="222885">
                <a:moveTo>
                  <a:pt x="0" y="111251"/>
                </a:moveTo>
                <a:lnTo>
                  <a:pt x="27860" y="68151"/>
                </a:lnTo>
                <a:lnTo>
                  <a:pt x="104012" y="32765"/>
                </a:lnTo>
                <a:lnTo>
                  <a:pt x="156716" y="19127"/>
                </a:lnTo>
                <a:lnTo>
                  <a:pt x="217312" y="8810"/>
                </a:lnTo>
                <a:lnTo>
                  <a:pt x="284410" y="2280"/>
                </a:lnTo>
                <a:lnTo>
                  <a:pt x="356615" y="0"/>
                </a:lnTo>
                <a:lnTo>
                  <a:pt x="428383" y="2280"/>
                </a:lnTo>
                <a:lnTo>
                  <a:pt x="495276" y="8810"/>
                </a:lnTo>
                <a:lnTo>
                  <a:pt x="555846" y="19127"/>
                </a:lnTo>
                <a:lnTo>
                  <a:pt x="608647" y="32765"/>
                </a:lnTo>
                <a:lnTo>
                  <a:pt x="652233" y="49262"/>
                </a:lnTo>
                <a:lnTo>
                  <a:pt x="705972" y="88969"/>
                </a:lnTo>
                <a:lnTo>
                  <a:pt x="713231" y="111251"/>
                </a:lnTo>
                <a:lnTo>
                  <a:pt x="705972" y="133972"/>
                </a:lnTo>
                <a:lnTo>
                  <a:pt x="652233" y="173911"/>
                </a:lnTo>
                <a:lnTo>
                  <a:pt x="608647" y="190309"/>
                </a:lnTo>
                <a:lnTo>
                  <a:pt x="555846" y="203778"/>
                </a:lnTo>
                <a:lnTo>
                  <a:pt x="495276" y="213907"/>
                </a:lnTo>
                <a:lnTo>
                  <a:pt x="428383" y="220286"/>
                </a:lnTo>
                <a:lnTo>
                  <a:pt x="356615" y="222503"/>
                </a:lnTo>
                <a:lnTo>
                  <a:pt x="284410" y="220286"/>
                </a:lnTo>
                <a:lnTo>
                  <a:pt x="217312" y="213907"/>
                </a:lnTo>
                <a:lnTo>
                  <a:pt x="156716" y="203778"/>
                </a:lnTo>
                <a:lnTo>
                  <a:pt x="104012" y="190309"/>
                </a:lnTo>
                <a:lnTo>
                  <a:pt x="60596" y="173911"/>
                </a:lnTo>
                <a:lnTo>
                  <a:pt x="7197" y="133972"/>
                </a:lnTo>
                <a:lnTo>
                  <a:pt x="0" y="111251"/>
                </a:lnTo>
              </a:path>
            </a:pathLst>
          </a:custGeom>
          <a:ln w="10668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4" name="object 17">
            <a:extLst>
              <a:ext uri="{FF2B5EF4-FFF2-40B4-BE49-F238E27FC236}">
                <a16:creationId xmlns:a16="http://schemas.microsoft.com/office/drawing/2014/main" id="{C71A3C72-244B-EE72-605F-12824ECBE1A2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320915"/>
            <a:ext cx="152808" cy="190732"/>
          </a:xfrm>
          <a:prstGeom prst="rect">
            <a:avLst/>
          </a:prstGeom>
        </p:spPr>
      </p:pic>
      <p:pic>
        <p:nvPicPr>
          <p:cNvPr id="215" name="object 18">
            <a:extLst>
              <a:ext uri="{FF2B5EF4-FFF2-40B4-BE49-F238E27FC236}">
                <a16:creationId xmlns:a16="http://schemas.microsoft.com/office/drawing/2014/main" id="{1697E565-9738-82EF-C9BA-EA8B8C4C8563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4840" y="5834452"/>
            <a:ext cx="135453" cy="151418"/>
          </a:xfrm>
          <a:prstGeom prst="rect">
            <a:avLst/>
          </a:prstGeom>
        </p:spPr>
      </p:pic>
      <p:pic>
        <p:nvPicPr>
          <p:cNvPr id="216" name="object 19">
            <a:extLst>
              <a:ext uri="{FF2B5EF4-FFF2-40B4-BE49-F238E27FC236}">
                <a16:creationId xmlns:a16="http://schemas.microsoft.com/office/drawing/2014/main" id="{472E596E-D8C9-BD43-3685-3E85BC8DAC24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66054" y="5834452"/>
            <a:ext cx="135453" cy="151418"/>
          </a:xfrm>
          <a:prstGeom prst="rect">
            <a:avLst/>
          </a:prstGeom>
        </p:spPr>
      </p:pic>
      <p:pic>
        <p:nvPicPr>
          <p:cNvPr id="218" name="object 12">
            <a:extLst>
              <a:ext uri="{FF2B5EF4-FFF2-40B4-BE49-F238E27FC236}">
                <a16:creationId xmlns:a16="http://schemas.microsoft.com/office/drawing/2014/main" id="{AACFEBE3-AECA-59B4-EC43-EC97E2FF5355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727948" y="5834452"/>
            <a:ext cx="135453" cy="151418"/>
          </a:xfrm>
          <a:prstGeom prst="rect">
            <a:avLst/>
          </a:prstGeom>
        </p:spPr>
      </p:pic>
      <p:pic>
        <p:nvPicPr>
          <p:cNvPr id="251" name="object 10">
            <a:extLst>
              <a:ext uri="{FF2B5EF4-FFF2-40B4-BE49-F238E27FC236}">
                <a16:creationId xmlns:a16="http://schemas.microsoft.com/office/drawing/2014/main" id="{45FBEEA1-DFC1-68D5-BBFA-0E8A2CDF89EB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89852" y="2883522"/>
            <a:ext cx="135453" cy="151418"/>
          </a:xfrm>
          <a:prstGeom prst="rect">
            <a:avLst/>
          </a:prstGeom>
        </p:spPr>
      </p:pic>
      <p:pic>
        <p:nvPicPr>
          <p:cNvPr id="252" name="object 17">
            <a:extLst>
              <a:ext uri="{FF2B5EF4-FFF2-40B4-BE49-F238E27FC236}">
                <a16:creationId xmlns:a16="http://schemas.microsoft.com/office/drawing/2014/main" id="{78C7B914-EFFD-5906-F371-0F4B7AD2260B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10593" y="2867784"/>
            <a:ext cx="152808" cy="190732"/>
          </a:xfrm>
          <a:prstGeom prst="rect">
            <a:avLst/>
          </a:prstGeom>
        </p:spPr>
      </p:pic>
      <p:sp>
        <p:nvSpPr>
          <p:cNvPr id="253" name="object 2" descr="$PPTXTitle">
            <a:extLst>
              <a:ext uri="{FF2B5EF4-FFF2-40B4-BE49-F238E27FC236}">
                <a16:creationId xmlns:a16="http://schemas.microsoft.com/office/drawing/2014/main" id="{8A3DCFC8-4CEC-14EF-6AD4-9FE4FB91D004}"/>
              </a:ext>
            </a:extLst>
          </p:cNvPr>
          <p:cNvSpPr txBox="1">
            <a:spLocks/>
          </p:cNvSpPr>
          <p:nvPr/>
        </p:nvSpPr>
        <p:spPr>
          <a:xfrm>
            <a:off x="1235869" y="1989175"/>
            <a:ext cx="4216993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当たり 　　　２個　　　　　　  　　１個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4" name="object 2" descr="$PPTXTitle">
            <a:extLst>
              <a:ext uri="{FF2B5EF4-FFF2-40B4-BE49-F238E27FC236}">
                <a16:creationId xmlns:a16="http://schemas.microsoft.com/office/drawing/2014/main" id="{E0178C91-32C1-F9CE-3879-2A9870CE2613}"/>
              </a:ext>
            </a:extLst>
          </p:cNvPr>
          <p:cNvSpPr txBox="1">
            <a:spLocks/>
          </p:cNvSpPr>
          <p:nvPr/>
        </p:nvSpPr>
        <p:spPr>
          <a:xfrm>
            <a:off x="1616869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 　３個　　　　　　　  　０個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5" name="object 2" descr="$PPTXTitle">
            <a:extLst>
              <a:ext uri="{FF2B5EF4-FFF2-40B4-BE49-F238E27FC236}">
                <a16:creationId xmlns:a16="http://schemas.microsoft.com/office/drawing/2014/main" id="{0EE2E6A3-7913-80F8-1055-7C65E94CD747}"/>
              </a:ext>
            </a:extLst>
          </p:cNvPr>
          <p:cNvSpPr txBox="1">
            <a:spLocks/>
          </p:cNvSpPr>
          <p:nvPr/>
        </p:nvSpPr>
        <p:spPr>
          <a:xfrm>
            <a:off x="7616915" y="1989175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１個　　　　　　　  　２個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6" name="object 2" descr="$PPTXTitle">
            <a:extLst>
              <a:ext uri="{FF2B5EF4-FFF2-40B4-BE49-F238E27FC236}">
                <a16:creationId xmlns:a16="http://schemas.microsoft.com/office/drawing/2014/main" id="{7258FCDC-00C8-3E17-A5F2-0887AF584E29}"/>
              </a:ext>
            </a:extLst>
          </p:cNvPr>
          <p:cNvSpPr txBox="1">
            <a:spLocks/>
          </p:cNvSpPr>
          <p:nvPr/>
        </p:nvSpPr>
        <p:spPr>
          <a:xfrm>
            <a:off x="7616915" y="4437496"/>
            <a:ext cx="3829754" cy="26315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5968" algn="ctr">
              <a:spcBef>
                <a:spcPts val="132"/>
              </a:spcBef>
            </a:pPr>
            <a:r>
              <a:rPr lang="ja-JP" altLang="en-US" sz="1600" b="1" spc="-13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０個　　　　　　　 　 ３個</a:t>
            </a:r>
            <a:endParaRPr lang="en-US" altLang="ja-JP" sz="1600" b="1" spc="-13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65" name="object 11">
            <a:extLst>
              <a:ext uri="{FF2B5EF4-FFF2-40B4-BE49-F238E27FC236}">
                <a16:creationId xmlns:a16="http://schemas.microsoft.com/office/drawing/2014/main" id="{229B41CE-23E4-C258-BAD4-7825D3857C35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13686" y="5360229"/>
            <a:ext cx="135453" cy="151418"/>
          </a:xfrm>
          <a:prstGeom prst="rect">
            <a:avLst/>
          </a:prstGeom>
        </p:spPr>
      </p:pic>
      <p:pic>
        <p:nvPicPr>
          <p:cNvPr id="266" name="object 18">
            <a:extLst>
              <a:ext uri="{FF2B5EF4-FFF2-40B4-BE49-F238E27FC236}">
                <a16:creationId xmlns:a16="http://schemas.microsoft.com/office/drawing/2014/main" id="{FF49D427-F3EF-7E87-FDC7-2ABEF4AF2903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84901" y="5360229"/>
            <a:ext cx="135453" cy="151418"/>
          </a:xfrm>
          <a:prstGeom prst="rect">
            <a:avLst/>
          </a:prstGeom>
        </p:spPr>
      </p:pic>
      <p:pic>
        <p:nvPicPr>
          <p:cNvPr id="267" name="object 17">
            <a:extLst>
              <a:ext uri="{FF2B5EF4-FFF2-40B4-BE49-F238E27FC236}">
                <a16:creationId xmlns:a16="http://schemas.microsoft.com/office/drawing/2014/main" id="{1DFA351D-3CEF-7077-4711-17B713F0FFE1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27948" y="5325841"/>
            <a:ext cx="152808" cy="190732"/>
          </a:xfrm>
          <a:prstGeom prst="rect">
            <a:avLst/>
          </a:prstGeom>
        </p:spPr>
      </p:pic>
      <p:pic>
        <p:nvPicPr>
          <p:cNvPr id="268" name="object 17">
            <a:extLst>
              <a:ext uri="{FF2B5EF4-FFF2-40B4-BE49-F238E27FC236}">
                <a16:creationId xmlns:a16="http://schemas.microsoft.com/office/drawing/2014/main" id="{6831297C-FB12-D01A-4664-472ADF9B1567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19502" y="5795138"/>
            <a:ext cx="152808" cy="1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4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557</Words>
  <Application>Microsoft Office PowerPoint</Application>
  <PresentationFormat>ユーザー設定</PresentationFormat>
  <Paragraphs>177</Paragraphs>
  <Slides>29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4" baseType="lpstr">
      <vt:lpstr>HGP創英ﾌﾟﾚｾﾞﾝｽEB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YÑ¢v×í°éà1220-cleaned.pptx</dc:title>
  <dc:creator>‰</dc:creator>
  <cp:lastModifiedBy>20240821 ソリューション室</cp:lastModifiedBy>
  <cp:revision>14</cp:revision>
  <dcterms:created xsi:type="dcterms:W3CDTF">2025-12-22T04:15:43Z</dcterms:created>
  <dcterms:modified xsi:type="dcterms:W3CDTF">2026-01-10T09:06:19Z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2025-12-19T00:00:00Z</vt:filetime>
  </property>
  <property fmtid="{D5CDD505-2E9C-101B-9397-08002B2CF9AE}" pid="3" name="LastSaved">
    <vt:filetime>2025-12-22T00:00:00Z</vt:filetime>
  </property>
  <property fmtid="{D5CDD505-2E9C-101B-9397-08002B2CF9AE}" pid="4" name="Producer">
    <vt:lpwstr>Microsoft: Print To PDF</vt:lpwstr>
  </property>
</Properties>
</file>