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714" r:id="rId2"/>
    <p:sldMasterId id="2147483750" r:id="rId3"/>
    <p:sldMasterId id="2147483765" r:id="rId4"/>
    <p:sldMasterId id="2147483778" r:id="rId5"/>
  </p:sldMasterIdLst>
  <p:notesMasterIdLst>
    <p:notesMasterId r:id="rId79"/>
  </p:notesMasterIdLst>
  <p:sldIdLst>
    <p:sldId id="256" r:id="rId6"/>
    <p:sldId id="1116" r:id="rId7"/>
    <p:sldId id="1092" r:id="rId8"/>
    <p:sldId id="1144" r:id="rId9"/>
    <p:sldId id="259" r:id="rId10"/>
    <p:sldId id="1102" r:id="rId11"/>
    <p:sldId id="1103" r:id="rId12"/>
    <p:sldId id="1101" r:id="rId13"/>
    <p:sldId id="263" r:id="rId14"/>
    <p:sldId id="1143" r:id="rId15"/>
    <p:sldId id="1139" r:id="rId16"/>
    <p:sldId id="265" r:id="rId17"/>
    <p:sldId id="314" r:id="rId18"/>
    <p:sldId id="1104" r:id="rId19"/>
    <p:sldId id="1093" r:id="rId20"/>
    <p:sldId id="261" r:id="rId21"/>
    <p:sldId id="1145" r:id="rId22"/>
    <p:sldId id="1119" r:id="rId23"/>
    <p:sldId id="306" r:id="rId24"/>
    <p:sldId id="1094" r:id="rId25"/>
    <p:sldId id="1118" r:id="rId26"/>
    <p:sldId id="294" r:id="rId27"/>
    <p:sldId id="1140" r:id="rId28"/>
    <p:sldId id="296" r:id="rId29"/>
    <p:sldId id="1141" r:id="rId30"/>
    <p:sldId id="308" r:id="rId31"/>
    <p:sldId id="1142" r:id="rId32"/>
    <p:sldId id="309" r:id="rId33"/>
    <p:sldId id="1117" r:id="rId34"/>
    <p:sldId id="1146" r:id="rId35"/>
    <p:sldId id="1121" r:id="rId36"/>
    <p:sldId id="1120" r:id="rId37"/>
    <p:sldId id="1125" r:id="rId38"/>
    <p:sldId id="1127" r:id="rId39"/>
    <p:sldId id="1129" r:id="rId40"/>
    <p:sldId id="1122" r:id="rId41"/>
    <p:sldId id="1164" r:id="rId42"/>
    <p:sldId id="1165" r:id="rId43"/>
    <p:sldId id="1172" r:id="rId44"/>
    <p:sldId id="389" r:id="rId45"/>
    <p:sldId id="1130" r:id="rId46"/>
    <p:sldId id="505" r:id="rId47"/>
    <p:sldId id="1151" r:id="rId48"/>
    <p:sldId id="1152" r:id="rId49"/>
    <p:sldId id="1153" r:id="rId50"/>
    <p:sldId id="1154" r:id="rId51"/>
    <p:sldId id="1155" r:id="rId52"/>
    <p:sldId id="1166" r:id="rId53"/>
    <p:sldId id="1169" r:id="rId54"/>
    <p:sldId id="1168" r:id="rId55"/>
    <p:sldId id="1173" r:id="rId56"/>
    <p:sldId id="288" r:id="rId57"/>
    <p:sldId id="1133" r:id="rId58"/>
    <p:sldId id="487" r:id="rId59"/>
    <p:sldId id="1134" r:id="rId60"/>
    <p:sldId id="1174" r:id="rId61"/>
    <p:sldId id="1135" r:id="rId62"/>
    <p:sldId id="1149" r:id="rId63"/>
    <p:sldId id="1136" r:id="rId64"/>
    <p:sldId id="1137" r:id="rId65"/>
    <p:sldId id="1175" r:id="rId66"/>
    <p:sldId id="1176" r:id="rId67"/>
    <p:sldId id="1177" r:id="rId68"/>
    <p:sldId id="1171" r:id="rId69"/>
    <p:sldId id="1178" r:id="rId70"/>
    <p:sldId id="1179" r:id="rId71"/>
    <p:sldId id="1147" r:id="rId72"/>
    <p:sldId id="1148" r:id="rId73"/>
    <p:sldId id="1180" r:id="rId74"/>
    <p:sldId id="1160" r:id="rId75"/>
    <p:sldId id="315" r:id="rId76"/>
    <p:sldId id="316" r:id="rId77"/>
    <p:sldId id="1161" r:id="rId78"/>
  </p:sldIdLst>
  <p:sldSz cx="12192000" cy="6858000"/>
  <p:notesSz cx="6735763" cy="9866313"/>
  <p:embeddedFontLst>
    <p:embeddedFont>
      <p:font typeface="Arial Black" panose="020B0A04020102020204" pitchFamily="34" charset="0"/>
      <p:bold r:id="rId80"/>
    </p:embeddedFont>
    <p:embeddedFont>
      <p:font typeface="BIZ UDPゴシック" panose="020B0400000000000000" pitchFamily="50" charset="-128"/>
      <p:regular r:id="rId81"/>
      <p:bold r:id="rId82"/>
    </p:embeddedFont>
    <p:embeddedFont>
      <p:font typeface="Century Gothic" panose="020B0502020202020204" pitchFamily="34" charset="0"/>
      <p:regular r:id="rId83"/>
      <p:bold r:id="rId84"/>
      <p:italic r:id="rId85"/>
      <p:boldItalic r:id="rId86"/>
    </p:embeddedFont>
    <p:embeddedFont>
      <p:font typeface="Gill Sans MT" panose="020B0502020104020203" pitchFamily="34" charset="0"/>
      <p:regular r:id="rId87"/>
      <p:bold r:id="rId88"/>
      <p:italic r:id="rId89"/>
      <p:boldItalic r:id="rId90"/>
    </p:embeddedFont>
    <p:embeddedFont>
      <p:font typeface="HGP創英ﾌﾟﾚｾﾞﾝｽEB" panose="02020800000000000000" pitchFamily="18" charset="-128"/>
      <p:regular r:id="rId91"/>
    </p:embeddedFont>
    <p:embeddedFont>
      <p:font typeface="HGP創英角ｺﾞｼｯｸUB" panose="020B0900000000000000" pitchFamily="50" charset="-128"/>
      <p:regular r:id="rId92"/>
    </p:embeddedFont>
    <p:embeddedFont>
      <p:font typeface="Impact" panose="020B0806030902050204" pitchFamily="34" charset="0"/>
      <p:regular r:id="rId93"/>
    </p:embeddedFont>
    <p:embeddedFont>
      <p:font typeface="Lato" panose="020F0502020204030203" pitchFamily="34" charset="0"/>
      <p:regular r:id="rId94"/>
      <p:bold r:id="rId95"/>
      <p:italic r:id="rId96"/>
      <p:boldItalic r:id="rId97"/>
    </p:embeddedFont>
    <p:embeddedFont>
      <p:font typeface="Palatino Linotype" panose="02040502050505030304" pitchFamily="18" charset="0"/>
      <p:regular r:id="rId98"/>
      <p:bold r:id="rId99"/>
      <p:italic r:id="rId100"/>
      <p:boldItalic r:id="rId101"/>
    </p:embeddedFont>
    <p:embeddedFont>
      <p:font typeface="Playfair Display" panose="00000500000000000000" pitchFamily="2" charset="0"/>
      <p:regular r:id="rId102"/>
      <p:bold r:id="rId103"/>
      <p:italic r:id="rId104"/>
      <p:boldItalic r:id="rId105"/>
    </p:embeddedFont>
    <p:embeddedFont>
      <p:font typeface="Trebuchet MS" panose="020B0603020202020204" pitchFamily="34" charset="0"/>
      <p:regular r:id="rId106"/>
      <p:bold r:id="rId107"/>
      <p:italic r:id="rId108"/>
      <p:boldItalic r:id="rId109"/>
    </p:embeddedFont>
    <p:embeddedFont>
      <p:font typeface="Wingdings 3" panose="05040102010807070707" pitchFamily="18" charset="2"/>
      <p:regular r:id="rId1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11" roundtripDataSignature="AMtx7miml+jDnfpSdICjAvCD5qDUo9PU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4F01"/>
    <a:srgbClr val="000000"/>
    <a:srgbClr val="38F4D0"/>
    <a:srgbClr val="FFFF99"/>
    <a:srgbClr val="FFFFCC"/>
    <a:srgbClr val="FFCCFF"/>
    <a:srgbClr val="F9FFEB"/>
    <a:srgbClr val="CCFF66"/>
    <a:srgbClr val="CCFF99"/>
    <a:srgbClr val="F3FA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A38CB8B-236C-49CC-B40E-E5CD8E56FACE}">
  <a:tblStyle styleId="{DA38CB8B-236C-49CC-B40E-E5CD8E56FACE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7E7"/>
          </a:solidFill>
        </a:fill>
      </a:tcStyle>
    </a:wholeTbl>
    <a:band1H>
      <a:tcTxStyle/>
      <a:tcStyle>
        <a:tcBdr/>
        <a:fill>
          <a:solidFill>
            <a:srgbClr val="CBCCCC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BCCCC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75DCB02-9BB8-47FD-8907-85C794F793BA}" styleName="テーマ スタイル 1 - アクセント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淡色スタイル 1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淡色スタイル 2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ABFCF23-3B69-468F-B69F-88F6DE6A72F2}" styleName="中間スタイル 1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中間スタイル 1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淡色スタイル 2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6" autoAdjust="0"/>
    <p:restoredTop sz="86303" autoAdjust="0"/>
  </p:normalViewPr>
  <p:slideViewPr>
    <p:cSldViewPr snapToGrid="0">
      <p:cViewPr varScale="1">
        <p:scale>
          <a:sx n="57" d="100"/>
          <a:sy n="57" d="100"/>
        </p:scale>
        <p:origin x="72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font" Target="fonts/font5.fntdata"/><Relationship Id="rId89" Type="http://schemas.openxmlformats.org/officeDocument/2006/relationships/font" Target="fonts/font10.fntdata"/><Relationship Id="rId112" Type="http://schemas.openxmlformats.org/officeDocument/2006/relationships/presProps" Target="presProps.xml"/><Relationship Id="rId16" Type="http://schemas.openxmlformats.org/officeDocument/2006/relationships/slide" Target="slides/slide11.xml"/><Relationship Id="rId107" Type="http://schemas.openxmlformats.org/officeDocument/2006/relationships/font" Target="fonts/font28.fntdata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notesMaster" Target="notesMasters/notesMaster1.xml"/><Relationship Id="rId102" Type="http://schemas.openxmlformats.org/officeDocument/2006/relationships/font" Target="fonts/font23.fntdata"/><Relationship Id="rId5" Type="http://schemas.openxmlformats.org/officeDocument/2006/relationships/slideMaster" Target="slideMasters/slideMaster5.xml"/><Relationship Id="rId90" Type="http://schemas.openxmlformats.org/officeDocument/2006/relationships/font" Target="fonts/font11.fntdata"/><Relationship Id="rId95" Type="http://schemas.openxmlformats.org/officeDocument/2006/relationships/font" Target="fonts/font16.fntdata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113" Type="http://schemas.openxmlformats.org/officeDocument/2006/relationships/viewProps" Target="viewProps.xml"/><Relationship Id="rId80" Type="http://schemas.openxmlformats.org/officeDocument/2006/relationships/font" Target="fonts/font1.fntdata"/><Relationship Id="rId85" Type="http://schemas.openxmlformats.org/officeDocument/2006/relationships/font" Target="fonts/font6.fntdata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59" Type="http://schemas.openxmlformats.org/officeDocument/2006/relationships/slide" Target="slides/slide54.xml"/><Relationship Id="rId103" Type="http://schemas.openxmlformats.org/officeDocument/2006/relationships/font" Target="fonts/font24.fntdata"/><Relationship Id="rId108" Type="http://schemas.openxmlformats.org/officeDocument/2006/relationships/font" Target="fonts/font29.fntdata"/><Relationship Id="rId54" Type="http://schemas.openxmlformats.org/officeDocument/2006/relationships/slide" Target="slides/slide49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91" Type="http://schemas.openxmlformats.org/officeDocument/2006/relationships/font" Target="fonts/font12.fntdata"/><Relationship Id="rId96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6" Type="http://schemas.openxmlformats.org/officeDocument/2006/relationships/font" Target="fonts/font27.fntdata"/><Relationship Id="rId114" Type="http://schemas.openxmlformats.org/officeDocument/2006/relationships/theme" Target="theme/theme1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font" Target="fonts/font2.fntdata"/><Relationship Id="rId86" Type="http://schemas.openxmlformats.org/officeDocument/2006/relationships/font" Target="fonts/font7.fntdata"/><Relationship Id="rId94" Type="http://schemas.openxmlformats.org/officeDocument/2006/relationships/font" Target="fonts/font15.fntdata"/><Relationship Id="rId99" Type="http://schemas.openxmlformats.org/officeDocument/2006/relationships/font" Target="fonts/font20.fntdata"/><Relationship Id="rId101" Type="http://schemas.openxmlformats.org/officeDocument/2006/relationships/font" Target="fonts/font22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109" Type="http://schemas.openxmlformats.org/officeDocument/2006/relationships/font" Target="fonts/font30.fntdata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font" Target="fonts/font18.fntdata"/><Relationship Id="rId104" Type="http://schemas.openxmlformats.org/officeDocument/2006/relationships/font" Target="fonts/font25.fntdata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font" Target="fonts/font8.fntdata"/><Relationship Id="rId110" Type="http://schemas.openxmlformats.org/officeDocument/2006/relationships/font" Target="fonts/font31.fntdata"/><Relationship Id="rId115" Type="http://schemas.openxmlformats.org/officeDocument/2006/relationships/tableStyles" Target="tableStyles.xml"/><Relationship Id="rId61" Type="http://schemas.openxmlformats.org/officeDocument/2006/relationships/slide" Target="slides/slide56.xml"/><Relationship Id="rId82" Type="http://schemas.openxmlformats.org/officeDocument/2006/relationships/font" Target="fonts/font3.fntdata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100" Type="http://schemas.openxmlformats.org/officeDocument/2006/relationships/font" Target="fonts/font21.fntdata"/><Relationship Id="rId105" Type="http://schemas.openxmlformats.org/officeDocument/2006/relationships/font" Target="fonts/font26.fntdata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font" Target="fonts/font14.fntdata"/><Relationship Id="rId98" Type="http://schemas.openxmlformats.org/officeDocument/2006/relationships/font" Target="fonts/font19.fntdata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0.xml"/><Relationship Id="rId46" Type="http://schemas.openxmlformats.org/officeDocument/2006/relationships/slide" Target="slides/slide41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62" Type="http://schemas.openxmlformats.org/officeDocument/2006/relationships/slide" Target="slides/slide57.xml"/><Relationship Id="rId83" Type="http://schemas.openxmlformats.org/officeDocument/2006/relationships/font" Target="fonts/font4.fntdata"/><Relationship Id="rId88" Type="http://schemas.openxmlformats.org/officeDocument/2006/relationships/font" Target="fonts/font9.fntdata"/><Relationship Id="rId111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2918831" cy="49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1" tIns="45698" rIns="91421" bIns="45698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15373" y="0"/>
            <a:ext cx="2918831" cy="49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1" tIns="45698" rIns="91421" bIns="45698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1" tIns="45698" rIns="91421" bIns="45698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9371286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1" tIns="45698" rIns="91421" bIns="45698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1" tIns="45698" rIns="91421" bIns="45698" anchor="b" anchorCtr="0">
            <a:noAutofit/>
          </a:bodyPr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</a:rPr>
              <a:pPr algn="r"/>
              <a:t>‹#›</a:t>
            </a:fld>
            <a:endParaRPr lang="en-US" sz="1200">
              <a:solidFill>
                <a:schemeClr val="dk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 txBox="1">
            <a:spLocks noGrp="1"/>
          </p:cNvSpPr>
          <p:nvPr>
            <p:ph type="body" idx="1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spcFirstLastPara="1" wrap="square" lIns="91421" tIns="45698" rIns="91421" bIns="45698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67" name="Google Shape;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1" tIns="45698" rIns="91421" bIns="45698" anchor="t" anchorCtr="0">
            <a:noAutofit/>
          </a:bodyPr>
          <a:lstStyle/>
          <a:p>
            <a:pPr marL="0" indent="0"/>
            <a:r>
              <a:rPr lang="en-US" altLang="ja-JP" dirty="0"/>
              <a:t>【</a:t>
            </a:r>
            <a:r>
              <a:rPr lang="ja-JP" altLang="en-US" dirty="0"/>
              <a:t>動画の準備をしておく</a:t>
            </a:r>
            <a:r>
              <a:rPr lang="en-US" altLang="ja-JP" dirty="0"/>
              <a:t>】</a:t>
            </a:r>
          </a:p>
          <a:p>
            <a:pPr marL="0" indent="0"/>
            <a:endParaRPr dirty="0"/>
          </a:p>
        </p:txBody>
      </p:sp>
      <p:sp>
        <p:nvSpPr>
          <p:cNvPr id="100" name="Google Shape;10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4812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58116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>
          <a:extLst>
            <a:ext uri="{FF2B5EF4-FFF2-40B4-BE49-F238E27FC236}">
              <a16:creationId xmlns:a16="http://schemas.microsoft.com/office/drawing/2014/main" id="{31818D57-ABD9-9243-3BC0-97CE21E300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:notes">
            <a:extLst>
              <a:ext uri="{FF2B5EF4-FFF2-40B4-BE49-F238E27FC236}">
                <a16:creationId xmlns:a16="http://schemas.microsoft.com/office/drawing/2014/main" id="{DC0CB3BF-F666-231A-D3C1-5ED0246DE45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1" tIns="45698" rIns="91421" bIns="45698" anchor="t" anchorCtr="0">
            <a:noAutofit/>
          </a:bodyPr>
          <a:lstStyle/>
          <a:p>
            <a:pPr marL="0" indent="0"/>
            <a:r>
              <a:rPr lang="ja-JP" altLang="en-US" dirty="0"/>
              <a:t>・</a:t>
            </a:r>
            <a:r>
              <a:rPr lang="en-US" dirty="0"/>
              <a:t>①</a:t>
            </a:r>
            <a:r>
              <a:rPr lang="en-US" dirty="0" err="1"/>
              <a:t>補足</a:t>
            </a:r>
            <a:r>
              <a:rPr lang="en-US" dirty="0"/>
              <a:t>: </a:t>
            </a:r>
            <a:r>
              <a:rPr lang="ja-JP" altLang="en-US" dirty="0"/>
              <a:t>会話をさせた後で、数名を指名して、聞いてみる。</a:t>
            </a:r>
            <a:endParaRPr lang="en-US" altLang="ja-JP" dirty="0"/>
          </a:p>
          <a:p>
            <a:pPr marL="0" indent="0"/>
            <a:r>
              <a:rPr lang="en-US" altLang="ja-JP" dirty="0"/>
              <a:t>【</a:t>
            </a:r>
            <a:r>
              <a:rPr lang="ja-JP" altLang="en-US" dirty="0"/>
              <a:t>教師のセリフ</a:t>
            </a:r>
            <a:r>
              <a:rPr lang="en-US" altLang="ja-JP" dirty="0"/>
              <a:t>】</a:t>
            </a:r>
          </a:p>
          <a:p>
            <a:pPr marL="0" indent="0"/>
            <a:r>
              <a:rPr lang="en-US" dirty="0"/>
              <a:t>So what kind of problems do they have? OK, you. </a:t>
            </a:r>
          </a:p>
          <a:p>
            <a:pPr marL="0" indent="0"/>
            <a:r>
              <a:rPr lang="ja-JP" altLang="en-US" dirty="0"/>
              <a:t>→生徒が英語でなかなか答えられない場合。</a:t>
            </a:r>
            <a:endParaRPr lang="en-US" altLang="ja-JP" dirty="0"/>
          </a:p>
          <a:p>
            <a:pPr marL="0" indent="0"/>
            <a:r>
              <a:rPr lang="ja-JP" altLang="en-US" dirty="0"/>
              <a:t>→教師</a:t>
            </a:r>
            <a:r>
              <a:rPr lang="en-US" altLang="ja-JP" dirty="0"/>
              <a:t>”So, what do you want to say in Japanese?”</a:t>
            </a:r>
            <a:r>
              <a:rPr lang="ja-JP" altLang="en-US" dirty="0"/>
              <a:t>といって言いよどむ場合は、日本語で補足させることも</a:t>
            </a:r>
            <a:r>
              <a:rPr lang="en-US" altLang="ja-JP" dirty="0"/>
              <a:t>OK</a:t>
            </a:r>
            <a:r>
              <a:rPr lang="ja-JP" altLang="en-US" dirty="0"/>
              <a:t>とする。基本英語で頑張らせる。</a:t>
            </a:r>
            <a:endParaRPr dirty="0"/>
          </a:p>
        </p:txBody>
      </p:sp>
      <p:sp>
        <p:nvSpPr>
          <p:cNvPr id="80" name="Google Shape;80;p3:notes">
            <a:extLst>
              <a:ext uri="{FF2B5EF4-FFF2-40B4-BE49-F238E27FC236}">
                <a16:creationId xmlns:a16="http://schemas.microsoft.com/office/drawing/2014/main" id="{E97C77C0-CCDA-81DB-9577-89D563A9AB1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4812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51014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4413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1" tIns="91421" rIns="91421" bIns="91421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</a:pPr>
            <a:r>
              <a:rPr lang="ja-JP" altLang="en-US" dirty="0"/>
              <a:t>・</a:t>
            </a:r>
            <a:r>
              <a:rPr lang="en-US" altLang="ja-JP" dirty="0"/>
              <a:t>2</a:t>
            </a:r>
            <a:r>
              <a:rPr lang="ja-JP" altLang="en-US" dirty="0"/>
              <a:t>回目を見せた後、このスライドで内容を確認していく。</a:t>
            </a:r>
            <a:endParaRPr lang="en-US" altLang="ja-JP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>
          <a:extLst>
            <a:ext uri="{FF2B5EF4-FFF2-40B4-BE49-F238E27FC236}">
              <a16:creationId xmlns:a16="http://schemas.microsoft.com/office/drawing/2014/main" id="{31818D57-ABD9-9243-3BC0-97CE21E300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:notes">
            <a:extLst>
              <a:ext uri="{FF2B5EF4-FFF2-40B4-BE49-F238E27FC236}">
                <a16:creationId xmlns:a16="http://schemas.microsoft.com/office/drawing/2014/main" id="{DC0CB3BF-F666-231A-D3C1-5ED0246DE45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1" tIns="45698" rIns="91421" bIns="45698" anchor="t" anchorCtr="0">
            <a:noAutofit/>
          </a:bodyPr>
          <a:lstStyle/>
          <a:p>
            <a:pPr marL="0" indent="0"/>
            <a:r>
              <a:rPr lang="ja-JP" altLang="en-US" dirty="0"/>
              <a:t>・日本語で再度、内容を確認させる。</a:t>
            </a:r>
            <a:endParaRPr dirty="0"/>
          </a:p>
        </p:txBody>
      </p:sp>
      <p:sp>
        <p:nvSpPr>
          <p:cNvPr id="80" name="Google Shape;80;p3:notes">
            <a:extLst>
              <a:ext uri="{FF2B5EF4-FFF2-40B4-BE49-F238E27FC236}">
                <a16:creationId xmlns:a16="http://schemas.microsoft.com/office/drawing/2014/main" id="{E97C77C0-CCDA-81DB-9577-89D563A9AB1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4812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62731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>
          <a:extLst>
            <a:ext uri="{FF2B5EF4-FFF2-40B4-BE49-F238E27FC236}">
              <a16:creationId xmlns:a16="http://schemas.microsoft.com/office/drawing/2014/main" id="{31818D57-ABD9-9243-3BC0-97CE21E300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:notes">
            <a:extLst>
              <a:ext uri="{FF2B5EF4-FFF2-40B4-BE49-F238E27FC236}">
                <a16:creationId xmlns:a16="http://schemas.microsoft.com/office/drawing/2014/main" id="{DC0CB3BF-F666-231A-D3C1-5ED0246DE45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1" tIns="45698" rIns="91421" bIns="45698" anchor="t" anchorCtr="0">
            <a:noAutofit/>
          </a:bodyPr>
          <a:lstStyle/>
          <a:p>
            <a:pPr marL="0" indent="0"/>
            <a:r>
              <a:rPr lang="ja-JP" altLang="en-US" dirty="0"/>
              <a:t>最初は英語で話させる。様子を見て、少し時間が経ったら日本語</a:t>
            </a:r>
            <a:r>
              <a:rPr lang="en-US" altLang="ja-JP" dirty="0"/>
              <a:t>OK</a:t>
            </a:r>
            <a:r>
              <a:rPr lang="ja-JP" altLang="en-US" dirty="0"/>
              <a:t>の指示を出す。</a:t>
            </a:r>
            <a:endParaRPr dirty="0"/>
          </a:p>
        </p:txBody>
      </p:sp>
      <p:sp>
        <p:nvSpPr>
          <p:cNvPr id="80" name="Google Shape;80;p3:notes">
            <a:extLst>
              <a:ext uri="{FF2B5EF4-FFF2-40B4-BE49-F238E27FC236}">
                <a16:creationId xmlns:a16="http://schemas.microsoft.com/office/drawing/2014/main" id="{E97C77C0-CCDA-81DB-9577-89D563A9AB1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4812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19795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>
          <a:extLst>
            <a:ext uri="{FF2B5EF4-FFF2-40B4-BE49-F238E27FC236}">
              <a16:creationId xmlns:a16="http://schemas.microsoft.com/office/drawing/2014/main" id="{9206E313-4FD0-8F93-5393-9EB1ECAA7C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>
            <a:extLst>
              <a:ext uri="{FF2B5EF4-FFF2-40B4-BE49-F238E27FC236}">
                <a16:creationId xmlns:a16="http://schemas.microsoft.com/office/drawing/2014/main" id="{806206A0-4AC3-87C5-B795-9F8EA01ED31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1" tIns="45698" rIns="91421" bIns="45698" anchor="t" anchorCtr="0">
            <a:noAutofit/>
          </a:bodyPr>
          <a:lstStyle/>
          <a:p>
            <a:pPr marL="0" indent="0"/>
            <a:r>
              <a:rPr lang="ja-JP" altLang="en-US" dirty="0"/>
              <a:t>・</a:t>
            </a:r>
            <a:r>
              <a:rPr lang="en-US" altLang="ja-JP" dirty="0"/>
              <a:t>I have a question to you. These days, Japanese government encourages more father to take paternity leave? But why?</a:t>
            </a:r>
          </a:p>
          <a:p>
            <a:pPr marL="0" indent="0"/>
            <a:r>
              <a:rPr lang="en-US" altLang="ja-JP" dirty="0"/>
              <a:t> Please talk in pairs for 30 seconds. </a:t>
            </a:r>
          </a:p>
        </p:txBody>
      </p:sp>
      <p:sp>
        <p:nvSpPr>
          <p:cNvPr id="87" name="Google Shape;87;p4:notes">
            <a:extLst>
              <a:ext uri="{FF2B5EF4-FFF2-40B4-BE49-F238E27FC236}">
                <a16:creationId xmlns:a16="http://schemas.microsoft.com/office/drawing/2014/main" id="{C815D4D4-AC2E-8005-E6AE-E68D5CCC4B7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4812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81766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1" tIns="45698" rIns="91421" bIns="45698" anchor="t" anchorCtr="0">
            <a:noAutofit/>
          </a:bodyPr>
          <a:lstStyle/>
          <a:p>
            <a:pPr marL="0" indent="0"/>
            <a:r>
              <a:rPr lang="en-US" altLang="ja-JP" dirty="0"/>
              <a:t>【</a:t>
            </a:r>
            <a:r>
              <a:rPr lang="ja-JP" altLang="en-US" dirty="0"/>
              <a:t>動画の準備をしておく</a:t>
            </a:r>
            <a:r>
              <a:rPr lang="en-US" altLang="ja-JP" dirty="0"/>
              <a:t>】</a:t>
            </a:r>
          </a:p>
          <a:p>
            <a:pPr marL="0" indent="0"/>
            <a:endParaRPr dirty="0"/>
          </a:p>
        </p:txBody>
      </p:sp>
      <p:sp>
        <p:nvSpPr>
          <p:cNvPr id="100" name="Google Shape;10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4812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>
          <a:extLst>
            <a:ext uri="{FF2B5EF4-FFF2-40B4-BE49-F238E27FC236}">
              <a16:creationId xmlns:a16="http://schemas.microsoft.com/office/drawing/2014/main" id="{1E95E895-5790-0307-D9D1-8B208444EB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71:notes">
            <a:extLst>
              <a:ext uri="{FF2B5EF4-FFF2-40B4-BE49-F238E27FC236}">
                <a16:creationId xmlns:a16="http://schemas.microsoft.com/office/drawing/2014/main" id="{F9AD4A97-259C-A71B-2400-E076F267C6B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8246" y="4435953"/>
            <a:ext cx="5585964" cy="3629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ja-JP" altLang="en-US" dirty="0"/>
              <a:t>★★★</a:t>
            </a:r>
            <a:endParaRPr lang="en-US" altLang="ja-JP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Warm</a:t>
            </a:r>
            <a:r>
              <a:rPr lang="en-US" baseline="0" dirty="0"/>
              <a:t> </a:t>
            </a:r>
            <a:r>
              <a:rPr lang="en-US" dirty="0"/>
              <a:t>up </a:t>
            </a:r>
            <a:r>
              <a:rPr lang="ja-JP" altLang="en-US" dirty="0"/>
              <a:t>　　　</a:t>
            </a:r>
            <a:r>
              <a:rPr lang="en-US" dirty="0"/>
              <a:t>8</a:t>
            </a:r>
            <a:r>
              <a:rPr lang="ja-JP" altLang="en-US" dirty="0"/>
              <a:t>分</a:t>
            </a:r>
            <a:endParaRPr lang="en-US" altLang="ja-JP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Activity</a:t>
            </a:r>
            <a:r>
              <a:rPr lang="ja-JP" altLang="en-US" dirty="0"/>
              <a:t>①　　　</a:t>
            </a:r>
            <a:r>
              <a:rPr lang="en-US" altLang="ja-JP" dirty="0"/>
              <a:t>15</a:t>
            </a:r>
            <a:r>
              <a:rPr lang="ja-JP" altLang="en-US" dirty="0"/>
              <a:t>分</a:t>
            </a:r>
            <a:endParaRPr lang="en-US" altLang="ja-JP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Activity</a:t>
            </a:r>
            <a:r>
              <a:rPr lang="ja-JP" altLang="en-US" dirty="0"/>
              <a:t>②　　　</a:t>
            </a:r>
            <a:r>
              <a:rPr lang="en-US" altLang="ja-JP" dirty="0"/>
              <a:t>13</a:t>
            </a:r>
            <a:r>
              <a:rPr lang="ja-JP" altLang="en-US" dirty="0"/>
              <a:t>分</a:t>
            </a:r>
            <a:endParaRPr lang="en-US" altLang="ja-JP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Preparation</a:t>
            </a:r>
            <a:r>
              <a:rPr lang="ja-JP" altLang="en-US" dirty="0"/>
              <a:t>　  </a:t>
            </a:r>
            <a:r>
              <a:rPr lang="en-US" altLang="ja-JP" dirty="0"/>
              <a:t>8</a:t>
            </a:r>
            <a:r>
              <a:rPr lang="ja-JP" altLang="en-US" dirty="0"/>
              <a:t>分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Break</a:t>
            </a:r>
            <a:r>
              <a:rPr lang="ja-JP" altLang="en-US" dirty="0"/>
              <a:t>　　　　　 </a:t>
            </a:r>
            <a:r>
              <a:rPr lang="en-US" dirty="0"/>
              <a:t>10</a:t>
            </a:r>
            <a:r>
              <a:rPr lang="ja-JP" altLang="en-US" dirty="0"/>
              <a:t>分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Preparation</a:t>
            </a:r>
            <a:r>
              <a:rPr lang="ja-JP" altLang="en-US" dirty="0"/>
              <a:t>③</a:t>
            </a:r>
            <a:r>
              <a:rPr lang="en-US" dirty="0"/>
              <a:t>20</a:t>
            </a:r>
            <a:r>
              <a:rPr lang="ja-JP" altLang="en-US" dirty="0"/>
              <a:t>分</a:t>
            </a:r>
            <a:endParaRPr lang="en-US" altLang="ja-JP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Activity</a:t>
            </a:r>
            <a:r>
              <a:rPr lang="ja-JP" altLang="en-US" dirty="0"/>
              <a:t>③　   </a:t>
            </a:r>
            <a:r>
              <a:rPr lang="en-US" altLang="ja-JP" dirty="0"/>
              <a:t>15</a:t>
            </a:r>
            <a:r>
              <a:rPr lang="ja-JP" altLang="en-US" dirty="0"/>
              <a:t>分</a:t>
            </a:r>
            <a:endParaRPr lang="en-US" altLang="ja-JP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Activity</a:t>
            </a:r>
            <a:r>
              <a:rPr lang="ja-JP" altLang="en-US" dirty="0"/>
              <a:t>④     </a:t>
            </a:r>
            <a:r>
              <a:rPr lang="en-US" altLang="ja-JP" dirty="0"/>
              <a:t>15</a:t>
            </a:r>
            <a:r>
              <a:rPr lang="ja-JP" altLang="en-US" dirty="0"/>
              <a:t>分</a:t>
            </a:r>
            <a:endParaRPr lang="en-US" altLang="ja-JP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Reflection     </a:t>
            </a:r>
            <a:r>
              <a:rPr lang="ja-JP" altLang="en-US" dirty="0"/>
              <a:t>５分</a:t>
            </a:r>
            <a:endParaRPr dirty="0"/>
          </a:p>
        </p:txBody>
      </p:sp>
      <p:sp>
        <p:nvSpPr>
          <p:cNvPr id="627" name="Google Shape;627;p71:notes">
            <a:extLst>
              <a:ext uri="{FF2B5EF4-FFF2-40B4-BE49-F238E27FC236}">
                <a16:creationId xmlns:a16="http://schemas.microsoft.com/office/drawing/2014/main" id="{542E58D5-B8AA-20DD-6134-1FD07349E3E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27075" y="1152525"/>
            <a:ext cx="5529263" cy="3109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71330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4413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1" tIns="91421" rIns="91421" bIns="91421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</a:pPr>
            <a:r>
              <a:rPr lang="ja-JP" altLang="en-US" dirty="0"/>
              <a:t>データ①と②の説明を簡単な英語でする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600326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・</a:t>
            </a:r>
            <a:r>
              <a:rPr kumimoji="1" lang="en-US" altLang="ja-JP" dirty="0"/>
              <a:t>Also, this is Sweden. If you compare the two, what kind of situation does this data show? </a:t>
            </a:r>
          </a:p>
          <a:p>
            <a:r>
              <a:rPr kumimoji="1" lang="en-US" altLang="ja-JP" dirty="0"/>
              <a:t>  Try to talk in simple English in pair. </a:t>
            </a:r>
            <a:r>
              <a:rPr kumimoji="1" lang="ja-JP" altLang="en-US" dirty="0"/>
              <a:t>→生徒に話させる。</a:t>
            </a:r>
            <a:endParaRPr kumimoji="1" lang="en-US" altLang="ja-JP" dirty="0"/>
          </a:p>
          <a:p>
            <a:r>
              <a:rPr kumimoji="1" lang="en-US" altLang="ja-JP" dirty="0"/>
              <a:t> </a:t>
            </a:r>
            <a:r>
              <a:rPr kumimoji="1" lang="ja-JP" altLang="en-US" dirty="0"/>
              <a:t>教師が→</a:t>
            </a:r>
            <a:r>
              <a:rPr kumimoji="1" lang="en-US" altLang="ja-JP" dirty="0"/>
              <a:t> “Yes, compared with Sweden, Japan has very big gap in Politics, maybe few women in politics.”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</a:rPr>
              <a:pPr algn="r"/>
              <a:t>19</a:t>
            </a:fld>
            <a:endParaRPr lang="en-US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918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 txBox="1">
            <a:spLocks noGrp="1"/>
          </p:cNvSpPr>
          <p:nvPr>
            <p:ph type="body" idx="1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spcFirstLastPara="1" wrap="square" lIns="91421" tIns="45698" rIns="91421" bIns="45698" anchor="t" anchorCtr="0">
            <a:noAutofit/>
          </a:bodyPr>
          <a:lstStyle/>
          <a:p>
            <a:pPr marL="0" indent="0"/>
            <a:r>
              <a:rPr lang="ja-JP" altLang="en-US" dirty="0"/>
              <a:t>佐藤→古屋　　　</a:t>
            </a:r>
            <a:r>
              <a:rPr lang="en-US" altLang="ja-JP" dirty="0"/>
              <a:t>will you introduce yourself?   Then, I’ll introduce myself.  My name is …   I want three things.  They are ….</a:t>
            </a:r>
          </a:p>
          <a:p>
            <a:pPr marL="0" indent="0"/>
            <a:r>
              <a:rPr lang="en-US" altLang="ja-JP" dirty="0"/>
              <a:t>Now, talk with your partner about three things that you want.  In a big voice, and smile.</a:t>
            </a:r>
          </a:p>
          <a:p>
            <a:pPr marL="0" indent="0"/>
            <a:endParaRPr lang="en-US" altLang="ja-JP" dirty="0"/>
          </a:p>
          <a:p>
            <a:pPr marL="0" indent="0"/>
            <a:endParaRPr lang="en-US" dirty="0"/>
          </a:p>
          <a:p>
            <a:pPr marL="0" indent="0"/>
            <a:endParaRPr dirty="0"/>
          </a:p>
        </p:txBody>
      </p:sp>
      <p:sp>
        <p:nvSpPr>
          <p:cNvPr id="73" name="Google Shape;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42215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>
          <a:extLst>
            <a:ext uri="{FF2B5EF4-FFF2-40B4-BE49-F238E27FC236}">
              <a16:creationId xmlns:a16="http://schemas.microsoft.com/office/drawing/2014/main" id="{E9EDB810-66AA-C918-7A28-AB33A3D08B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5:notes">
            <a:extLst>
              <a:ext uri="{FF2B5EF4-FFF2-40B4-BE49-F238E27FC236}">
                <a16:creationId xmlns:a16="http://schemas.microsoft.com/office/drawing/2014/main" id="{428DA739-4A24-6097-3C2D-A39D4C4A748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spcFirstLastPara="1" wrap="square" lIns="91421" tIns="45698" rIns="91421" bIns="45698" anchor="t" anchorCtr="0">
            <a:noAutofit/>
          </a:bodyPr>
          <a:lstStyle/>
          <a:p>
            <a:pPr marL="0" indent="0"/>
            <a:r>
              <a:rPr lang="en-US" dirty="0"/>
              <a:t>From this data, we can see that more than 35% of men took more than 6 months of childcare leave</a:t>
            </a:r>
            <a:r>
              <a:rPr lang="ja-JP" altLang="en-US" dirty="0"/>
              <a:t> </a:t>
            </a:r>
            <a:r>
              <a:rPr lang="en-US" altLang="ja-JP" dirty="0"/>
              <a:t>in</a:t>
            </a:r>
            <a:r>
              <a:rPr lang="ja-JP" altLang="en-US" dirty="0"/>
              <a:t> </a:t>
            </a:r>
            <a:r>
              <a:rPr lang="en-US" altLang="ja-JP" dirty="0"/>
              <a:t>Sweden</a:t>
            </a:r>
            <a:r>
              <a:rPr lang="en-US" dirty="0"/>
              <a:t>. On the other hand, in Japan, about 76% of fathers didn’t take the leave at all. </a:t>
            </a:r>
            <a:endParaRPr dirty="0"/>
          </a:p>
        </p:txBody>
      </p:sp>
      <p:sp>
        <p:nvSpPr>
          <p:cNvPr id="288" name="Google Shape;288;p35:notes">
            <a:extLst>
              <a:ext uri="{FF2B5EF4-FFF2-40B4-BE49-F238E27FC236}">
                <a16:creationId xmlns:a16="http://schemas.microsoft.com/office/drawing/2014/main" id="{FB485E10-22A9-C584-1629-A87A8B81D41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558656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</a:rPr>
              <a:pPr algn="r"/>
              <a:t>21</a:t>
            </a:fld>
            <a:endParaRPr lang="en-US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3284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>
          <a:extLst>
            <a:ext uri="{FF2B5EF4-FFF2-40B4-BE49-F238E27FC236}">
              <a16:creationId xmlns:a16="http://schemas.microsoft.com/office/drawing/2014/main" id="{FBC0376E-7D46-DE57-9C87-97EAA16252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5:notes">
            <a:extLst>
              <a:ext uri="{FF2B5EF4-FFF2-40B4-BE49-F238E27FC236}">
                <a16:creationId xmlns:a16="http://schemas.microsoft.com/office/drawing/2014/main" id="{366EB5A8-30A7-A1DE-060F-F897754F5DC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spcFirstLastPara="1" wrap="square" lIns="91421" tIns="45698" rIns="91421" bIns="45698" anchor="t" anchorCtr="0">
            <a:noAutofit/>
          </a:bodyPr>
          <a:lstStyle/>
          <a:p>
            <a:pPr marL="0" indent="0"/>
            <a:r>
              <a:rPr lang="ja-JP" altLang="en-US" dirty="0"/>
              <a:t>・日本のシステムは、結構充実している。</a:t>
            </a:r>
            <a:endParaRPr lang="en-US" altLang="ja-JP" dirty="0"/>
          </a:p>
          <a:p>
            <a:pPr marL="0" indent="0"/>
            <a:r>
              <a:rPr lang="ja-JP" altLang="en-US" dirty="0"/>
              <a:t>・</a:t>
            </a:r>
            <a:r>
              <a:rPr lang="en-US" altLang="ja-JP" dirty="0"/>
              <a:t>wage = salary (money you get through working)</a:t>
            </a:r>
            <a:r>
              <a:rPr lang="ja-JP" altLang="en-US" dirty="0"/>
              <a:t>　　</a:t>
            </a:r>
            <a:r>
              <a:rPr lang="en-US" altLang="ja-JP" dirty="0"/>
              <a:t>wage</a:t>
            </a:r>
            <a:r>
              <a:rPr lang="ja-JP" altLang="en-US" dirty="0"/>
              <a:t>の意味の説明は必要。</a:t>
            </a:r>
            <a:endParaRPr lang="en-US" altLang="ja-JP" dirty="0"/>
          </a:p>
          <a:p>
            <a:pPr marL="0" indent="0"/>
            <a:r>
              <a:rPr lang="ja-JP" altLang="en-US" dirty="0"/>
              <a:t>・次のスライドにある「</a:t>
            </a:r>
            <a:r>
              <a:rPr lang="en-US" altLang="ja-JP" dirty="0"/>
              <a:t>key word</a:t>
            </a:r>
            <a:r>
              <a:rPr lang="ja-JP" altLang="en-US" dirty="0"/>
              <a:t>」を使って、英語でデータを相手に説明させる。（</a:t>
            </a:r>
            <a:r>
              <a:rPr lang="en-US" altLang="ja-JP" dirty="0"/>
              <a:t>data 3 </a:t>
            </a:r>
            <a:r>
              <a:rPr lang="ja-JP" altLang="en-US" dirty="0"/>
              <a:t>はプリントで配布しておく）</a:t>
            </a:r>
            <a:endParaRPr lang="en-US" altLang="ja-JP" dirty="0"/>
          </a:p>
        </p:txBody>
      </p:sp>
      <p:sp>
        <p:nvSpPr>
          <p:cNvPr id="288" name="Google Shape;288;p35:notes">
            <a:extLst>
              <a:ext uri="{FF2B5EF4-FFF2-40B4-BE49-F238E27FC236}">
                <a16:creationId xmlns:a16="http://schemas.microsoft.com/office/drawing/2014/main" id="{98D3C19E-F9D8-BF00-BB69-D07A180C06A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65662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1" tIns="45698" rIns="91421" bIns="45698" anchor="t" anchorCtr="0">
            <a:noAutofit/>
          </a:bodyPr>
          <a:lstStyle/>
          <a:p>
            <a:pPr marL="0" indent="0"/>
            <a:r>
              <a:rPr lang="en-US" altLang="ja-JP" dirty="0"/>
              <a:t>【</a:t>
            </a:r>
            <a:r>
              <a:rPr lang="ja-JP" altLang="en-US" dirty="0"/>
              <a:t>動画の準備をしておく</a:t>
            </a:r>
            <a:r>
              <a:rPr lang="en-US" altLang="ja-JP" dirty="0"/>
              <a:t>】</a:t>
            </a:r>
          </a:p>
          <a:p>
            <a:pPr marL="0" indent="0"/>
            <a:endParaRPr dirty="0"/>
          </a:p>
        </p:txBody>
      </p:sp>
      <p:sp>
        <p:nvSpPr>
          <p:cNvPr id="100" name="Google Shape;10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4812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00388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>
          <a:extLst>
            <a:ext uri="{FF2B5EF4-FFF2-40B4-BE49-F238E27FC236}">
              <a16:creationId xmlns:a16="http://schemas.microsoft.com/office/drawing/2014/main" id="{2C866567-8525-BAF5-3C72-2045DC6CF2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5:notes">
            <a:extLst>
              <a:ext uri="{FF2B5EF4-FFF2-40B4-BE49-F238E27FC236}">
                <a16:creationId xmlns:a16="http://schemas.microsoft.com/office/drawing/2014/main" id="{C7C7DB59-8FD3-8689-5AAF-919B47F1B58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spcFirstLastPara="1" wrap="square" lIns="91421" tIns="45698" rIns="91421" bIns="45698" anchor="t" anchorCtr="0">
            <a:noAutofit/>
          </a:bodyPr>
          <a:lstStyle/>
          <a:p>
            <a:pPr marL="0" indent="0"/>
            <a:r>
              <a:rPr lang="ja-JP" altLang="en-US" dirty="0"/>
              <a:t>データ③の場合と同じ手順</a:t>
            </a:r>
            <a:endParaRPr dirty="0"/>
          </a:p>
        </p:txBody>
      </p:sp>
      <p:sp>
        <p:nvSpPr>
          <p:cNvPr id="288" name="Google Shape;288;p35:notes">
            <a:extLst>
              <a:ext uri="{FF2B5EF4-FFF2-40B4-BE49-F238E27FC236}">
                <a16:creationId xmlns:a16="http://schemas.microsoft.com/office/drawing/2014/main" id="{CC01C13C-2F4C-93F8-CED1-247E2D3B7F5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8404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1" tIns="45698" rIns="91421" bIns="45698" anchor="t" anchorCtr="0">
            <a:noAutofit/>
          </a:bodyPr>
          <a:lstStyle/>
          <a:p>
            <a:pPr marL="0" indent="0"/>
            <a:r>
              <a:rPr lang="en-US" altLang="ja-JP" dirty="0"/>
              <a:t>【</a:t>
            </a:r>
            <a:r>
              <a:rPr lang="ja-JP" altLang="en-US" dirty="0"/>
              <a:t>動画の準備をしておく</a:t>
            </a:r>
            <a:r>
              <a:rPr lang="en-US" altLang="ja-JP" dirty="0"/>
              <a:t>】</a:t>
            </a:r>
          </a:p>
          <a:p>
            <a:pPr marL="0" indent="0"/>
            <a:endParaRPr dirty="0"/>
          </a:p>
        </p:txBody>
      </p:sp>
      <p:sp>
        <p:nvSpPr>
          <p:cNvPr id="100" name="Google Shape;10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4812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08868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・前と同じ手順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</a:rPr>
              <a:pPr algn="r"/>
              <a:t>26</a:t>
            </a:fld>
            <a:endParaRPr lang="en-US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8083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1" tIns="45698" rIns="91421" bIns="45698" anchor="t" anchorCtr="0">
            <a:noAutofit/>
          </a:bodyPr>
          <a:lstStyle/>
          <a:p>
            <a:pPr marL="0" indent="0"/>
            <a:r>
              <a:rPr lang="en-US" altLang="ja-JP" dirty="0"/>
              <a:t>【</a:t>
            </a:r>
            <a:r>
              <a:rPr lang="ja-JP" altLang="en-US" dirty="0"/>
              <a:t>動画の準備をしておく</a:t>
            </a:r>
            <a:r>
              <a:rPr lang="en-US" altLang="ja-JP" dirty="0"/>
              <a:t>】</a:t>
            </a:r>
          </a:p>
          <a:p>
            <a:pPr marL="0" indent="0"/>
            <a:endParaRPr dirty="0"/>
          </a:p>
        </p:txBody>
      </p:sp>
      <p:sp>
        <p:nvSpPr>
          <p:cNvPr id="100" name="Google Shape;10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4812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84875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>
          <a:extLst>
            <a:ext uri="{FF2B5EF4-FFF2-40B4-BE49-F238E27FC236}">
              <a16:creationId xmlns:a16="http://schemas.microsoft.com/office/drawing/2014/main" id="{B6C908F0-4A93-92D4-A89E-8F65E244E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0:notes">
            <a:extLst>
              <a:ext uri="{FF2B5EF4-FFF2-40B4-BE49-F238E27FC236}">
                <a16:creationId xmlns:a16="http://schemas.microsoft.com/office/drawing/2014/main" id="{981C8428-B412-4A8F-7977-845B98C7164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4413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10:notes">
            <a:extLst>
              <a:ext uri="{FF2B5EF4-FFF2-40B4-BE49-F238E27FC236}">
                <a16:creationId xmlns:a16="http://schemas.microsoft.com/office/drawing/2014/main" id="{BEBBBA41-F034-B875-09A2-036F6716627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1" tIns="91421" rIns="91421" bIns="91421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</a:pPr>
            <a:r>
              <a:rPr lang="ja-JP" altLang="en-US" dirty="0"/>
              <a:t>・このスライドを示しながら、データ③④⑤を簡単にまとめる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4007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</a:rPr>
              <a:pPr algn="r"/>
              <a:t>29</a:t>
            </a:fld>
            <a:endParaRPr lang="en-US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961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>
          <a:extLst>
            <a:ext uri="{FF2B5EF4-FFF2-40B4-BE49-F238E27FC236}">
              <a16:creationId xmlns:a16="http://schemas.microsoft.com/office/drawing/2014/main" id="{A09D6C65-9BA0-B932-CB35-D92369311B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>
            <a:extLst>
              <a:ext uri="{FF2B5EF4-FFF2-40B4-BE49-F238E27FC236}">
                <a16:creationId xmlns:a16="http://schemas.microsoft.com/office/drawing/2014/main" id="{96CA4514-32B4-260E-8C6A-9A5843369B0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spcFirstLastPara="1" wrap="square" lIns="91421" tIns="45698" rIns="91421" bIns="45698" anchor="t" anchorCtr="0">
            <a:noAutofit/>
          </a:bodyPr>
          <a:lstStyle/>
          <a:p>
            <a:pPr marL="0" indent="0"/>
            <a:r>
              <a:rPr lang="en-US" dirty="0"/>
              <a:t>This</a:t>
            </a:r>
            <a:r>
              <a:rPr lang="ja-JP" altLang="en-US" dirty="0"/>
              <a:t> </a:t>
            </a:r>
            <a:r>
              <a:rPr lang="en-US" altLang="ja-JP" dirty="0"/>
              <a:t>is</a:t>
            </a:r>
            <a:r>
              <a:rPr lang="ja-JP" altLang="en-US" dirty="0"/>
              <a:t> </a:t>
            </a:r>
            <a:r>
              <a:rPr lang="en-US" altLang="ja-JP" dirty="0"/>
              <a:t>the</a:t>
            </a:r>
            <a:r>
              <a:rPr lang="ja-JP" altLang="en-US" dirty="0"/>
              <a:t> </a:t>
            </a:r>
            <a:r>
              <a:rPr lang="en-US" altLang="ja-JP" dirty="0"/>
              <a:t>third</a:t>
            </a:r>
            <a:r>
              <a:rPr lang="ja-JP" altLang="en-US" dirty="0"/>
              <a:t> </a:t>
            </a:r>
            <a:r>
              <a:rPr lang="en-US" altLang="ja-JP" dirty="0"/>
              <a:t>lesson</a:t>
            </a:r>
            <a:r>
              <a:rPr lang="ja-JP" altLang="en-US" dirty="0"/>
              <a:t> </a:t>
            </a:r>
            <a:r>
              <a:rPr lang="en-US" altLang="ja-JP" dirty="0"/>
              <a:t>for you.  In the 1</a:t>
            </a:r>
            <a:r>
              <a:rPr lang="en-US" altLang="ja-JP" baseline="30000" dirty="0"/>
              <a:t>st</a:t>
            </a:r>
            <a:r>
              <a:rPr lang="en-US" altLang="ja-JP" dirty="0"/>
              <a:t> program, you learned….</a:t>
            </a:r>
          </a:p>
          <a:p>
            <a:pPr marL="0" indent="0"/>
            <a:r>
              <a:rPr lang="en-US" dirty="0"/>
              <a:t> In the 2</a:t>
            </a:r>
            <a:r>
              <a:rPr lang="en-US" baseline="30000" dirty="0"/>
              <a:t>nd</a:t>
            </a:r>
            <a:r>
              <a:rPr lang="en-US" dirty="0"/>
              <a:t> you learned…</a:t>
            </a:r>
          </a:p>
          <a:p>
            <a:pPr marL="0" indent="0"/>
            <a:r>
              <a:rPr lang="en-US" dirty="0"/>
              <a:t>Today you are going to learn…</a:t>
            </a:r>
            <a:endParaRPr dirty="0"/>
          </a:p>
        </p:txBody>
      </p:sp>
      <p:sp>
        <p:nvSpPr>
          <p:cNvPr id="73" name="Google Shape;73;p2:notes">
            <a:extLst>
              <a:ext uri="{FF2B5EF4-FFF2-40B4-BE49-F238E27FC236}">
                <a16:creationId xmlns:a16="http://schemas.microsoft.com/office/drawing/2014/main" id="{C1BC043B-CC68-B0C4-E246-809AF6E8E19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14557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>
          <a:extLst>
            <a:ext uri="{FF2B5EF4-FFF2-40B4-BE49-F238E27FC236}">
              <a16:creationId xmlns:a16="http://schemas.microsoft.com/office/drawing/2014/main" id="{1E95E895-5790-0307-D9D1-8B208444EB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71:notes">
            <a:extLst>
              <a:ext uri="{FF2B5EF4-FFF2-40B4-BE49-F238E27FC236}">
                <a16:creationId xmlns:a16="http://schemas.microsoft.com/office/drawing/2014/main" id="{F9AD4A97-259C-A71B-2400-E076F267C6B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8246" y="4435953"/>
            <a:ext cx="5585964" cy="3629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ja-JP" altLang="en-US" dirty="0"/>
              <a:t>★★★</a:t>
            </a:r>
            <a:endParaRPr lang="en-US" altLang="ja-JP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Warm</a:t>
            </a:r>
            <a:r>
              <a:rPr lang="en-US" baseline="0" dirty="0"/>
              <a:t> </a:t>
            </a:r>
            <a:r>
              <a:rPr lang="en-US" dirty="0"/>
              <a:t>up </a:t>
            </a:r>
            <a:r>
              <a:rPr lang="ja-JP" altLang="en-US" dirty="0"/>
              <a:t>　　　</a:t>
            </a:r>
            <a:r>
              <a:rPr lang="en-US" dirty="0"/>
              <a:t>8</a:t>
            </a:r>
            <a:r>
              <a:rPr lang="ja-JP" altLang="en-US" dirty="0"/>
              <a:t>分</a:t>
            </a:r>
            <a:endParaRPr lang="en-US" altLang="ja-JP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Activity</a:t>
            </a:r>
            <a:r>
              <a:rPr lang="ja-JP" altLang="en-US" dirty="0"/>
              <a:t>①　　　</a:t>
            </a:r>
            <a:r>
              <a:rPr lang="en-US" altLang="ja-JP" dirty="0"/>
              <a:t>15</a:t>
            </a:r>
            <a:r>
              <a:rPr lang="ja-JP" altLang="en-US" dirty="0"/>
              <a:t>分</a:t>
            </a:r>
            <a:endParaRPr lang="en-US" altLang="ja-JP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Activity</a:t>
            </a:r>
            <a:r>
              <a:rPr lang="ja-JP" altLang="en-US" dirty="0"/>
              <a:t>②　　　</a:t>
            </a:r>
            <a:r>
              <a:rPr lang="en-US" altLang="ja-JP" dirty="0"/>
              <a:t>13</a:t>
            </a:r>
            <a:r>
              <a:rPr lang="ja-JP" altLang="en-US" dirty="0"/>
              <a:t>分</a:t>
            </a:r>
            <a:endParaRPr lang="en-US" altLang="ja-JP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Preparation</a:t>
            </a:r>
            <a:r>
              <a:rPr lang="ja-JP" altLang="en-US" dirty="0"/>
              <a:t>　  </a:t>
            </a:r>
            <a:r>
              <a:rPr lang="en-US" altLang="ja-JP" dirty="0"/>
              <a:t>8</a:t>
            </a:r>
            <a:r>
              <a:rPr lang="ja-JP" altLang="en-US" dirty="0"/>
              <a:t>分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Break</a:t>
            </a:r>
            <a:r>
              <a:rPr lang="ja-JP" altLang="en-US" dirty="0"/>
              <a:t>　　　　　 </a:t>
            </a:r>
            <a:r>
              <a:rPr lang="en-US" dirty="0"/>
              <a:t>10</a:t>
            </a:r>
            <a:r>
              <a:rPr lang="ja-JP" altLang="en-US" dirty="0"/>
              <a:t>分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Preparation</a:t>
            </a:r>
            <a:r>
              <a:rPr lang="ja-JP" altLang="en-US" dirty="0"/>
              <a:t>③</a:t>
            </a:r>
            <a:r>
              <a:rPr lang="en-US" dirty="0"/>
              <a:t>20</a:t>
            </a:r>
            <a:r>
              <a:rPr lang="ja-JP" altLang="en-US" dirty="0"/>
              <a:t>分</a:t>
            </a:r>
            <a:endParaRPr lang="en-US" altLang="ja-JP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Activity</a:t>
            </a:r>
            <a:r>
              <a:rPr lang="ja-JP" altLang="en-US" dirty="0"/>
              <a:t>③　   </a:t>
            </a:r>
            <a:r>
              <a:rPr lang="en-US" altLang="ja-JP" dirty="0"/>
              <a:t>15</a:t>
            </a:r>
            <a:r>
              <a:rPr lang="ja-JP" altLang="en-US" dirty="0"/>
              <a:t>分</a:t>
            </a:r>
            <a:endParaRPr lang="en-US" altLang="ja-JP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Activity</a:t>
            </a:r>
            <a:r>
              <a:rPr lang="ja-JP" altLang="en-US" dirty="0"/>
              <a:t>④     </a:t>
            </a:r>
            <a:r>
              <a:rPr lang="en-US" altLang="ja-JP" dirty="0"/>
              <a:t>15</a:t>
            </a:r>
            <a:r>
              <a:rPr lang="ja-JP" altLang="en-US" dirty="0"/>
              <a:t>分</a:t>
            </a:r>
            <a:endParaRPr lang="en-US" altLang="ja-JP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Reflection     </a:t>
            </a:r>
            <a:r>
              <a:rPr lang="ja-JP" altLang="en-US" dirty="0"/>
              <a:t>５分</a:t>
            </a:r>
            <a:endParaRPr dirty="0"/>
          </a:p>
        </p:txBody>
      </p:sp>
      <p:sp>
        <p:nvSpPr>
          <p:cNvPr id="627" name="Google Shape;627;p71:notes">
            <a:extLst>
              <a:ext uri="{FF2B5EF4-FFF2-40B4-BE49-F238E27FC236}">
                <a16:creationId xmlns:a16="http://schemas.microsoft.com/office/drawing/2014/main" id="{542E58D5-B8AA-20DD-6134-1FD07349E3E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27075" y="1152525"/>
            <a:ext cx="5529263" cy="3109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706997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4413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1" tIns="91421" rIns="91421" bIns="91421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15729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</a:rPr>
              <a:pPr algn="r"/>
              <a:t>32</a:t>
            </a:fld>
            <a:endParaRPr lang="en-US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3649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5" tIns="45695" rIns="91415" bIns="45695" anchor="t" anchorCtr="0">
            <a:noAutofit/>
          </a:bodyPr>
          <a:lstStyle/>
          <a:p>
            <a:pPr marL="0" indent="0"/>
            <a:r>
              <a:rPr lang="ja-JP" altLang="en-US" dirty="0"/>
              <a:t>・簡単に説明（日本語を混ぜる）</a:t>
            </a:r>
            <a:endParaRPr lang="en-US" altLang="ja-JP" dirty="0"/>
          </a:p>
          <a:p>
            <a:pPr marL="0" indent="0"/>
            <a:r>
              <a:rPr lang="ja-JP" altLang="en-US" dirty="0"/>
              <a:t>・少なくとも２つのアイディアを英語でまとめさせる。</a:t>
            </a:r>
            <a:endParaRPr lang="en-US" altLang="ja-JP" dirty="0"/>
          </a:p>
          <a:p>
            <a:pPr marL="0" indent="0"/>
            <a:r>
              <a:rPr lang="ja-JP" altLang="en-US" dirty="0"/>
              <a:t>・回答はメタ文字上に記入させる。</a:t>
            </a:r>
            <a:endParaRPr lang="en-US" altLang="ja-JP" dirty="0"/>
          </a:p>
          <a:p>
            <a:pPr marL="0" indent="0"/>
            <a:endParaRPr dirty="0"/>
          </a:p>
        </p:txBody>
      </p:sp>
      <p:sp>
        <p:nvSpPr>
          <p:cNvPr id="603" name="Google Shape;60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4812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526505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5" tIns="45695" rIns="91415" bIns="45695" anchor="t" anchorCtr="0">
            <a:noAutofit/>
          </a:bodyPr>
          <a:lstStyle/>
          <a:p>
            <a:pPr marL="0" indent="0"/>
            <a:r>
              <a:rPr lang="ja-JP" altLang="en-US" dirty="0"/>
              <a:t>・このフォーマット（パターン）を使用して書くように指示する。</a:t>
            </a:r>
            <a:endParaRPr lang="en-US" altLang="ja-JP" dirty="0"/>
          </a:p>
          <a:p>
            <a:pPr marL="0" indent="0"/>
            <a:r>
              <a:rPr lang="ja-JP" altLang="en-US"/>
              <a:t>・ペアで発表させて、可能であれば質疑応答をするように指示する。</a:t>
            </a:r>
            <a:endParaRPr/>
          </a:p>
        </p:txBody>
      </p:sp>
      <p:sp>
        <p:nvSpPr>
          <p:cNvPr id="613" name="Google Shape;613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4812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6296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3013"/>
            <a:ext cx="5965825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5" name="Google Shape;635;p72:notes"/>
          <p:cNvSpPr txBox="1">
            <a:spLocks noGrp="1"/>
          </p:cNvSpPr>
          <p:nvPr>
            <p:ph type="body" idx="1"/>
          </p:nvPr>
        </p:nvSpPr>
        <p:spPr>
          <a:xfrm>
            <a:off x="685801" y="4786363"/>
            <a:ext cx="5486400" cy="391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636" name="Google Shape;636;p72:notes"/>
          <p:cNvSpPr txBox="1">
            <a:spLocks noGrp="1"/>
          </p:cNvSpPr>
          <p:nvPr>
            <p:ph type="sldNum" idx="12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35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64336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>
          <a:extLst>
            <a:ext uri="{FF2B5EF4-FFF2-40B4-BE49-F238E27FC236}">
              <a16:creationId xmlns:a16="http://schemas.microsoft.com/office/drawing/2014/main" id="{1E95E895-5790-0307-D9D1-8B208444EB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71:notes">
            <a:extLst>
              <a:ext uri="{FF2B5EF4-FFF2-40B4-BE49-F238E27FC236}">
                <a16:creationId xmlns:a16="http://schemas.microsoft.com/office/drawing/2014/main" id="{F9AD4A97-259C-A71B-2400-E076F267C6B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8246" y="4435953"/>
            <a:ext cx="5585964" cy="3629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ja-JP" altLang="en-US" dirty="0"/>
              <a:t>★★★</a:t>
            </a:r>
            <a:endParaRPr lang="en-US" altLang="ja-JP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Warm</a:t>
            </a:r>
            <a:r>
              <a:rPr lang="en-US" baseline="0" dirty="0"/>
              <a:t> </a:t>
            </a:r>
            <a:r>
              <a:rPr lang="en-US" dirty="0"/>
              <a:t>up </a:t>
            </a:r>
            <a:r>
              <a:rPr lang="ja-JP" altLang="en-US" dirty="0"/>
              <a:t>　　　</a:t>
            </a:r>
            <a:r>
              <a:rPr lang="en-US" dirty="0"/>
              <a:t>8</a:t>
            </a:r>
            <a:r>
              <a:rPr lang="ja-JP" altLang="en-US" dirty="0"/>
              <a:t>分</a:t>
            </a:r>
            <a:endParaRPr lang="en-US" altLang="ja-JP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Activity</a:t>
            </a:r>
            <a:r>
              <a:rPr lang="ja-JP" altLang="en-US" dirty="0"/>
              <a:t>①　　　</a:t>
            </a:r>
            <a:r>
              <a:rPr lang="en-US" altLang="ja-JP" dirty="0"/>
              <a:t>15</a:t>
            </a:r>
            <a:r>
              <a:rPr lang="ja-JP" altLang="en-US" dirty="0"/>
              <a:t>分</a:t>
            </a:r>
            <a:endParaRPr lang="en-US" altLang="ja-JP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Activity</a:t>
            </a:r>
            <a:r>
              <a:rPr lang="ja-JP" altLang="en-US" dirty="0"/>
              <a:t>②　　　</a:t>
            </a:r>
            <a:r>
              <a:rPr lang="en-US" altLang="ja-JP" dirty="0"/>
              <a:t>13</a:t>
            </a:r>
            <a:r>
              <a:rPr lang="ja-JP" altLang="en-US" dirty="0"/>
              <a:t>分</a:t>
            </a:r>
            <a:endParaRPr lang="en-US" altLang="ja-JP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Preparation</a:t>
            </a:r>
            <a:r>
              <a:rPr lang="ja-JP" altLang="en-US" dirty="0"/>
              <a:t>　  </a:t>
            </a:r>
            <a:r>
              <a:rPr lang="en-US" altLang="ja-JP" dirty="0"/>
              <a:t>8</a:t>
            </a:r>
            <a:r>
              <a:rPr lang="ja-JP" altLang="en-US" dirty="0"/>
              <a:t>分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Break</a:t>
            </a:r>
            <a:r>
              <a:rPr lang="ja-JP" altLang="en-US" dirty="0"/>
              <a:t>　　　　　 </a:t>
            </a:r>
            <a:r>
              <a:rPr lang="en-US" dirty="0"/>
              <a:t>10</a:t>
            </a:r>
            <a:r>
              <a:rPr lang="ja-JP" altLang="en-US" dirty="0"/>
              <a:t>分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Preparation</a:t>
            </a:r>
            <a:r>
              <a:rPr lang="ja-JP" altLang="en-US" dirty="0"/>
              <a:t>③</a:t>
            </a:r>
            <a:r>
              <a:rPr lang="en-US" dirty="0"/>
              <a:t>20</a:t>
            </a:r>
            <a:r>
              <a:rPr lang="ja-JP" altLang="en-US" dirty="0"/>
              <a:t>分</a:t>
            </a:r>
            <a:endParaRPr lang="en-US" altLang="ja-JP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Activity</a:t>
            </a:r>
            <a:r>
              <a:rPr lang="ja-JP" altLang="en-US" dirty="0"/>
              <a:t>③　   </a:t>
            </a:r>
            <a:r>
              <a:rPr lang="en-US" altLang="ja-JP" dirty="0"/>
              <a:t>15</a:t>
            </a:r>
            <a:r>
              <a:rPr lang="ja-JP" altLang="en-US" dirty="0"/>
              <a:t>分</a:t>
            </a:r>
            <a:endParaRPr lang="en-US" altLang="ja-JP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Activity</a:t>
            </a:r>
            <a:r>
              <a:rPr lang="ja-JP" altLang="en-US" dirty="0"/>
              <a:t>④     </a:t>
            </a:r>
            <a:r>
              <a:rPr lang="en-US" altLang="ja-JP" dirty="0"/>
              <a:t>15</a:t>
            </a:r>
            <a:r>
              <a:rPr lang="ja-JP" altLang="en-US" dirty="0"/>
              <a:t>分</a:t>
            </a:r>
            <a:endParaRPr lang="en-US" altLang="ja-JP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Reflection     </a:t>
            </a:r>
            <a:r>
              <a:rPr lang="ja-JP" altLang="en-US" dirty="0"/>
              <a:t>５分</a:t>
            </a:r>
            <a:endParaRPr dirty="0"/>
          </a:p>
        </p:txBody>
      </p:sp>
      <p:sp>
        <p:nvSpPr>
          <p:cNvPr id="627" name="Google Shape;627;p71:notes">
            <a:extLst>
              <a:ext uri="{FF2B5EF4-FFF2-40B4-BE49-F238E27FC236}">
                <a16:creationId xmlns:a16="http://schemas.microsoft.com/office/drawing/2014/main" id="{542E58D5-B8AA-20DD-6134-1FD07349E3E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27075" y="1152525"/>
            <a:ext cx="5529263" cy="3109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21308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>
          <a:extLst>
            <a:ext uri="{FF2B5EF4-FFF2-40B4-BE49-F238E27FC236}">
              <a16:creationId xmlns:a16="http://schemas.microsoft.com/office/drawing/2014/main" id="{2A2EA2B9-0E24-EFA7-BC38-60E289DED6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72:notes">
            <a:extLst>
              <a:ext uri="{FF2B5EF4-FFF2-40B4-BE49-F238E27FC236}">
                <a16:creationId xmlns:a16="http://schemas.microsoft.com/office/drawing/2014/main" id="{FF077816-CA7F-DA07-BEA2-C738F32CEA1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3013"/>
            <a:ext cx="5965825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5" name="Google Shape;635;p72:notes">
            <a:extLst>
              <a:ext uri="{FF2B5EF4-FFF2-40B4-BE49-F238E27FC236}">
                <a16:creationId xmlns:a16="http://schemas.microsoft.com/office/drawing/2014/main" id="{E52A4CC7-110E-05B7-B88C-3BE4CDD1735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1" y="4786363"/>
            <a:ext cx="5486400" cy="391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636" name="Google Shape;636;p72:notes">
            <a:extLst>
              <a:ext uri="{FF2B5EF4-FFF2-40B4-BE49-F238E27FC236}">
                <a16:creationId xmlns:a16="http://schemas.microsoft.com/office/drawing/2014/main" id="{1871EE22-BE2C-9ABB-1638-F0A9A7376F4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39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806611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F9D4D3-FAB3-D31C-D5C3-1D4FC64869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C287184-EF4B-EF42-F8F3-88C7BEBC29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230C5FB-B470-CA9D-1D06-4CC1D40595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22BB23D-6193-C690-2728-11615DF719B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49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627387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D5F4D5-4B60-BDD9-CAEB-CCEB83EE54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9C53D38-05F4-BEBA-1122-FE23FF6202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54DA2E1-0620-954F-577E-81B1206674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7855794-4D26-AF61-1227-F273BD3527F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51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867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>
          <a:extLst>
            <a:ext uri="{FF2B5EF4-FFF2-40B4-BE49-F238E27FC236}">
              <a16:creationId xmlns:a16="http://schemas.microsoft.com/office/drawing/2014/main" id="{1E95E895-5790-0307-D9D1-8B208444EB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71:notes">
            <a:extLst>
              <a:ext uri="{FF2B5EF4-FFF2-40B4-BE49-F238E27FC236}">
                <a16:creationId xmlns:a16="http://schemas.microsoft.com/office/drawing/2014/main" id="{F9AD4A97-259C-A71B-2400-E076F267C6B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8246" y="4435953"/>
            <a:ext cx="5585964" cy="3629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ja-JP" altLang="en-US" dirty="0"/>
              <a:t>★★★</a:t>
            </a:r>
            <a:endParaRPr lang="en-US" altLang="ja-JP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Warm</a:t>
            </a:r>
            <a:r>
              <a:rPr lang="en-US" baseline="0" dirty="0"/>
              <a:t> </a:t>
            </a:r>
            <a:r>
              <a:rPr lang="en-US" dirty="0"/>
              <a:t>up </a:t>
            </a:r>
            <a:r>
              <a:rPr lang="ja-JP" altLang="en-US" dirty="0"/>
              <a:t>　　　</a:t>
            </a:r>
            <a:r>
              <a:rPr lang="en-US" dirty="0"/>
              <a:t>8</a:t>
            </a:r>
            <a:r>
              <a:rPr lang="ja-JP" altLang="en-US" dirty="0"/>
              <a:t>分</a:t>
            </a:r>
            <a:endParaRPr lang="en-US" altLang="ja-JP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Activity</a:t>
            </a:r>
            <a:r>
              <a:rPr lang="ja-JP" altLang="en-US" dirty="0"/>
              <a:t>①　　　</a:t>
            </a:r>
            <a:r>
              <a:rPr lang="en-US" altLang="ja-JP" dirty="0"/>
              <a:t>15</a:t>
            </a:r>
            <a:r>
              <a:rPr lang="ja-JP" altLang="en-US" dirty="0"/>
              <a:t>分</a:t>
            </a:r>
            <a:endParaRPr lang="en-US" altLang="ja-JP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Activity</a:t>
            </a:r>
            <a:r>
              <a:rPr lang="ja-JP" altLang="en-US" dirty="0"/>
              <a:t>②　　　</a:t>
            </a:r>
            <a:r>
              <a:rPr lang="en-US" altLang="ja-JP" dirty="0"/>
              <a:t>13</a:t>
            </a:r>
            <a:r>
              <a:rPr lang="ja-JP" altLang="en-US" dirty="0"/>
              <a:t>分</a:t>
            </a:r>
            <a:endParaRPr lang="en-US" altLang="ja-JP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Preparation</a:t>
            </a:r>
            <a:r>
              <a:rPr lang="ja-JP" altLang="en-US" dirty="0"/>
              <a:t>　  </a:t>
            </a:r>
            <a:r>
              <a:rPr lang="en-US" altLang="ja-JP" dirty="0"/>
              <a:t>8</a:t>
            </a:r>
            <a:r>
              <a:rPr lang="ja-JP" altLang="en-US" dirty="0"/>
              <a:t>分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Break</a:t>
            </a:r>
            <a:r>
              <a:rPr lang="ja-JP" altLang="en-US" dirty="0"/>
              <a:t>　　　　　 </a:t>
            </a:r>
            <a:r>
              <a:rPr lang="en-US" dirty="0"/>
              <a:t>10</a:t>
            </a:r>
            <a:r>
              <a:rPr lang="ja-JP" altLang="en-US" dirty="0"/>
              <a:t>分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Preparation</a:t>
            </a:r>
            <a:r>
              <a:rPr lang="ja-JP" altLang="en-US" dirty="0"/>
              <a:t>③</a:t>
            </a:r>
            <a:r>
              <a:rPr lang="en-US" dirty="0"/>
              <a:t>20</a:t>
            </a:r>
            <a:r>
              <a:rPr lang="ja-JP" altLang="en-US" dirty="0"/>
              <a:t>分</a:t>
            </a:r>
            <a:endParaRPr lang="en-US" altLang="ja-JP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Activity</a:t>
            </a:r>
            <a:r>
              <a:rPr lang="ja-JP" altLang="en-US" dirty="0"/>
              <a:t>③　   </a:t>
            </a:r>
            <a:r>
              <a:rPr lang="en-US" altLang="ja-JP" dirty="0"/>
              <a:t>15</a:t>
            </a:r>
            <a:r>
              <a:rPr lang="ja-JP" altLang="en-US" dirty="0"/>
              <a:t>分</a:t>
            </a:r>
            <a:endParaRPr lang="en-US" altLang="ja-JP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Activity</a:t>
            </a:r>
            <a:r>
              <a:rPr lang="ja-JP" altLang="en-US" dirty="0"/>
              <a:t>④     </a:t>
            </a:r>
            <a:r>
              <a:rPr lang="en-US" altLang="ja-JP" dirty="0"/>
              <a:t>15</a:t>
            </a:r>
            <a:r>
              <a:rPr lang="ja-JP" altLang="en-US" dirty="0"/>
              <a:t>分</a:t>
            </a:r>
            <a:endParaRPr lang="en-US" altLang="ja-JP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Reflection     </a:t>
            </a:r>
            <a:r>
              <a:rPr lang="ja-JP" altLang="en-US" dirty="0"/>
              <a:t>５分</a:t>
            </a:r>
            <a:endParaRPr dirty="0"/>
          </a:p>
        </p:txBody>
      </p:sp>
      <p:sp>
        <p:nvSpPr>
          <p:cNvPr id="627" name="Google Shape;627;p71:notes">
            <a:extLst>
              <a:ext uri="{FF2B5EF4-FFF2-40B4-BE49-F238E27FC236}">
                <a16:creationId xmlns:a16="http://schemas.microsoft.com/office/drawing/2014/main" id="{542E58D5-B8AA-20DD-6134-1FD07349E3E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27075" y="1152525"/>
            <a:ext cx="5529263" cy="3109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213080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3:notes"/>
          <p:cNvSpPr txBox="1">
            <a:spLocks noGrp="1"/>
          </p:cNvSpPr>
          <p:nvPr>
            <p:ph type="body" idx="1"/>
          </p:nvPr>
        </p:nvSpPr>
        <p:spPr>
          <a:xfrm>
            <a:off x="698246" y="4435953"/>
            <a:ext cx="5585964" cy="3629416"/>
          </a:xfrm>
          <a:prstGeom prst="rect">
            <a:avLst/>
          </a:prstGeom>
        </p:spPr>
        <p:txBody>
          <a:bodyPr spcFirstLastPara="1" wrap="square" lIns="92531" tIns="46253" rIns="92531" bIns="46253" anchor="t" anchorCtr="0">
            <a:noAutofit/>
          </a:bodyPr>
          <a:lstStyle/>
          <a:p>
            <a:pPr marL="0" indent="0"/>
            <a:r>
              <a:rPr lang="ja-JP" altLang="en-US" dirty="0"/>
              <a:t>・</a:t>
            </a:r>
            <a:r>
              <a:rPr lang="en-US" altLang="ja-JP" dirty="0"/>
              <a:t>is possible, after 1</a:t>
            </a:r>
            <a:r>
              <a:rPr lang="en-US" altLang="ja-JP" baseline="30000" dirty="0"/>
              <a:t>st</a:t>
            </a:r>
            <a:r>
              <a:rPr lang="en-US" altLang="ja-JP" dirty="0"/>
              <a:t> question, </a:t>
            </a:r>
            <a:r>
              <a:rPr lang="en-US" altLang="ja-JP" dirty="0" err="1"/>
              <a:t>pelase</a:t>
            </a:r>
            <a:r>
              <a:rPr lang="en-US" altLang="ja-JP" dirty="0"/>
              <a:t> ask them about their answers. </a:t>
            </a:r>
          </a:p>
          <a:p>
            <a:pPr marL="0" indent="0"/>
            <a:endParaRPr lang="en-US" altLang="ja-JP" dirty="0"/>
          </a:p>
          <a:p>
            <a:pPr marL="0" indent="0"/>
            <a:r>
              <a:rPr lang="ja-JP" altLang="en-US" dirty="0"/>
              <a:t>・</a:t>
            </a:r>
            <a:r>
              <a:rPr lang="en-US" altLang="ja-JP" dirty="0"/>
              <a:t>Please ask the related question. For example, I think we should study English. </a:t>
            </a:r>
            <a:r>
              <a:rPr lang="ja-JP" altLang="en-US" dirty="0"/>
              <a:t>➡時間をみながら。時間がなければ省く。</a:t>
            </a:r>
            <a:r>
              <a:rPr lang="en-US" altLang="ja-JP" dirty="0"/>
              <a:t>  </a:t>
            </a:r>
            <a:endParaRPr dirty="0"/>
          </a:p>
        </p:txBody>
      </p:sp>
      <p:sp>
        <p:nvSpPr>
          <p:cNvPr id="350" name="Google Shape;35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7075" y="1152525"/>
            <a:ext cx="5529263" cy="3109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1" tIns="45698" rIns="91421" bIns="45698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</a:pPr>
            <a:r>
              <a:rPr lang="ja-JP" altLang="en-US" dirty="0"/>
              <a:t>佐藤→</a:t>
            </a:r>
            <a:r>
              <a:rPr lang="en-US" dirty="0"/>
              <a:t>By the way, I want to give you a small quiz. Does anybody know what maternity leave means? Please talk in pair. </a:t>
            </a:r>
          </a:p>
          <a:p>
            <a:pPr marL="0" indent="0">
              <a:buClr>
                <a:schemeClr val="dk1"/>
              </a:buClr>
              <a:buSzPts val="1100"/>
            </a:pPr>
            <a:r>
              <a:rPr lang="ja-JP" altLang="en-US" dirty="0"/>
              <a:t>～生徒に考えさせた後～　　</a:t>
            </a:r>
            <a:r>
              <a:rPr lang="en-US" altLang="ja-JP" dirty="0"/>
              <a:t>Yes. Maternity leave is holidays that mothers can take when having a baby.</a:t>
            </a:r>
            <a:endParaRPr lang="en-US" dirty="0"/>
          </a:p>
          <a:p>
            <a:pPr marL="0" indent="0"/>
            <a:endParaRPr dirty="0"/>
          </a:p>
        </p:txBody>
      </p:sp>
      <p:sp>
        <p:nvSpPr>
          <p:cNvPr id="87" name="Google Shape;8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4812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1" tIns="45698" rIns="91421" bIns="45698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</a:pPr>
            <a:r>
              <a:rPr lang="en-US" dirty="0"/>
              <a:t>How about this one? Do you know what paternity leave means? </a:t>
            </a:r>
          </a:p>
          <a:p>
            <a:pPr marL="0" indent="0">
              <a:buClr>
                <a:schemeClr val="dk1"/>
              </a:buClr>
              <a:buSzPts val="1100"/>
            </a:pPr>
            <a:r>
              <a:rPr lang="ja-JP" altLang="en-US" dirty="0"/>
              <a:t>～生徒に考えさせた後～　　</a:t>
            </a:r>
            <a:r>
              <a:rPr lang="en-US" altLang="ja-JP" dirty="0"/>
              <a:t>Yes. Paternity leave is holidays that fathers can take when having a baby.</a:t>
            </a:r>
          </a:p>
          <a:p>
            <a:pPr marL="0" indent="0"/>
            <a:endParaRPr dirty="0"/>
          </a:p>
        </p:txBody>
      </p:sp>
      <p:sp>
        <p:nvSpPr>
          <p:cNvPr id="87" name="Google Shape;8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4812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1493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We can also use ‘parental leave’ or ‘childcare leave’ for </a:t>
            </a:r>
            <a:r>
              <a:rPr kumimoji="1" lang="ja-JP" altLang="en-US" dirty="0"/>
              <a:t>「育休」</a:t>
            </a:r>
            <a:r>
              <a:rPr kumimoji="1" lang="en-US" altLang="ja-JP" dirty="0"/>
              <a:t>.</a:t>
            </a:r>
            <a:r>
              <a:rPr kumimoji="1" lang="ja-JP" altLang="en-US" dirty="0"/>
              <a:t>　</a:t>
            </a:r>
            <a:endParaRPr kumimoji="1" lang="en-US" altLang="ja-JP" dirty="0"/>
          </a:p>
          <a:p>
            <a:r>
              <a:rPr kumimoji="1" lang="en-US" altLang="ja-JP" dirty="0"/>
              <a:t>These</a:t>
            </a:r>
            <a:r>
              <a:rPr kumimoji="1" lang="en-US" altLang="ja-JP" baseline="0" dirty="0"/>
              <a:t> words do not mention gender.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</a:rPr>
              <a:pPr algn="r"/>
              <a:t>7</a:t>
            </a:fld>
            <a:endParaRPr lang="en-US" sz="1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41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1" tIns="45698" rIns="91421" bIns="45698" anchor="t" anchorCtr="0">
            <a:noAutofit/>
          </a:bodyPr>
          <a:lstStyle/>
          <a:p>
            <a:pPr marL="0" indent="0"/>
            <a:r>
              <a:rPr lang="en-US" dirty="0"/>
              <a:t>Let them repeat after me.</a:t>
            </a:r>
            <a:endParaRPr dirty="0"/>
          </a:p>
        </p:txBody>
      </p:sp>
      <p:sp>
        <p:nvSpPr>
          <p:cNvPr id="87" name="Google Shape;8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4812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7717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4413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1" tIns="91421" rIns="91421" bIns="91421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</a:pPr>
            <a:r>
              <a:rPr lang="en-US" altLang="ja-JP" dirty="0"/>
              <a:t>Please watch the</a:t>
            </a:r>
            <a:r>
              <a:rPr lang="ja-JP" altLang="en-US" dirty="0"/>
              <a:t> </a:t>
            </a:r>
            <a:r>
              <a:rPr lang="en-US" altLang="ja-JP" dirty="0"/>
              <a:t>video and guess what they are talking about.  It seems that they have a big problem. I’ll show you the outline of the video.</a:t>
            </a:r>
          </a:p>
          <a:p>
            <a:pPr marL="0" indent="0">
              <a:buClr>
                <a:schemeClr val="dk1"/>
              </a:buClr>
              <a:buSzPts val="1200"/>
            </a:pPr>
            <a:endParaRPr lang="en-US" dirty="0"/>
          </a:p>
          <a:p>
            <a:pPr marL="0" indent="0">
              <a:buClr>
                <a:schemeClr val="dk1"/>
              </a:buClr>
              <a:buSzPts val="1200"/>
            </a:pPr>
            <a:r>
              <a:rPr lang="ja-JP" altLang="en-US" dirty="0"/>
              <a:t>一回目を流す。そのあとで、「</a:t>
            </a:r>
            <a:r>
              <a:rPr lang="en-US" altLang="ja-JP" dirty="0"/>
              <a:t>OK. Let’s talk in pair in English. What is the story about? </a:t>
            </a:r>
            <a:r>
              <a:rPr lang="ja-JP" altLang="en-US" dirty="0"/>
              <a:t>ペアで話させる。</a:t>
            </a:r>
            <a:endParaRPr lang="en-US" altLang="ja-JP" dirty="0"/>
          </a:p>
          <a:p>
            <a:pPr marL="0" indent="0">
              <a:buClr>
                <a:schemeClr val="dk1"/>
              </a:buClr>
              <a:buSzPts val="1200"/>
            </a:pPr>
            <a:endParaRPr lang="en-US" dirty="0"/>
          </a:p>
          <a:p>
            <a:pPr marL="0" indent="0">
              <a:buClr>
                <a:schemeClr val="dk1"/>
              </a:buClr>
              <a:buSzPts val="1200"/>
            </a:pPr>
            <a:r>
              <a:rPr lang="ja-JP" altLang="en-US" dirty="0"/>
              <a:t>二回目を流す。そのあとで、「</a:t>
            </a:r>
            <a:r>
              <a:rPr lang="en-US" altLang="ja-JP" dirty="0"/>
              <a:t>OK. Let’s share what the story is about. Talk in English.”   </a:t>
            </a:r>
            <a:r>
              <a:rPr lang="ja-JP" altLang="en-US" dirty="0"/>
              <a:t>途中で、</a:t>
            </a:r>
            <a:r>
              <a:rPr lang="en-US" altLang="ja-JP" dirty="0"/>
              <a:t>”If you cannot express in English, you may use Japanese.”</a:t>
            </a:r>
          </a:p>
          <a:p>
            <a:pPr marL="0" indent="0">
              <a:buClr>
                <a:schemeClr val="dk1"/>
              </a:buClr>
              <a:buSzPts val="1200"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0"/>
          <p:cNvSpPr txBox="1">
            <a:spLocks noGrp="1"/>
          </p:cNvSpPr>
          <p:nvPr>
            <p:ph type="title"/>
          </p:nvPr>
        </p:nvSpPr>
        <p:spPr>
          <a:xfrm>
            <a:off x="415600" y="521800"/>
            <a:ext cx="11360800" cy="8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0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40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40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buClr>
                <a:schemeClr val="dk2"/>
              </a:buClr>
              <a:buSzPts val="1300"/>
              <a:buFont typeface="Lato"/>
              <a:buNone/>
              <a:defRPr/>
            </a:lvl1pPr>
            <a:lvl2pPr marL="0" lvl="1" indent="0" algn="r">
              <a:buClr>
                <a:schemeClr val="dk2"/>
              </a:buClr>
              <a:buSzPts val="1300"/>
              <a:buFont typeface="Lato"/>
              <a:buNone/>
              <a:defRPr/>
            </a:lvl2pPr>
            <a:lvl3pPr marL="0" lvl="2" indent="0" algn="r">
              <a:buClr>
                <a:schemeClr val="dk2"/>
              </a:buClr>
              <a:buSzPts val="1300"/>
              <a:buFont typeface="Lato"/>
              <a:buNone/>
              <a:defRPr/>
            </a:lvl3pPr>
            <a:lvl4pPr marL="0" lvl="3" indent="0" algn="r">
              <a:buClr>
                <a:schemeClr val="dk2"/>
              </a:buClr>
              <a:buSzPts val="1300"/>
              <a:buFont typeface="Lato"/>
              <a:buNone/>
              <a:defRPr/>
            </a:lvl4pPr>
            <a:lvl5pPr marL="0" lvl="4" indent="0" algn="r">
              <a:buClr>
                <a:schemeClr val="dk2"/>
              </a:buClr>
              <a:buSzPts val="1300"/>
              <a:buFont typeface="Lato"/>
              <a:buNone/>
              <a:defRPr/>
            </a:lvl5pPr>
            <a:lvl6pPr marL="0" lvl="5" indent="0" algn="r">
              <a:buClr>
                <a:schemeClr val="dk2"/>
              </a:buClr>
              <a:buSzPts val="1300"/>
              <a:buFont typeface="Lato"/>
              <a:buNone/>
              <a:defRPr/>
            </a:lvl6pPr>
            <a:lvl7pPr marL="0" lvl="6" indent="0" algn="r">
              <a:buClr>
                <a:schemeClr val="dk2"/>
              </a:buClr>
              <a:buSzPts val="1300"/>
              <a:buFont typeface="Lato"/>
              <a:buNone/>
              <a:defRPr/>
            </a:lvl7pPr>
            <a:lvl8pPr marL="0" lvl="7" indent="0" algn="r">
              <a:buClr>
                <a:schemeClr val="dk2"/>
              </a:buClr>
              <a:buSzPts val="1300"/>
              <a:buFont typeface="Lato"/>
              <a:buNone/>
              <a:defRPr/>
            </a:lvl8pPr>
            <a:lvl9pPr marL="0" lvl="8" indent="0" algn="r">
              <a:buClr>
                <a:schemeClr val="dk2"/>
              </a:buClr>
              <a:buSzPts val="1300"/>
              <a:buFont typeface="Lato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2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buClr>
                <a:schemeClr val="dk2"/>
              </a:buClr>
              <a:buSzPts val="1333"/>
              <a:buFont typeface="Lato"/>
              <a:buNone/>
              <a:defRPr sz="1333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lvl="1" indent="0" algn="r">
              <a:buClr>
                <a:schemeClr val="dk2"/>
              </a:buClr>
              <a:buSzPts val="1333"/>
              <a:buFont typeface="Lato"/>
              <a:buNone/>
              <a:defRPr sz="1333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lvl="2" indent="0" algn="r">
              <a:buClr>
                <a:schemeClr val="dk2"/>
              </a:buClr>
              <a:buSzPts val="1333"/>
              <a:buFont typeface="Lato"/>
              <a:buNone/>
              <a:defRPr sz="1333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lvl="3" indent="0" algn="r">
              <a:buClr>
                <a:schemeClr val="dk2"/>
              </a:buClr>
              <a:buSzPts val="1333"/>
              <a:buFont typeface="Lato"/>
              <a:buNone/>
              <a:defRPr sz="1333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lvl="4" indent="0" algn="r">
              <a:buClr>
                <a:schemeClr val="dk2"/>
              </a:buClr>
              <a:buSzPts val="1333"/>
              <a:buFont typeface="Lato"/>
              <a:buNone/>
              <a:defRPr sz="1333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lvl="5" indent="0" algn="r">
              <a:buClr>
                <a:schemeClr val="dk2"/>
              </a:buClr>
              <a:buSzPts val="1333"/>
              <a:buFont typeface="Lato"/>
              <a:buNone/>
              <a:defRPr sz="1333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lvl="6" indent="0" algn="r">
              <a:buClr>
                <a:schemeClr val="dk2"/>
              </a:buClr>
              <a:buSzPts val="1333"/>
              <a:buFont typeface="Lato"/>
              <a:buNone/>
              <a:defRPr sz="1333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lvl="7" indent="0" algn="r">
              <a:buClr>
                <a:schemeClr val="dk2"/>
              </a:buClr>
              <a:buSzPts val="1333"/>
              <a:buFont typeface="Lato"/>
              <a:buNone/>
              <a:defRPr sz="1333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lvl="8" indent="0" algn="r">
              <a:buClr>
                <a:schemeClr val="dk2"/>
              </a:buClr>
              <a:buSzPts val="1333"/>
              <a:buFont typeface="Lato"/>
              <a:buNone/>
              <a:defRPr sz="1333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4979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1"/>
          <p:cNvSpPr txBox="1">
            <a:spLocks noGrp="1"/>
          </p:cNvSpPr>
          <p:nvPr>
            <p:ph type="title"/>
          </p:nvPr>
        </p:nvSpPr>
        <p:spPr>
          <a:xfrm>
            <a:off x="679400" y="1898500"/>
            <a:ext cx="10833200" cy="23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7" name="Google Shape;27;p41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buClr>
                <a:schemeClr val="lt1"/>
              </a:buClr>
              <a:buSzPts val="1333"/>
              <a:buFont typeface="Lato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lvl="1" indent="0" algn="r">
              <a:buClr>
                <a:schemeClr val="lt1"/>
              </a:buClr>
              <a:buSzPts val="1333"/>
              <a:buFont typeface="Lato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lvl="2" indent="0" algn="r">
              <a:buClr>
                <a:schemeClr val="lt1"/>
              </a:buClr>
              <a:buSzPts val="1333"/>
              <a:buFont typeface="Lato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lvl="3" indent="0" algn="r">
              <a:buClr>
                <a:schemeClr val="lt1"/>
              </a:buClr>
              <a:buSzPts val="1333"/>
              <a:buFont typeface="Lato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lvl="4" indent="0" algn="r">
              <a:buClr>
                <a:schemeClr val="lt1"/>
              </a:buClr>
              <a:buSzPts val="1333"/>
              <a:buFont typeface="Lato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lvl="5" indent="0" algn="r">
              <a:buClr>
                <a:schemeClr val="lt1"/>
              </a:buClr>
              <a:buSzPts val="1333"/>
              <a:buFont typeface="Lato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lvl="6" indent="0" algn="r">
              <a:buClr>
                <a:schemeClr val="lt1"/>
              </a:buClr>
              <a:buSzPts val="1333"/>
              <a:buFont typeface="Lato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lvl="7" indent="0" algn="r">
              <a:buClr>
                <a:schemeClr val="lt1"/>
              </a:buClr>
              <a:buSzPts val="1333"/>
              <a:buFont typeface="Lato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lvl="8" indent="0" algn="r">
              <a:buClr>
                <a:schemeClr val="lt1"/>
              </a:buClr>
              <a:buSzPts val="1333"/>
              <a:buFont typeface="Lato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4965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4B09A3D8-89F3-4767-B75B-983E2D97A3BB}" type="datetimeFigureOut">
              <a:rPr kumimoji="1" lang="ja-JP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2025/12/6</a:t>
            </a:fld>
            <a:endParaRPr kumimoji="1" lang="ja-JP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ja-JP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696C"/>
              </a:buClr>
              <a:buSzPts val="1333"/>
              <a:buFont typeface="Lato"/>
              <a:buNone/>
              <a:tabLst/>
              <a:defRPr/>
            </a:pPr>
            <a:fld id="{7B6799DC-E319-42B7-BFC0-9455980266B2}" type="slidenum">
              <a:rPr kumimoji="1" lang="ja-JP" altLang="en-US" sz="1333" b="0" i="0" u="none" strike="noStrike" kern="0" cap="none" spc="0" normalizeH="0" baseline="0" noProof="0" smtClean="0">
                <a:ln>
                  <a:noFill/>
                </a:ln>
                <a:solidFill>
                  <a:srgbClr val="5E696C"/>
                </a:solidFill>
                <a:effectLst/>
                <a:uLnTx/>
                <a:uFillTx/>
                <a:latin typeface="Lato"/>
                <a:cs typeface="Lato"/>
                <a:sym typeface="Lat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E696C"/>
                </a:buClr>
                <a:buSzPts val="1333"/>
                <a:buFont typeface="Lato"/>
                <a:buNone/>
                <a:tabLst/>
                <a:defRPr/>
              </a:pPr>
              <a:t>‹#›</a:t>
            </a:fld>
            <a:endParaRPr kumimoji="1" lang="ja-JP" altLang="en-US" sz="1333" b="0" i="0" u="none" strike="noStrike" kern="0" cap="none" spc="0" normalizeH="0" baseline="0" noProof="0" dirty="0">
              <a:ln>
                <a:noFill/>
              </a:ln>
              <a:solidFill>
                <a:srgbClr val="5E696C"/>
              </a:solidFill>
              <a:effectLst/>
              <a:uLnTx/>
              <a:uFillTx/>
              <a:latin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547760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818618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84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441787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13267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150125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338104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58202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4"/>
          <p:cNvSpPr txBox="1">
            <a:spLocks noGrp="1"/>
          </p:cNvSpPr>
          <p:nvPr>
            <p:ph type="title"/>
          </p:nvPr>
        </p:nvSpPr>
        <p:spPr>
          <a:xfrm>
            <a:off x="415600" y="521800"/>
            <a:ext cx="11360800" cy="8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8" name="Google Shape;38;p44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9" name="Google Shape;39;p44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buClr>
                <a:schemeClr val="dk2"/>
              </a:buClr>
              <a:buSzPts val="1333"/>
              <a:buFont typeface="Lato"/>
              <a:buNone/>
              <a:defRPr sz="1333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lvl="1" indent="0" algn="r">
              <a:buClr>
                <a:schemeClr val="dk2"/>
              </a:buClr>
              <a:buSzPts val="1333"/>
              <a:buFont typeface="Lato"/>
              <a:buNone/>
              <a:defRPr sz="1333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lvl="2" indent="0" algn="r">
              <a:buClr>
                <a:schemeClr val="dk2"/>
              </a:buClr>
              <a:buSzPts val="1333"/>
              <a:buFont typeface="Lato"/>
              <a:buNone/>
              <a:defRPr sz="1333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lvl="3" indent="0" algn="r">
              <a:buClr>
                <a:schemeClr val="dk2"/>
              </a:buClr>
              <a:buSzPts val="1333"/>
              <a:buFont typeface="Lato"/>
              <a:buNone/>
              <a:defRPr sz="1333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lvl="4" indent="0" algn="r">
              <a:buClr>
                <a:schemeClr val="dk2"/>
              </a:buClr>
              <a:buSzPts val="1333"/>
              <a:buFont typeface="Lato"/>
              <a:buNone/>
              <a:defRPr sz="1333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lvl="5" indent="0" algn="r">
              <a:buClr>
                <a:schemeClr val="dk2"/>
              </a:buClr>
              <a:buSzPts val="1333"/>
              <a:buFont typeface="Lato"/>
              <a:buNone/>
              <a:defRPr sz="1333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lvl="6" indent="0" algn="r">
              <a:buClr>
                <a:schemeClr val="dk2"/>
              </a:buClr>
              <a:buSzPts val="1333"/>
              <a:buFont typeface="Lato"/>
              <a:buNone/>
              <a:defRPr sz="1333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lvl="7" indent="0" algn="r">
              <a:buClr>
                <a:schemeClr val="dk2"/>
              </a:buClr>
              <a:buSzPts val="1333"/>
              <a:buFont typeface="Lato"/>
              <a:buNone/>
              <a:defRPr sz="1333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lvl="8" indent="0" algn="r">
              <a:buClr>
                <a:schemeClr val="dk2"/>
              </a:buClr>
              <a:buSzPts val="1333"/>
              <a:buFont typeface="Lato"/>
              <a:buNone/>
              <a:defRPr sz="1333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884186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19916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421531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7172164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6346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2784928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44302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01091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063085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1"/>
          <p:cNvSpPr txBox="1">
            <a:spLocks noGrp="1"/>
          </p:cNvSpPr>
          <p:nvPr>
            <p:ph type="title"/>
          </p:nvPr>
        </p:nvSpPr>
        <p:spPr>
          <a:xfrm>
            <a:off x="679400" y="1898500"/>
            <a:ext cx="10833200" cy="23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7" name="Google Shape;27;p41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buClr>
                <a:schemeClr val="lt1"/>
              </a:buClr>
              <a:buSzPts val="1333"/>
              <a:buFont typeface="Lato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lvl="1" indent="0" algn="r">
              <a:buClr>
                <a:schemeClr val="lt1"/>
              </a:buClr>
              <a:buSzPts val="1333"/>
              <a:buFont typeface="Lato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lvl="2" indent="0" algn="r">
              <a:buClr>
                <a:schemeClr val="lt1"/>
              </a:buClr>
              <a:buSzPts val="1333"/>
              <a:buFont typeface="Lato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lvl="3" indent="0" algn="r">
              <a:buClr>
                <a:schemeClr val="lt1"/>
              </a:buClr>
              <a:buSzPts val="1333"/>
              <a:buFont typeface="Lato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lvl="4" indent="0" algn="r">
              <a:buClr>
                <a:schemeClr val="lt1"/>
              </a:buClr>
              <a:buSzPts val="1333"/>
              <a:buFont typeface="Lato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lvl="5" indent="0" algn="r">
              <a:buClr>
                <a:schemeClr val="lt1"/>
              </a:buClr>
              <a:buSzPts val="1333"/>
              <a:buFont typeface="Lato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lvl="6" indent="0" algn="r">
              <a:buClr>
                <a:schemeClr val="lt1"/>
              </a:buClr>
              <a:buSzPts val="1333"/>
              <a:buFont typeface="Lato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lvl="7" indent="0" algn="r">
              <a:buClr>
                <a:schemeClr val="lt1"/>
              </a:buClr>
              <a:buSzPts val="1333"/>
              <a:buFont typeface="Lato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lvl="8" indent="0" algn="r">
              <a:buClr>
                <a:schemeClr val="lt1"/>
              </a:buClr>
              <a:buSzPts val="1333"/>
              <a:buFont typeface="Lato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9922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5"/>
          <p:cNvSpPr txBox="1">
            <a:spLocks noGrp="1"/>
          </p:cNvSpPr>
          <p:nvPr>
            <p:ph type="title"/>
          </p:nvPr>
        </p:nvSpPr>
        <p:spPr>
          <a:xfrm>
            <a:off x="415600" y="521800"/>
            <a:ext cx="11360800" cy="8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5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buClr>
                <a:schemeClr val="dk2"/>
              </a:buClr>
              <a:buSzPts val="1333"/>
              <a:buFont typeface="Lato"/>
              <a:buNone/>
              <a:defRPr sz="1333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lvl="1" indent="0" algn="r">
              <a:buClr>
                <a:schemeClr val="dk2"/>
              </a:buClr>
              <a:buSzPts val="1333"/>
              <a:buFont typeface="Lato"/>
              <a:buNone/>
              <a:defRPr sz="1333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lvl="2" indent="0" algn="r">
              <a:buClr>
                <a:schemeClr val="dk2"/>
              </a:buClr>
              <a:buSzPts val="1333"/>
              <a:buFont typeface="Lato"/>
              <a:buNone/>
              <a:defRPr sz="1333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lvl="3" indent="0" algn="r">
              <a:buClr>
                <a:schemeClr val="dk2"/>
              </a:buClr>
              <a:buSzPts val="1333"/>
              <a:buFont typeface="Lato"/>
              <a:buNone/>
              <a:defRPr sz="1333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lvl="4" indent="0" algn="r">
              <a:buClr>
                <a:schemeClr val="dk2"/>
              </a:buClr>
              <a:buSzPts val="1333"/>
              <a:buFont typeface="Lato"/>
              <a:buNone/>
              <a:defRPr sz="1333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lvl="5" indent="0" algn="r">
              <a:buClr>
                <a:schemeClr val="dk2"/>
              </a:buClr>
              <a:buSzPts val="1333"/>
              <a:buFont typeface="Lato"/>
              <a:buNone/>
              <a:defRPr sz="1333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lvl="6" indent="0" algn="r">
              <a:buClr>
                <a:schemeClr val="dk2"/>
              </a:buClr>
              <a:buSzPts val="1333"/>
              <a:buFont typeface="Lato"/>
              <a:buNone/>
              <a:defRPr sz="1333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lvl="7" indent="0" algn="r">
              <a:buClr>
                <a:schemeClr val="dk2"/>
              </a:buClr>
              <a:buSzPts val="1333"/>
              <a:buFont typeface="Lato"/>
              <a:buNone/>
              <a:defRPr sz="1333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lvl="8" indent="0" algn="r">
              <a:buClr>
                <a:schemeClr val="dk2"/>
              </a:buClr>
              <a:buSzPts val="1333"/>
              <a:buFont typeface="Lato"/>
              <a:buNone/>
              <a:defRPr sz="1333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4501795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3831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5775676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607598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64431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93188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88730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12/6/2025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14152992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12/6/2025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47203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98217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6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5" name="Google Shape;45;p46"/>
          <p:cNvSpPr txBox="1">
            <a:spLocks noGrp="1"/>
          </p:cNvSpPr>
          <p:nvPr>
            <p:ph type="body" idx="1"/>
          </p:nvPr>
        </p:nvSpPr>
        <p:spPr>
          <a:xfrm>
            <a:off x="415600" y="1855171"/>
            <a:ext cx="3744000" cy="42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46" name="Google Shape;46;p46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buClr>
                <a:schemeClr val="dk2"/>
              </a:buClr>
              <a:buSzPts val="1333"/>
              <a:buFont typeface="Lato"/>
              <a:buNone/>
              <a:defRPr sz="1333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lvl="1" indent="0" algn="r">
              <a:buClr>
                <a:schemeClr val="dk2"/>
              </a:buClr>
              <a:buSzPts val="1333"/>
              <a:buFont typeface="Lato"/>
              <a:buNone/>
              <a:defRPr sz="1333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lvl="2" indent="0" algn="r">
              <a:buClr>
                <a:schemeClr val="dk2"/>
              </a:buClr>
              <a:buSzPts val="1333"/>
              <a:buFont typeface="Lato"/>
              <a:buNone/>
              <a:defRPr sz="1333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lvl="3" indent="0" algn="r">
              <a:buClr>
                <a:schemeClr val="dk2"/>
              </a:buClr>
              <a:buSzPts val="1333"/>
              <a:buFont typeface="Lato"/>
              <a:buNone/>
              <a:defRPr sz="1333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lvl="4" indent="0" algn="r">
              <a:buClr>
                <a:schemeClr val="dk2"/>
              </a:buClr>
              <a:buSzPts val="1333"/>
              <a:buFont typeface="Lato"/>
              <a:buNone/>
              <a:defRPr sz="1333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lvl="5" indent="0" algn="r">
              <a:buClr>
                <a:schemeClr val="dk2"/>
              </a:buClr>
              <a:buSzPts val="1333"/>
              <a:buFont typeface="Lato"/>
              <a:buNone/>
              <a:defRPr sz="1333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lvl="6" indent="0" algn="r">
              <a:buClr>
                <a:schemeClr val="dk2"/>
              </a:buClr>
              <a:buSzPts val="1333"/>
              <a:buFont typeface="Lato"/>
              <a:buNone/>
              <a:defRPr sz="1333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lvl="7" indent="0" algn="r">
              <a:buClr>
                <a:schemeClr val="dk2"/>
              </a:buClr>
              <a:buSzPts val="1333"/>
              <a:buFont typeface="Lato"/>
              <a:buNone/>
              <a:defRPr sz="1333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lvl="8" indent="0" algn="r">
              <a:buClr>
                <a:schemeClr val="dk2"/>
              </a:buClr>
              <a:buSzPts val="1333"/>
              <a:buFont typeface="Lato"/>
              <a:buNone/>
              <a:defRPr sz="1333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21301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1"/>
          <p:cNvSpPr txBox="1">
            <a:spLocks noGrp="1"/>
          </p:cNvSpPr>
          <p:nvPr>
            <p:ph type="title"/>
          </p:nvPr>
        </p:nvSpPr>
        <p:spPr>
          <a:xfrm>
            <a:off x="679400" y="1898500"/>
            <a:ext cx="10833200" cy="23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7" name="Google Shape;27;p41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buClr>
                <a:schemeClr val="lt1"/>
              </a:buClr>
              <a:buSzPts val="1333"/>
              <a:buFont typeface="Lato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lvl="1" indent="0" algn="r">
              <a:buClr>
                <a:schemeClr val="lt1"/>
              </a:buClr>
              <a:buSzPts val="1333"/>
              <a:buFont typeface="Lato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lvl="2" indent="0" algn="r">
              <a:buClr>
                <a:schemeClr val="lt1"/>
              </a:buClr>
              <a:buSzPts val="1333"/>
              <a:buFont typeface="Lato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lvl="3" indent="0" algn="r">
              <a:buClr>
                <a:schemeClr val="lt1"/>
              </a:buClr>
              <a:buSzPts val="1333"/>
              <a:buFont typeface="Lato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lvl="4" indent="0" algn="r">
              <a:buClr>
                <a:schemeClr val="lt1"/>
              </a:buClr>
              <a:buSzPts val="1333"/>
              <a:buFont typeface="Lato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lvl="5" indent="0" algn="r">
              <a:buClr>
                <a:schemeClr val="lt1"/>
              </a:buClr>
              <a:buSzPts val="1333"/>
              <a:buFont typeface="Lato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lvl="6" indent="0" algn="r">
              <a:buClr>
                <a:schemeClr val="lt1"/>
              </a:buClr>
              <a:buSzPts val="1333"/>
              <a:buFont typeface="Lato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lvl="7" indent="0" algn="r">
              <a:buClr>
                <a:schemeClr val="lt1"/>
              </a:buClr>
              <a:buSzPts val="1333"/>
              <a:buFont typeface="Lato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lvl="8" indent="0" algn="r">
              <a:buClr>
                <a:schemeClr val="lt1"/>
              </a:buClr>
              <a:buSzPts val="1333"/>
              <a:buFont typeface="Lato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87766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8C2927-D0F9-4121-B228-E8C22C447C30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292299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E49AB2-A309-4FCD-BB47-C55F6CE707D1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660998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0422B4-1F58-4CB1-A182-FBDE6FAC628E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315727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1AEC15-EB42-4912-9B99-ECA20B873DB0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875225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A2CC11-9DA0-479E-B64F-B0022E42A4B8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059646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B7CCAA-DA79-4982-86DD-D5F42694F9E4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891252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A0A15F-97AE-4720-9836-71EC5528FA3D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167341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5F0EB-3FA3-491E-9552-8803B7A6CB22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11960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dk2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7"/>
          <p:cNvSpPr txBox="1">
            <a:spLocks noGrp="1"/>
          </p:cNvSpPr>
          <p:nvPr>
            <p:ph type="title"/>
          </p:nvPr>
        </p:nvSpPr>
        <p:spPr>
          <a:xfrm>
            <a:off x="653667" y="701800"/>
            <a:ext cx="74916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9" name="Google Shape;49;p47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buClr>
                <a:schemeClr val="lt1"/>
              </a:buClr>
              <a:buSzPts val="1333"/>
              <a:buFont typeface="Lato"/>
              <a:buNone/>
              <a:defRPr sz="1333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lvl="1" indent="0" algn="r">
              <a:buClr>
                <a:schemeClr val="lt1"/>
              </a:buClr>
              <a:buSzPts val="1333"/>
              <a:buFont typeface="Lato"/>
              <a:buNone/>
              <a:defRPr sz="1333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lvl="2" indent="0" algn="r">
              <a:buClr>
                <a:schemeClr val="lt1"/>
              </a:buClr>
              <a:buSzPts val="1333"/>
              <a:buFont typeface="Lato"/>
              <a:buNone/>
              <a:defRPr sz="1333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lvl="3" indent="0" algn="r">
              <a:buClr>
                <a:schemeClr val="lt1"/>
              </a:buClr>
              <a:buSzPts val="1333"/>
              <a:buFont typeface="Lato"/>
              <a:buNone/>
              <a:defRPr sz="1333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lvl="4" indent="0" algn="r">
              <a:buClr>
                <a:schemeClr val="lt1"/>
              </a:buClr>
              <a:buSzPts val="1333"/>
              <a:buFont typeface="Lato"/>
              <a:buNone/>
              <a:defRPr sz="1333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lvl="5" indent="0" algn="r">
              <a:buClr>
                <a:schemeClr val="lt1"/>
              </a:buClr>
              <a:buSzPts val="1333"/>
              <a:buFont typeface="Lato"/>
              <a:buNone/>
              <a:defRPr sz="1333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lvl="6" indent="0" algn="r">
              <a:buClr>
                <a:schemeClr val="lt1"/>
              </a:buClr>
              <a:buSzPts val="1333"/>
              <a:buFont typeface="Lato"/>
              <a:buNone/>
              <a:defRPr sz="1333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lvl="7" indent="0" algn="r">
              <a:buClr>
                <a:schemeClr val="lt1"/>
              </a:buClr>
              <a:buSzPts val="1333"/>
              <a:buFont typeface="Lato"/>
              <a:buNone/>
              <a:defRPr sz="1333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lvl="8" indent="0" algn="r">
              <a:buClr>
                <a:schemeClr val="lt1"/>
              </a:buClr>
              <a:buSzPts val="1333"/>
              <a:buFont typeface="Lato"/>
              <a:buNone/>
              <a:defRPr sz="1333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18E0C5-4B7C-4BDA-9D2F-33EF08163ED1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3379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ED9D78-9CAA-4AAC-8756-3C18532C3C29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911183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60A147-BECC-44C5-8130-D778038CEBBF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290203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9A3D8-89F3-4767-B75B-983E2D97A3BB}" type="datetimeFigureOut">
              <a:rPr kumimoji="1" lang="ja-JP" altLang="en-US" smtClean="0"/>
              <a:t>2025/12/6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99DC-E319-42B7-BFC0-9455980266B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209959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451C-66ED-43A5-86AE-48F0AA1E8EE2}" type="datetimeFigureOut">
              <a:rPr kumimoji="1" lang="ja-JP" altLang="en-US" smtClean="0"/>
              <a:t>2025/12/6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3FD1AFC-9C79-419B-A288-758AE81822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2829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451C-66ED-43A5-86AE-48F0AA1E8EE2}" type="datetimeFigureOut">
              <a:rPr kumimoji="1" lang="ja-JP" altLang="en-US" smtClean="0"/>
              <a:t>2025/12/6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D1AFC-9C79-419B-A288-758AE81822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85050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451C-66ED-43A5-86AE-48F0AA1E8EE2}" type="datetimeFigureOut">
              <a:rPr kumimoji="1" lang="ja-JP" altLang="en-US" smtClean="0"/>
              <a:t>2025/12/6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3FD1AFC-9C79-419B-A288-758AE81822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46889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451C-66ED-43A5-86AE-48F0AA1E8EE2}" type="datetimeFigureOut">
              <a:rPr kumimoji="1" lang="ja-JP" altLang="en-US" smtClean="0"/>
              <a:t>2025/12/6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3FD1AFC-9C79-419B-A288-758AE81822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30225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451C-66ED-43A5-86AE-48F0AA1E8EE2}" type="datetimeFigureOut">
              <a:rPr kumimoji="1" lang="ja-JP" altLang="en-US" smtClean="0"/>
              <a:t>2025/12/6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3FD1AFC-9C79-419B-A288-758AE81822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9955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451C-66ED-43A5-86AE-48F0AA1E8EE2}" type="datetimeFigureOut">
              <a:rPr kumimoji="1" lang="ja-JP" altLang="en-US" smtClean="0"/>
              <a:t>2025/12/6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D1AFC-9C79-419B-A288-758AE81822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9915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8"/>
          <p:cNvSpPr/>
          <p:nvPr/>
        </p:nvSpPr>
        <p:spPr>
          <a:xfrm>
            <a:off x="6096000" y="-33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" name="Google Shape;52;p48"/>
          <p:cNvCxnSpPr/>
          <p:nvPr/>
        </p:nvCxnSpPr>
        <p:spPr>
          <a:xfrm>
            <a:off x="6706233" y="5994000"/>
            <a:ext cx="624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3" name="Google Shape;53;p48"/>
          <p:cNvSpPr txBox="1">
            <a:spLocks noGrp="1"/>
          </p:cNvSpPr>
          <p:nvPr>
            <p:ph type="title"/>
          </p:nvPr>
        </p:nvSpPr>
        <p:spPr>
          <a:xfrm>
            <a:off x="354000" y="1477267"/>
            <a:ext cx="5393600" cy="2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4" name="Google Shape;54;p48"/>
          <p:cNvSpPr txBox="1">
            <a:spLocks noGrp="1"/>
          </p:cNvSpPr>
          <p:nvPr>
            <p:ph type="subTitle" idx="1"/>
          </p:nvPr>
        </p:nvSpPr>
        <p:spPr>
          <a:xfrm>
            <a:off x="354000" y="3793601"/>
            <a:ext cx="5393600" cy="17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5" name="Google Shape;55;p48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48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buClr>
                <a:schemeClr val="lt1"/>
              </a:buClr>
              <a:buSzPts val="1333"/>
              <a:buFont typeface="Lato"/>
              <a:buNone/>
              <a:defRPr sz="1333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lvl="1" indent="0" algn="r">
              <a:buClr>
                <a:schemeClr val="lt1"/>
              </a:buClr>
              <a:buSzPts val="1333"/>
              <a:buFont typeface="Lato"/>
              <a:buNone/>
              <a:defRPr sz="1333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lvl="2" indent="0" algn="r">
              <a:buClr>
                <a:schemeClr val="lt1"/>
              </a:buClr>
              <a:buSzPts val="1333"/>
              <a:buFont typeface="Lato"/>
              <a:buNone/>
              <a:defRPr sz="1333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lvl="3" indent="0" algn="r">
              <a:buClr>
                <a:schemeClr val="lt1"/>
              </a:buClr>
              <a:buSzPts val="1333"/>
              <a:buFont typeface="Lato"/>
              <a:buNone/>
              <a:defRPr sz="1333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lvl="4" indent="0" algn="r">
              <a:buClr>
                <a:schemeClr val="lt1"/>
              </a:buClr>
              <a:buSzPts val="1333"/>
              <a:buFont typeface="Lato"/>
              <a:buNone/>
              <a:defRPr sz="1333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lvl="5" indent="0" algn="r">
              <a:buClr>
                <a:schemeClr val="lt1"/>
              </a:buClr>
              <a:buSzPts val="1333"/>
              <a:buFont typeface="Lato"/>
              <a:buNone/>
              <a:defRPr sz="1333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lvl="6" indent="0" algn="r">
              <a:buClr>
                <a:schemeClr val="lt1"/>
              </a:buClr>
              <a:buSzPts val="1333"/>
              <a:buFont typeface="Lato"/>
              <a:buNone/>
              <a:defRPr sz="1333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lvl="7" indent="0" algn="r">
              <a:buClr>
                <a:schemeClr val="lt1"/>
              </a:buClr>
              <a:buSzPts val="1333"/>
              <a:buFont typeface="Lato"/>
              <a:buNone/>
              <a:defRPr sz="1333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lvl="8" indent="0" algn="r">
              <a:buClr>
                <a:schemeClr val="lt1"/>
              </a:buClr>
              <a:buSzPts val="1333"/>
              <a:buFont typeface="Lato"/>
              <a:buNone/>
              <a:defRPr sz="1333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451C-66ED-43A5-86AE-48F0AA1E8EE2}" type="datetimeFigureOut">
              <a:rPr kumimoji="1" lang="ja-JP" altLang="en-US" smtClean="0"/>
              <a:t>2025/12/6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D1AFC-9C79-419B-A288-758AE81822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81587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451C-66ED-43A5-86AE-48F0AA1E8EE2}" type="datetimeFigureOut">
              <a:rPr kumimoji="1" lang="ja-JP" altLang="en-US" smtClean="0"/>
              <a:t>2025/12/6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D1AFC-9C79-419B-A288-758AE81822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371639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451C-66ED-43A5-86AE-48F0AA1E8EE2}" type="datetimeFigureOut">
              <a:rPr kumimoji="1" lang="ja-JP" altLang="en-US" smtClean="0"/>
              <a:t>2025/12/6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3FD1AFC-9C79-419B-A288-758AE81822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59909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451C-66ED-43A5-86AE-48F0AA1E8EE2}" type="datetimeFigureOut">
              <a:rPr kumimoji="1" lang="ja-JP" altLang="en-US" smtClean="0"/>
              <a:t>2025/12/6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3FD1AFC-9C79-419B-A288-758AE81822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96658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451C-66ED-43A5-86AE-48F0AA1E8EE2}" type="datetimeFigureOut">
              <a:rPr kumimoji="1" lang="ja-JP" altLang="en-US" smtClean="0"/>
              <a:t>2025/12/6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3FD1AFC-9C79-419B-A288-758AE818226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86928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451C-66ED-43A5-86AE-48F0AA1E8EE2}" type="datetimeFigureOut">
              <a:rPr kumimoji="1" lang="ja-JP" altLang="en-US" smtClean="0"/>
              <a:t>2025/12/6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3FD1AFC-9C79-419B-A288-758AE81822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77748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451C-66ED-43A5-86AE-48F0AA1E8EE2}" type="datetimeFigureOut">
              <a:rPr kumimoji="1" lang="ja-JP" altLang="en-US" smtClean="0"/>
              <a:t>2025/12/6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3FD1AFC-9C79-419B-A288-758AE818226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668196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451C-66ED-43A5-86AE-48F0AA1E8EE2}" type="datetimeFigureOut">
              <a:rPr kumimoji="1" lang="ja-JP" altLang="en-US" smtClean="0"/>
              <a:t>2025/12/6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3FD1AFC-9C79-419B-A288-758AE81822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389818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451C-66ED-43A5-86AE-48F0AA1E8EE2}" type="datetimeFigureOut">
              <a:rPr kumimoji="1" lang="ja-JP" altLang="en-US" smtClean="0"/>
              <a:t>2025/12/6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D1AFC-9C79-419B-A288-758AE81822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79758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451C-66ED-43A5-86AE-48F0AA1E8EE2}" type="datetimeFigureOut">
              <a:rPr kumimoji="1" lang="ja-JP" altLang="en-US" smtClean="0"/>
              <a:t>2025/12/6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D1AFC-9C79-419B-A288-758AE81822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7674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9"/>
          <p:cNvSpPr txBox="1">
            <a:spLocks noGrp="1"/>
          </p:cNvSpPr>
          <p:nvPr>
            <p:ph type="body" idx="1"/>
          </p:nvPr>
        </p:nvSpPr>
        <p:spPr>
          <a:xfrm>
            <a:off x="426000" y="5640767"/>
            <a:ext cx="7998400" cy="7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49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buClr>
                <a:schemeClr val="dk2"/>
              </a:buClr>
              <a:buSzPts val="1333"/>
              <a:buFont typeface="Lato"/>
              <a:buNone/>
              <a:defRPr sz="1333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lvl="1" indent="0" algn="r">
              <a:buClr>
                <a:schemeClr val="dk2"/>
              </a:buClr>
              <a:buSzPts val="1333"/>
              <a:buFont typeface="Lato"/>
              <a:buNone/>
              <a:defRPr sz="1333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lvl="2" indent="0" algn="r">
              <a:buClr>
                <a:schemeClr val="dk2"/>
              </a:buClr>
              <a:buSzPts val="1333"/>
              <a:buFont typeface="Lato"/>
              <a:buNone/>
              <a:defRPr sz="1333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lvl="3" indent="0" algn="r">
              <a:buClr>
                <a:schemeClr val="dk2"/>
              </a:buClr>
              <a:buSzPts val="1333"/>
              <a:buFont typeface="Lato"/>
              <a:buNone/>
              <a:defRPr sz="1333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lvl="4" indent="0" algn="r">
              <a:buClr>
                <a:schemeClr val="dk2"/>
              </a:buClr>
              <a:buSzPts val="1333"/>
              <a:buFont typeface="Lato"/>
              <a:buNone/>
              <a:defRPr sz="1333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lvl="5" indent="0" algn="r">
              <a:buClr>
                <a:schemeClr val="dk2"/>
              </a:buClr>
              <a:buSzPts val="1333"/>
              <a:buFont typeface="Lato"/>
              <a:buNone/>
              <a:defRPr sz="1333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lvl="6" indent="0" algn="r">
              <a:buClr>
                <a:schemeClr val="dk2"/>
              </a:buClr>
              <a:buSzPts val="1333"/>
              <a:buFont typeface="Lato"/>
              <a:buNone/>
              <a:defRPr sz="1333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lvl="7" indent="0" algn="r">
              <a:buClr>
                <a:schemeClr val="dk2"/>
              </a:buClr>
              <a:buSzPts val="1333"/>
              <a:buFont typeface="Lato"/>
              <a:buNone/>
              <a:defRPr sz="1333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lvl="8" indent="0" algn="r">
              <a:buClr>
                <a:schemeClr val="dk2"/>
              </a:buClr>
              <a:buSzPts val="1333"/>
              <a:buFont typeface="Lato"/>
              <a:buNone/>
              <a:defRPr sz="1333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9A3D8-89F3-4767-B75B-983E2D97A3BB}" type="datetimeFigureOut">
              <a:rPr kumimoji="1" lang="ja-JP" altLang="en-US" smtClean="0"/>
              <a:t>2025/12/6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99DC-E319-42B7-BFC0-9455980266B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29299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0"/>
          <p:cNvSpPr/>
          <p:nvPr/>
        </p:nvSpPr>
        <p:spPr>
          <a:xfrm>
            <a:off x="0" y="6727600"/>
            <a:ext cx="12192000" cy="130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50"/>
          <p:cNvSpPr txBox="1">
            <a:spLocks noGrp="1"/>
          </p:cNvSpPr>
          <p:nvPr>
            <p:ph type="title"/>
          </p:nvPr>
        </p:nvSpPr>
        <p:spPr>
          <a:xfrm>
            <a:off x="415600" y="1644133"/>
            <a:ext cx="11360800" cy="21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3333"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3333">
                <a:latin typeface="Lato"/>
                <a:ea typeface="Lato"/>
                <a:cs typeface="Lato"/>
                <a:sym typeface="La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3333">
                <a:latin typeface="Lato"/>
                <a:ea typeface="Lato"/>
                <a:cs typeface="Lato"/>
                <a:sym typeface="La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3333">
                <a:latin typeface="Lato"/>
                <a:ea typeface="Lato"/>
                <a:cs typeface="Lato"/>
                <a:sym typeface="La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3333">
                <a:latin typeface="Lato"/>
                <a:ea typeface="Lato"/>
                <a:cs typeface="Lato"/>
                <a:sym typeface="La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3333">
                <a:latin typeface="Lato"/>
                <a:ea typeface="Lato"/>
                <a:cs typeface="Lato"/>
                <a:sym typeface="La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3333">
                <a:latin typeface="Lato"/>
                <a:ea typeface="Lato"/>
                <a:cs typeface="Lato"/>
                <a:sym typeface="La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3333">
                <a:latin typeface="Lato"/>
                <a:ea typeface="Lato"/>
                <a:cs typeface="Lato"/>
                <a:sym typeface="La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3333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63" name="Google Shape;63;p50"/>
          <p:cNvSpPr txBox="1">
            <a:spLocks noGrp="1"/>
          </p:cNvSpPr>
          <p:nvPr>
            <p:ph type="body" idx="1"/>
          </p:nvPr>
        </p:nvSpPr>
        <p:spPr>
          <a:xfrm>
            <a:off x="415600" y="3892600"/>
            <a:ext cx="11360800" cy="14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50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buClr>
                <a:schemeClr val="dk2"/>
              </a:buClr>
              <a:buSzPts val="1333"/>
              <a:buFont typeface="Lato"/>
              <a:buNone/>
              <a:defRPr sz="1333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lvl="1" indent="0" algn="r">
              <a:buClr>
                <a:schemeClr val="dk2"/>
              </a:buClr>
              <a:buSzPts val="1333"/>
              <a:buFont typeface="Lato"/>
              <a:buNone/>
              <a:defRPr sz="1333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lvl="2" indent="0" algn="r">
              <a:buClr>
                <a:schemeClr val="dk2"/>
              </a:buClr>
              <a:buSzPts val="1333"/>
              <a:buFont typeface="Lato"/>
              <a:buNone/>
              <a:defRPr sz="1333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lvl="3" indent="0" algn="r">
              <a:buClr>
                <a:schemeClr val="dk2"/>
              </a:buClr>
              <a:buSzPts val="1333"/>
              <a:buFont typeface="Lato"/>
              <a:buNone/>
              <a:defRPr sz="1333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lvl="4" indent="0" algn="r">
              <a:buClr>
                <a:schemeClr val="dk2"/>
              </a:buClr>
              <a:buSzPts val="1333"/>
              <a:buFont typeface="Lato"/>
              <a:buNone/>
              <a:defRPr sz="1333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lvl="5" indent="0" algn="r">
              <a:buClr>
                <a:schemeClr val="dk2"/>
              </a:buClr>
              <a:buSzPts val="1333"/>
              <a:buFont typeface="Lato"/>
              <a:buNone/>
              <a:defRPr sz="1333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lvl="6" indent="0" algn="r">
              <a:buClr>
                <a:schemeClr val="dk2"/>
              </a:buClr>
              <a:buSzPts val="1333"/>
              <a:buFont typeface="Lato"/>
              <a:buNone/>
              <a:defRPr sz="1333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lvl="7" indent="0" algn="r">
              <a:buClr>
                <a:schemeClr val="dk2"/>
              </a:buClr>
              <a:buSzPts val="1333"/>
              <a:buFont typeface="Lato"/>
              <a:buNone/>
              <a:defRPr sz="1333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lvl="8" indent="0" algn="r">
              <a:buClr>
                <a:schemeClr val="dk2"/>
              </a:buClr>
              <a:buSzPts val="1333"/>
              <a:buFont typeface="Lato"/>
              <a:buNone/>
              <a:defRPr sz="1333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9"/>
          <p:cNvSpPr/>
          <p:nvPr/>
        </p:nvSpPr>
        <p:spPr>
          <a:xfrm>
            <a:off x="3665400" y="998400"/>
            <a:ext cx="4861200" cy="4861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39"/>
          <p:cNvSpPr/>
          <p:nvPr/>
        </p:nvSpPr>
        <p:spPr>
          <a:xfrm>
            <a:off x="3990600" y="1323600"/>
            <a:ext cx="4210800" cy="42108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39"/>
          <p:cNvSpPr txBox="1">
            <a:spLocks noGrp="1"/>
          </p:cNvSpPr>
          <p:nvPr>
            <p:ph type="ctrTitle"/>
          </p:nvPr>
        </p:nvSpPr>
        <p:spPr>
          <a:xfrm>
            <a:off x="4128333" y="2169600"/>
            <a:ext cx="3935200" cy="21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7" name="Google Shape;17;p39"/>
          <p:cNvSpPr txBox="1">
            <a:spLocks noGrp="1"/>
          </p:cNvSpPr>
          <p:nvPr>
            <p:ph type="subTitle" idx="1"/>
          </p:nvPr>
        </p:nvSpPr>
        <p:spPr>
          <a:xfrm>
            <a:off x="4128484" y="4355907"/>
            <a:ext cx="3935200" cy="9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24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24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24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24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24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24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24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24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8" name="Google Shape;18;p39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buClr>
                <a:schemeClr val="dk2"/>
              </a:buClr>
              <a:buSzPts val="1333"/>
              <a:buFont typeface="Lato"/>
              <a:buNone/>
              <a:defRPr sz="1333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lvl="1" indent="0" algn="r">
              <a:buClr>
                <a:schemeClr val="dk2"/>
              </a:buClr>
              <a:buSzPts val="1333"/>
              <a:buFont typeface="Lato"/>
              <a:buNone/>
              <a:defRPr sz="1333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lvl="2" indent="0" algn="r">
              <a:buClr>
                <a:schemeClr val="dk2"/>
              </a:buClr>
              <a:buSzPts val="1333"/>
              <a:buFont typeface="Lato"/>
              <a:buNone/>
              <a:defRPr sz="1333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lvl="3" indent="0" algn="r">
              <a:buClr>
                <a:schemeClr val="dk2"/>
              </a:buClr>
              <a:buSzPts val="1333"/>
              <a:buFont typeface="Lato"/>
              <a:buNone/>
              <a:defRPr sz="1333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lvl="4" indent="0" algn="r">
              <a:buClr>
                <a:schemeClr val="dk2"/>
              </a:buClr>
              <a:buSzPts val="1333"/>
              <a:buFont typeface="Lato"/>
              <a:buNone/>
              <a:defRPr sz="1333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lvl="5" indent="0" algn="r">
              <a:buClr>
                <a:schemeClr val="dk2"/>
              </a:buClr>
              <a:buSzPts val="1333"/>
              <a:buFont typeface="Lato"/>
              <a:buNone/>
              <a:defRPr sz="1333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lvl="6" indent="0" algn="r">
              <a:buClr>
                <a:schemeClr val="dk2"/>
              </a:buClr>
              <a:buSzPts val="1333"/>
              <a:buFont typeface="Lato"/>
              <a:buNone/>
              <a:defRPr sz="1333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lvl="7" indent="0" algn="r">
              <a:buClr>
                <a:schemeClr val="dk2"/>
              </a:buClr>
              <a:buSzPts val="1333"/>
              <a:buFont typeface="Lato"/>
              <a:buNone/>
              <a:defRPr sz="1333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lvl="8" indent="0" algn="r">
              <a:buClr>
                <a:schemeClr val="dk2"/>
              </a:buClr>
              <a:buSzPts val="1333"/>
              <a:buFont typeface="Lato"/>
              <a:buNone/>
              <a:defRPr sz="1333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7607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8"/>
          <p:cNvSpPr txBox="1">
            <a:spLocks noGrp="1"/>
          </p:cNvSpPr>
          <p:nvPr>
            <p:ph type="title"/>
          </p:nvPr>
        </p:nvSpPr>
        <p:spPr>
          <a:xfrm>
            <a:off x="415600" y="521800"/>
            <a:ext cx="11360800" cy="8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1" name="Google Shape;11;p3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2" name="Google Shape;12;p38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buClr>
                <a:schemeClr val="dk2"/>
              </a:buClr>
              <a:buSzPts val="1333"/>
              <a:buFont typeface="Lato"/>
              <a:buNone/>
              <a:defRPr sz="1333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buClr>
                <a:schemeClr val="dk2"/>
              </a:buClr>
              <a:buSzPts val="1333"/>
              <a:buFont typeface="Lato"/>
              <a:buNone/>
              <a:defRPr sz="1333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buClr>
                <a:schemeClr val="dk2"/>
              </a:buClr>
              <a:buSzPts val="1333"/>
              <a:buFont typeface="Lato"/>
              <a:buNone/>
              <a:defRPr sz="1333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buClr>
                <a:schemeClr val="dk2"/>
              </a:buClr>
              <a:buSzPts val="1333"/>
              <a:buFont typeface="Lato"/>
              <a:buNone/>
              <a:defRPr sz="1333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buClr>
                <a:schemeClr val="dk2"/>
              </a:buClr>
              <a:buSzPts val="1333"/>
              <a:buFont typeface="Lato"/>
              <a:buNone/>
              <a:defRPr sz="1333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buClr>
                <a:schemeClr val="dk2"/>
              </a:buClr>
              <a:buSzPts val="1333"/>
              <a:buFont typeface="Lato"/>
              <a:buNone/>
              <a:defRPr sz="1333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buClr>
                <a:schemeClr val="dk2"/>
              </a:buClr>
              <a:buSzPts val="1333"/>
              <a:buFont typeface="Lato"/>
              <a:buNone/>
              <a:defRPr sz="1333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buClr>
                <a:schemeClr val="dk2"/>
              </a:buClr>
              <a:buSzPts val="1333"/>
              <a:buFont typeface="Lato"/>
              <a:buNone/>
              <a:defRPr sz="1333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buClr>
                <a:schemeClr val="dk2"/>
              </a:buClr>
              <a:buSzPts val="1333"/>
              <a:buFont typeface="Lato"/>
              <a:buNone/>
              <a:defRPr sz="1333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74" r:id="rId9"/>
    <p:sldLayoutId id="2147483675" r:id="rId10"/>
    <p:sldLayoutId id="2147483763" r:id="rId11"/>
    <p:sldLayoutId id="2147483764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99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12/6/2025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64816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kumimoji="1"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kumimoji="1"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kumimoji="1"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kumimoji="1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kumimoji="1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kumimoji="1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kumimoji="1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kumimoji="1"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kumimoji="1"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ja-JP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ja-JP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868A660-D8D5-4128-A04F-8B5A33CCBD41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43755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0" indent="0" algn="l" rtl="0" fontAlgn="base">
        <a:spcBef>
          <a:spcPct val="20000"/>
        </a:spcBef>
        <a:spcAft>
          <a:spcPct val="0"/>
        </a:spcAft>
        <a:buFontTx/>
        <a:buNone/>
        <a:defRPr kumimoji="1" sz="36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rtl="0" fontAlgn="base">
        <a:spcBef>
          <a:spcPct val="20000"/>
        </a:spcBef>
        <a:spcAft>
          <a:spcPct val="0"/>
        </a:spcAft>
        <a:buFontTx/>
        <a:buNone/>
        <a:defRPr kumimoji="1" sz="3200">
          <a:solidFill>
            <a:schemeClr val="tx1"/>
          </a:solidFill>
          <a:latin typeface="+mn-lt"/>
          <a:ea typeface="+mn-ea"/>
        </a:defRPr>
      </a:lvl2pPr>
      <a:lvl3pPr marL="914400" indent="0" algn="l" rtl="0" fontAlgn="base">
        <a:spcBef>
          <a:spcPct val="20000"/>
        </a:spcBef>
        <a:spcAft>
          <a:spcPct val="0"/>
        </a:spcAft>
        <a:buFontTx/>
        <a:buNone/>
        <a:defRPr kumimoji="1" sz="2800">
          <a:solidFill>
            <a:schemeClr val="tx1"/>
          </a:solidFill>
          <a:latin typeface="+mn-lt"/>
          <a:ea typeface="+mn-ea"/>
        </a:defRPr>
      </a:lvl3pPr>
      <a:lvl4pPr marL="1371600" indent="0" algn="l" rtl="0" fontAlgn="base">
        <a:spcBef>
          <a:spcPct val="20000"/>
        </a:spcBef>
        <a:spcAft>
          <a:spcPct val="0"/>
        </a:spcAft>
        <a:buFontTx/>
        <a:buNone/>
        <a:defRPr kumimoji="1" sz="2400">
          <a:solidFill>
            <a:schemeClr val="tx1"/>
          </a:solidFill>
          <a:latin typeface="+mn-lt"/>
          <a:ea typeface="+mn-ea"/>
        </a:defRPr>
      </a:lvl4pPr>
      <a:lvl5pPr marL="1828800" indent="0" algn="l" rtl="0" fontAlgn="base">
        <a:spcBef>
          <a:spcPct val="20000"/>
        </a:spcBef>
        <a:spcAft>
          <a:spcPct val="0"/>
        </a:spcAft>
        <a:buFontTx/>
        <a:buNone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B451C-66ED-43A5-86AE-48F0AA1E8EE2}" type="datetimeFigureOut">
              <a:rPr kumimoji="1" lang="ja-JP" altLang="en-US" smtClean="0"/>
              <a:t>2025/12/6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3FD1AFC-9C79-419B-A288-758AE81822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418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"/>
          <p:cNvSpPr txBox="1">
            <a:spLocks noGrp="1"/>
          </p:cNvSpPr>
          <p:nvPr>
            <p:ph type="ctrTitle"/>
          </p:nvPr>
        </p:nvSpPr>
        <p:spPr>
          <a:xfrm>
            <a:off x="2540000" y="999549"/>
            <a:ext cx="6779491" cy="272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</a:pPr>
            <a:r>
              <a:rPr lang="en-US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第3回　</a:t>
            </a:r>
            <a:br>
              <a:rPr lang="en-US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教科探究プログラム</a:t>
            </a:r>
            <a:br>
              <a:rPr lang="en-US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ja-JP" altLang="en-US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年生対象</a:t>
            </a:r>
            <a:r>
              <a:rPr lang="en-US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【英語】</a:t>
            </a:r>
            <a:endParaRPr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"/>
          <p:cNvSpPr txBox="1">
            <a:spLocks noGrp="1"/>
          </p:cNvSpPr>
          <p:nvPr>
            <p:ph type="subTitle" idx="1"/>
          </p:nvPr>
        </p:nvSpPr>
        <p:spPr>
          <a:xfrm>
            <a:off x="2108056" y="4010890"/>
            <a:ext cx="8181254" cy="2075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1428"/>
              <a:buNone/>
            </a:pPr>
            <a:r>
              <a:rPr lang="en-US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　</a:t>
            </a:r>
            <a:r>
              <a:rPr lang="en-US" sz="28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ファシリテータ</a:t>
            </a:r>
            <a:r>
              <a:rPr lang="en-US" sz="28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ー：</a:t>
            </a:r>
            <a:r>
              <a:rPr lang="ja-JP" altLang="en-US" sz="28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佐藤　　孝</a:t>
            </a:r>
            <a:r>
              <a:rPr lang="en-US" sz="28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（</a:t>
            </a:r>
            <a:r>
              <a:rPr lang="ja-JP" altLang="en-US" sz="28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杵築</a:t>
            </a:r>
            <a:r>
              <a:rPr lang="en-US" sz="28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）</a:t>
            </a: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1428"/>
              <a:buNone/>
            </a:pPr>
            <a:r>
              <a:rPr lang="ja-JP" altLang="en-US" sz="28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　　　　　　　   　　古屋</a:t>
            </a:r>
            <a:r>
              <a:rPr lang="en-US" sz="28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　</a:t>
            </a:r>
            <a:r>
              <a:rPr lang="ja-JP" altLang="en-US" sz="28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智昭</a:t>
            </a:r>
            <a:r>
              <a:rPr lang="en-US" sz="28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（</a:t>
            </a:r>
            <a:r>
              <a:rPr lang="ja-JP" altLang="en-US" sz="28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佐伯鶴城</a:t>
            </a:r>
            <a:r>
              <a:rPr lang="en-US" sz="28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）　</a:t>
            </a: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1428"/>
              <a:buNone/>
            </a:pPr>
            <a:r>
              <a:rPr lang="ja-JP" altLang="en-US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　　　　　　　　　　　</a:t>
            </a:r>
            <a:r>
              <a:rPr lang="ja-JP" altLang="en-US" sz="3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　</a:t>
            </a:r>
            <a:r>
              <a:rPr lang="en-US" sz="2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R7 11.15（土）大分県教育センター</a:t>
            </a:r>
            <a:r>
              <a:rPr lang="en-US" sz="3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　</a:t>
            </a:r>
            <a:endParaRPr sz="28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C88F669-066F-7B3D-5640-B8FC2286AE60}"/>
              </a:ext>
            </a:extLst>
          </p:cNvPr>
          <p:cNvSpPr txBox="1"/>
          <p:nvPr/>
        </p:nvSpPr>
        <p:spPr>
          <a:xfrm>
            <a:off x="851203" y="209801"/>
            <a:ext cx="67905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highlight>
                  <a:srgbClr val="FF00FF"/>
                </a:highlight>
              </a:rPr>
              <a:t>11</a:t>
            </a:r>
            <a:r>
              <a:rPr kumimoji="1" lang="ja-JP" altLang="en-US" sz="6000" b="1" dirty="0">
                <a:highlight>
                  <a:srgbClr val="FF00FF"/>
                </a:highlight>
              </a:rPr>
              <a:t>月</a:t>
            </a:r>
            <a:r>
              <a:rPr kumimoji="1" lang="en-US" altLang="ja-JP" sz="6000" b="1" dirty="0">
                <a:highlight>
                  <a:srgbClr val="FF00FF"/>
                </a:highlight>
              </a:rPr>
              <a:t>15</a:t>
            </a:r>
            <a:r>
              <a:rPr kumimoji="1" lang="ja-JP" altLang="en-US" sz="6000" b="1" dirty="0">
                <a:highlight>
                  <a:srgbClr val="FF00FF"/>
                </a:highlight>
              </a:rPr>
              <a:t>日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7"/>
          <p:cNvSpPr txBox="1">
            <a:spLocks noGrp="1"/>
          </p:cNvSpPr>
          <p:nvPr>
            <p:ph type="body" idx="1"/>
          </p:nvPr>
        </p:nvSpPr>
        <p:spPr>
          <a:xfrm>
            <a:off x="172994" y="1536513"/>
            <a:ext cx="12019005" cy="5229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altLang="ja-JP" sz="5000" b="1" dirty="0" err="1">
                <a:solidFill>
                  <a:srgbClr val="000000"/>
                </a:solidFill>
                <a:latin typeface="Lato" panose="020B0600070205080204" charset="0"/>
                <a:ea typeface="Lato" panose="020B0600070205080204" charset="0"/>
                <a:cs typeface="Lato" panose="020B0600070205080204" charset="0"/>
              </a:rPr>
              <a:t>Ayano’s</a:t>
            </a:r>
            <a:r>
              <a:rPr lang="en-US" altLang="ja-JP" sz="5000" b="1" dirty="0">
                <a:solidFill>
                  <a:srgbClr val="000000"/>
                </a:solidFill>
                <a:latin typeface="Lato" panose="020B0600070205080204" charset="0"/>
                <a:ea typeface="Lato" panose="020B0600070205080204" charset="0"/>
                <a:cs typeface="Lato" panose="020B0600070205080204" charset="0"/>
              </a:rPr>
              <a:t> father is sick and he needs an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altLang="ja-JP" sz="5000" b="1" dirty="0">
                <a:solidFill>
                  <a:srgbClr val="FF0000"/>
                </a:solidFill>
                <a:latin typeface="Lato" panose="020B0600070205080204" charset="0"/>
                <a:ea typeface="Lato" panose="020B0600070205080204" charset="0"/>
                <a:cs typeface="Lato" panose="020B0600070205080204" charset="0"/>
              </a:rPr>
              <a:t>( operation )</a:t>
            </a:r>
            <a:r>
              <a:rPr lang="en-US" altLang="ja-JP" sz="5000" b="1" dirty="0">
                <a:solidFill>
                  <a:srgbClr val="000000"/>
                </a:solidFill>
                <a:latin typeface="Lato" panose="020B0600070205080204" charset="0"/>
                <a:ea typeface="Lato" panose="020B0600070205080204" charset="0"/>
                <a:cs typeface="Lato" panose="020B0600070205080204" charset="0"/>
              </a:rPr>
              <a:t>. So </a:t>
            </a:r>
            <a:r>
              <a:rPr lang="en-US" altLang="ja-JP" sz="5000" b="1" dirty="0" err="1">
                <a:solidFill>
                  <a:srgbClr val="000000"/>
                </a:solidFill>
                <a:latin typeface="Lato" panose="020B0600070205080204" charset="0"/>
                <a:ea typeface="Lato" panose="020B0600070205080204" charset="0"/>
                <a:cs typeface="Lato" panose="020B0600070205080204" charset="0"/>
              </a:rPr>
              <a:t>Ayano’s</a:t>
            </a:r>
            <a:r>
              <a:rPr lang="en-US" altLang="ja-JP" sz="5000" b="1" dirty="0">
                <a:solidFill>
                  <a:srgbClr val="000000"/>
                </a:solidFill>
                <a:latin typeface="Lato" panose="020B0600070205080204" charset="0"/>
                <a:ea typeface="Lato" panose="020B0600070205080204" charset="0"/>
                <a:cs typeface="Lato" panose="020B0600070205080204" charset="0"/>
              </a:rPr>
              <a:t> parents can’t take care of their granddaughter </a:t>
            </a:r>
            <a:r>
              <a:rPr lang="en-US" altLang="ja-JP" sz="5000" b="1" dirty="0">
                <a:solidFill>
                  <a:srgbClr val="FF0000"/>
                </a:solidFill>
                <a:latin typeface="Lato" panose="020B0600070205080204" charset="0"/>
                <a:ea typeface="Lato" panose="020B0600070205080204" charset="0"/>
                <a:cs typeface="Lato" panose="020B0600070205080204" charset="0"/>
              </a:rPr>
              <a:t>( Mari )</a:t>
            </a:r>
            <a:r>
              <a:rPr lang="en-US" altLang="ja-JP" sz="5000" b="1" dirty="0">
                <a:solidFill>
                  <a:srgbClr val="000000"/>
                </a:solidFill>
                <a:latin typeface="Lato" panose="020B0600070205080204" charset="0"/>
                <a:ea typeface="Lato" panose="020B0600070205080204" charset="0"/>
                <a:cs typeface="Lato" panose="020B0600070205080204" charset="0"/>
              </a:rPr>
              <a:t>. 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altLang="ja-JP" sz="5000" b="1" dirty="0">
                <a:solidFill>
                  <a:srgbClr val="00B0F0"/>
                </a:solidFill>
                <a:latin typeface="Lato" panose="020B0600070205080204" charset="0"/>
                <a:ea typeface="Lato" panose="020B0600070205080204" charset="0"/>
                <a:cs typeface="Lato" panose="020B0600070205080204" charset="0"/>
              </a:rPr>
              <a:t>A:</a:t>
            </a:r>
            <a:r>
              <a:rPr lang="en-US" altLang="ja-JP" sz="5000" b="1" dirty="0">
                <a:solidFill>
                  <a:schemeClr val="accent6">
                    <a:lumMod val="75000"/>
                  </a:schemeClr>
                </a:solidFill>
                <a:latin typeface="Lato" panose="020B0600070205080204" charset="0"/>
                <a:ea typeface="Lato" panose="020B0600070205080204" charset="0"/>
                <a:cs typeface="Lato" panose="020B0600070205080204" charset="0"/>
              </a:rPr>
              <a:t> </a:t>
            </a:r>
            <a:r>
              <a:rPr lang="en-US" altLang="ja-JP" sz="5000" b="1" dirty="0" err="1">
                <a:solidFill>
                  <a:schemeClr val="accent6">
                    <a:lumMod val="75000"/>
                  </a:schemeClr>
                </a:solidFill>
                <a:latin typeface="Lato" panose="020B0600070205080204" charset="0"/>
                <a:ea typeface="Lato" panose="020B0600070205080204" charset="0"/>
                <a:cs typeface="Lato" panose="020B0600070205080204" charset="0"/>
              </a:rPr>
              <a:t>Ayano</a:t>
            </a:r>
            <a:r>
              <a:rPr lang="en-US" altLang="ja-JP" sz="5000" b="1" dirty="0">
                <a:solidFill>
                  <a:schemeClr val="accent6">
                    <a:lumMod val="75000"/>
                  </a:schemeClr>
                </a:solidFill>
                <a:latin typeface="Lato" panose="020B0600070205080204" charset="0"/>
                <a:ea typeface="Lato" panose="020B0600070205080204" charset="0"/>
                <a:cs typeface="Lato" panose="020B0600070205080204" charset="0"/>
              </a:rPr>
              <a:t> is busy because…..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altLang="ja-JP" sz="5000" b="1" dirty="0">
                <a:solidFill>
                  <a:srgbClr val="00B0F0"/>
                </a:solidFill>
                <a:latin typeface="Lato" panose="020B0600070205080204" charset="0"/>
                <a:ea typeface="Lato" panose="020B0600070205080204" charset="0"/>
                <a:cs typeface="Lato" panose="020B0600070205080204" charset="0"/>
              </a:rPr>
              <a:t>B:</a:t>
            </a:r>
            <a:r>
              <a:rPr lang="en-US" altLang="ja-JP" sz="5000" b="1" dirty="0">
                <a:solidFill>
                  <a:schemeClr val="accent6">
                    <a:lumMod val="75000"/>
                  </a:schemeClr>
                </a:solidFill>
                <a:latin typeface="Lato" panose="020B0600070205080204" charset="0"/>
                <a:ea typeface="Lato" panose="020B0600070205080204" charset="0"/>
                <a:cs typeface="Lato" panose="020B0600070205080204" charset="0"/>
              </a:rPr>
              <a:t> Josef is busy because…..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altLang="ja-JP" sz="5000" b="1" dirty="0">
              <a:solidFill>
                <a:schemeClr val="accent6">
                  <a:lumMod val="75000"/>
                </a:schemeClr>
              </a:solidFill>
              <a:latin typeface="Lato" panose="020B0600070205080204" charset="0"/>
              <a:ea typeface="Lato" panose="020B0600070205080204" charset="0"/>
              <a:cs typeface="Lato" panose="020B0600070205080204" charset="0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altLang="ja-JP" sz="5000" b="1" dirty="0">
              <a:solidFill>
                <a:schemeClr val="accent6">
                  <a:lumMod val="7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04" name="Google Shape;104;p7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Lato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6" name="Google Shape;75;p2"/>
          <p:cNvSpPr txBox="1">
            <a:spLocks/>
          </p:cNvSpPr>
          <p:nvPr/>
        </p:nvSpPr>
        <p:spPr>
          <a:xfrm>
            <a:off x="-2" y="-1"/>
            <a:ext cx="12192001" cy="11368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ctr"/>
            <a:r>
              <a:rPr lang="en-US" altLang="ja-JP" sz="6000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【Their problem】</a:t>
            </a:r>
            <a:endParaRPr lang="en-US" sz="6000" dirty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49C4D99-7F89-4EEE-BA90-8171E51A1880}"/>
              </a:ext>
            </a:extLst>
          </p:cNvPr>
          <p:cNvSpPr/>
          <p:nvPr/>
        </p:nvSpPr>
        <p:spPr>
          <a:xfrm>
            <a:off x="612648" y="2616452"/>
            <a:ext cx="2862072" cy="666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5E0A1-0AA3-4A63-91CB-6A97012F417C}"/>
              </a:ext>
            </a:extLst>
          </p:cNvPr>
          <p:cNvSpPr/>
          <p:nvPr/>
        </p:nvSpPr>
        <p:spPr>
          <a:xfrm>
            <a:off x="9793224" y="3429000"/>
            <a:ext cx="1527109" cy="731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011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>
          <a:extLst>
            <a:ext uri="{FF2B5EF4-FFF2-40B4-BE49-F238E27FC236}">
              <a16:creationId xmlns:a16="http://schemas.microsoft.com/office/drawing/2014/main" id="{86237A09-D950-CB24-C34E-00B16EBEB7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">
            <a:extLst>
              <a:ext uri="{FF2B5EF4-FFF2-40B4-BE49-F238E27FC236}">
                <a16:creationId xmlns:a16="http://schemas.microsoft.com/office/drawing/2014/main" id="{2DBFC475-8065-EF98-8517-E74D3BB4DF8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32790" y="419008"/>
            <a:ext cx="11353393" cy="4143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8800" b="1" dirty="0">
                <a:solidFill>
                  <a:schemeClr val="accent6">
                    <a:lumMod val="75000"/>
                  </a:schemeClr>
                </a:solidFill>
              </a:rPr>
              <a:t>What kind of problem do they have?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altLang="ja-JP" sz="6600" b="1" dirty="0">
                <a:solidFill>
                  <a:schemeClr val="accent6">
                    <a:lumMod val="75000"/>
                  </a:schemeClr>
                </a:solidFill>
              </a:rPr>
              <a:t>Josef / </a:t>
            </a:r>
            <a:r>
              <a:rPr lang="en-US" altLang="ja-JP" sz="6600" b="1" dirty="0" err="1">
                <a:solidFill>
                  <a:schemeClr val="accent6">
                    <a:lumMod val="75000"/>
                  </a:schemeClr>
                </a:solidFill>
              </a:rPr>
              <a:t>Ayano</a:t>
            </a:r>
            <a:r>
              <a:rPr lang="en-US" sz="8000" b="1" dirty="0">
                <a:solidFill>
                  <a:schemeClr val="accent6">
                    <a:lumMod val="75000"/>
                  </a:schemeClr>
                </a:solidFill>
              </a:rPr>
              <a:t>                      </a:t>
            </a:r>
            <a:endParaRPr sz="8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4" name="Google Shape;84;p3">
            <a:extLst>
              <a:ext uri="{FF2B5EF4-FFF2-40B4-BE49-F238E27FC236}">
                <a16:creationId xmlns:a16="http://schemas.microsoft.com/office/drawing/2014/main" id="{1C0DE663-8E48-46E0-B081-6BAEB6B3A4D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Lato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2" name="正方形/長方形 1"/>
          <p:cNvSpPr/>
          <p:nvPr/>
        </p:nvSpPr>
        <p:spPr>
          <a:xfrm>
            <a:off x="1683994" y="4828262"/>
            <a:ext cx="8855309" cy="941796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buSzPts val="1800"/>
            </a:pPr>
            <a:r>
              <a:rPr lang="en-US" altLang="ja-JP" sz="4800" b="1" dirty="0">
                <a:solidFill>
                  <a:schemeClr val="accent1"/>
                </a:solidFill>
              </a:rPr>
              <a:t>Please talk in pair in English .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1683994" y="4828262"/>
            <a:ext cx="8855309" cy="869533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buSzPts val="1800"/>
            </a:pPr>
            <a:r>
              <a:rPr lang="en-US" altLang="ja-JP" sz="4800" b="1" dirty="0">
                <a:solidFill>
                  <a:schemeClr val="accent1"/>
                </a:solidFill>
              </a:rPr>
              <a:t>Now you speak in English. </a:t>
            </a:r>
          </a:p>
        </p:txBody>
      </p:sp>
    </p:spTree>
    <p:extLst>
      <p:ext uri="{BB962C8B-B14F-4D97-AF65-F5344CB8AC3E}">
        <p14:creationId xmlns:p14="http://schemas.microsoft.com/office/powerpoint/2010/main" val="1205625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1"/>
          <p:cNvSpPr txBox="1"/>
          <p:nvPr/>
        </p:nvSpPr>
        <p:spPr>
          <a:xfrm>
            <a:off x="473400" y="0"/>
            <a:ext cx="11245200" cy="12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33" b="1" u="sng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Let’s grasp the outline of the video</a:t>
            </a:r>
            <a:r>
              <a:rPr lang="ja-JP" altLang="en-US" sz="4933" b="1" u="sng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　</a:t>
            </a:r>
            <a:endParaRPr sz="4933" b="1" u="sng" dirty="0">
              <a:solidFill>
                <a:srgbClr val="000000"/>
              </a:solidFill>
              <a:highlight>
                <a:srgbClr val="FFFF00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1" name="Google Shape;131;p11"/>
          <p:cNvSpPr txBox="1"/>
          <p:nvPr/>
        </p:nvSpPr>
        <p:spPr>
          <a:xfrm>
            <a:off x="317695" y="1200059"/>
            <a:ext cx="5676703" cy="1473513"/>
          </a:xfrm>
          <a:prstGeom prst="rect">
            <a:avLst/>
          </a:prstGeom>
          <a:solidFill>
            <a:srgbClr val="F8FCC6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-  a school teacher</a:t>
            </a:r>
            <a:endParaRPr sz="2800" b="1" dirty="0">
              <a:solidFill>
                <a:srgbClr val="5E696C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rgbClr val="5E696C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rgbClr val="5E696C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2" name="Google Shape;132;p11"/>
          <p:cNvSpPr txBox="1"/>
          <p:nvPr/>
        </p:nvSpPr>
        <p:spPr>
          <a:xfrm>
            <a:off x="6096000" y="1084085"/>
            <a:ext cx="6096000" cy="1442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3600" b="1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-very skilled at her company</a:t>
            </a:r>
            <a:endParaRPr lang="en-US" sz="3600" b="1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3" name="Google Shape;133;p11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Lato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4" name="Google Shape;131;p11">
            <a:extLst>
              <a:ext uri="{FF2B5EF4-FFF2-40B4-BE49-F238E27FC236}">
                <a16:creationId xmlns:a16="http://schemas.microsoft.com/office/drawing/2014/main" id="{11E2C1FF-51E3-E210-7E68-0D3F0563B8A2}"/>
              </a:ext>
            </a:extLst>
          </p:cNvPr>
          <p:cNvSpPr txBox="1"/>
          <p:nvPr/>
        </p:nvSpPr>
        <p:spPr>
          <a:xfrm>
            <a:off x="317692" y="2604238"/>
            <a:ext cx="5676703" cy="1353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1E2D31"/>
                </a:solidFill>
                <a:latin typeface="Lato"/>
                <a:ea typeface="Lato"/>
                <a:cs typeface="Lato"/>
                <a:sym typeface="Lato"/>
              </a:rPr>
              <a:t>-homeroom teacher for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1E2D31"/>
                </a:solidFill>
                <a:latin typeface="Lato"/>
                <a:ea typeface="Lato"/>
                <a:cs typeface="Lato"/>
                <a:sym typeface="Lato"/>
              </a:rPr>
              <a:t>  3</a:t>
            </a:r>
            <a:r>
              <a:rPr lang="en-US" sz="3200" b="1" baseline="30000" dirty="0">
                <a:solidFill>
                  <a:srgbClr val="1E2D31"/>
                </a:solidFill>
                <a:latin typeface="Lato"/>
                <a:ea typeface="Lato"/>
                <a:cs typeface="Lato"/>
                <a:sym typeface="Lato"/>
              </a:rPr>
              <a:t>rd</a:t>
            </a:r>
            <a:r>
              <a:rPr lang="en-US" sz="3200" b="1" dirty="0">
                <a:solidFill>
                  <a:srgbClr val="1E2D31"/>
                </a:solidFill>
                <a:latin typeface="Lato"/>
                <a:ea typeface="Lato"/>
                <a:cs typeface="Lato"/>
                <a:sym typeface="Lato"/>
              </a:rPr>
              <a:t> grade students</a:t>
            </a:r>
            <a:endParaRPr sz="2800" b="1" dirty="0">
              <a:solidFill>
                <a:srgbClr val="5E696C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rgbClr val="5E696C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" name="Google Shape;131;p11">
            <a:extLst>
              <a:ext uri="{FF2B5EF4-FFF2-40B4-BE49-F238E27FC236}">
                <a16:creationId xmlns:a16="http://schemas.microsoft.com/office/drawing/2014/main" id="{2258572A-C298-9D2D-C416-E2C76526EECE}"/>
              </a:ext>
            </a:extLst>
          </p:cNvPr>
          <p:cNvSpPr txBox="1"/>
          <p:nvPr/>
        </p:nvSpPr>
        <p:spPr>
          <a:xfrm>
            <a:off x="317692" y="3717338"/>
            <a:ext cx="5676703" cy="897902"/>
          </a:xfrm>
          <a:prstGeom prst="rect">
            <a:avLst/>
          </a:prstGeom>
          <a:solidFill>
            <a:srgbClr val="F8FCC6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1E2D31"/>
                </a:solidFill>
                <a:latin typeface="Lato"/>
                <a:ea typeface="Lato"/>
                <a:cs typeface="Lato"/>
                <a:sym typeface="Lato"/>
              </a:rPr>
              <a:t>-important time for students </a:t>
            </a:r>
            <a:endParaRPr sz="2800" b="1" dirty="0">
              <a:solidFill>
                <a:srgbClr val="5E696C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rgbClr val="5E696C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rgbClr val="5E696C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" name="Google Shape;131;p11">
            <a:extLst>
              <a:ext uri="{FF2B5EF4-FFF2-40B4-BE49-F238E27FC236}">
                <a16:creationId xmlns:a16="http://schemas.microsoft.com/office/drawing/2014/main" id="{DDA0C62A-0EAE-65AB-408D-CB7327D3CB41}"/>
              </a:ext>
            </a:extLst>
          </p:cNvPr>
          <p:cNvSpPr txBox="1"/>
          <p:nvPr/>
        </p:nvSpPr>
        <p:spPr>
          <a:xfrm>
            <a:off x="317692" y="4647926"/>
            <a:ext cx="5676703" cy="2160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1E2D31"/>
                </a:solidFill>
                <a:latin typeface="Lato"/>
                <a:ea typeface="Lato"/>
                <a:cs typeface="Lato"/>
                <a:sym typeface="Lato"/>
              </a:rPr>
              <a:t>-childcare is important for 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1E2D31"/>
                </a:solidFill>
                <a:latin typeface="Lato"/>
                <a:ea typeface="Lato"/>
                <a:cs typeface="Lato"/>
                <a:sym typeface="Lato"/>
              </a:rPr>
              <a:t>  him but he has too much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1E2D31"/>
                </a:solidFill>
                <a:latin typeface="Lato"/>
                <a:ea typeface="Lato"/>
                <a:cs typeface="Lato"/>
                <a:sym typeface="Lato"/>
              </a:rPr>
              <a:t>  work at school to take care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1E2D31"/>
                </a:solidFill>
                <a:latin typeface="Lato"/>
                <a:ea typeface="Lato"/>
                <a:cs typeface="Lato"/>
                <a:sym typeface="Lato"/>
              </a:rPr>
              <a:t>  of his own baby</a:t>
            </a:r>
            <a:endParaRPr sz="2800" b="1" dirty="0">
              <a:solidFill>
                <a:srgbClr val="5E696C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rgbClr val="5E696C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rgbClr val="5E696C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" name="Google Shape;132;p11">
            <a:extLst>
              <a:ext uri="{FF2B5EF4-FFF2-40B4-BE49-F238E27FC236}">
                <a16:creationId xmlns:a16="http://schemas.microsoft.com/office/drawing/2014/main" id="{23F89516-7EB9-1735-0060-9EE2A7DD66D2}"/>
              </a:ext>
            </a:extLst>
          </p:cNvPr>
          <p:cNvSpPr txBox="1"/>
          <p:nvPr/>
        </p:nvSpPr>
        <p:spPr>
          <a:xfrm>
            <a:off x="6088656" y="2517389"/>
            <a:ext cx="5854433" cy="1254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dirty="0">
                <a:solidFill>
                  <a:srgbClr val="1E2D31"/>
                </a:solidFill>
                <a:latin typeface="Lato"/>
                <a:ea typeface="Lato"/>
                <a:cs typeface="Lato"/>
                <a:sym typeface="Lato"/>
              </a:rPr>
              <a:t>-she has a big project now.</a:t>
            </a:r>
            <a:endParaRPr sz="2800" dirty="0">
              <a:solidFill>
                <a:srgbClr val="5E696C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" name="Google Shape;132;p11">
            <a:extLst>
              <a:ext uri="{FF2B5EF4-FFF2-40B4-BE49-F238E27FC236}">
                <a16:creationId xmlns:a16="http://schemas.microsoft.com/office/drawing/2014/main" id="{8A1A69F2-ED77-78E4-1B24-149D82850F30}"/>
              </a:ext>
            </a:extLst>
          </p:cNvPr>
          <p:cNvSpPr txBox="1"/>
          <p:nvPr/>
        </p:nvSpPr>
        <p:spPr>
          <a:xfrm>
            <a:off x="6096000" y="4998623"/>
            <a:ext cx="5854433" cy="168281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dirty="0">
                <a:solidFill>
                  <a:srgbClr val="1E2D31"/>
                </a:solidFill>
                <a:latin typeface="Lato"/>
                <a:ea typeface="Lato"/>
                <a:cs typeface="Lato"/>
                <a:sym typeface="Lato"/>
              </a:rPr>
              <a:t>-Ayano usually does much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dirty="0">
                <a:solidFill>
                  <a:srgbClr val="1E2D31"/>
                </a:solidFill>
                <a:latin typeface="Lato"/>
                <a:ea typeface="Lato"/>
                <a:cs typeface="Lato"/>
                <a:sym typeface="Lato"/>
              </a:rPr>
              <a:t> more housework than her 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dirty="0">
                <a:solidFill>
                  <a:srgbClr val="1E2D31"/>
                </a:solidFill>
                <a:latin typeface="Lato"/>
                <a:ea typeface="Lato"/>
                <a:cs typeface="Lato"/>
                <a:sym typeface="Lato"/>
              </a:rPr>
              <a:t> husband</a:t>
            </a:r>
            <a:endParaRPr sz="3300" dirty="0">
              <a:solidFill>
                <a:srgbClr val="5E696C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300" dirty="0">
              <a:solidFill>
                <a:srgbClr val="5E696C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" name="Google Shape;132;p11">
            <a:extLst>
              <a:ext uri="{FF2B5EF4-FFF2-40B4-BE49-F238E27FC236}">
                <a16:creationId xmlns:a16="http://schemas.microsoft.com/office/drawing/2014/main" id="{29F33416-5628-862E-BF2F-AD37770FEEF5}"/>
              </a:ext>
            </a:extLst>
          </p:cNvPr>
          <p:cNvSpPr txBox="1"/>
          <p:nvPr/>
        </p:nvSpPr>
        <p:spPr>
          <a:xfrm>
            <a:off x="6088656" y="3717338"/>
            <a:ext cx="5854433" cy="115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dirty="0">
                <a:solidFill>
                  <a:srgbClr val="1E2D31"/>
                </a:solidFill>
                <a:latin typeface="Lato"/>
                <a:ea typeface="Lato"/>
                <a:cs typeface="Lato"/>
                <a:sym typeface="Lato"/>
              </a:rPr>
              <a:t>-her parents usually take 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dirty="0">
                <a:solidFill>
                  <a:srgbClr val="1E2D31"/>
                </a:solidFill>
                <a:latin typeface="Lato"/>
                <a:ea typeface="Lato"/>
                <a:cs typeface="Lato"/>
                <a:sym typeface="Lato"/>
              </a:rPr>
              <a:t> care of their baby.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3300" b="1" dirty="0">
              <a:solidFill>
                <a:srgbClr val="1E2D3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2307365" y="935723"/>
            <a:ext cx="1502334" cy="76944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ja-JP" sz="4400" b="1" dirty="0">
                <a:latin typeface="Lato"/>
                <a:ea typeface="Lato"/>
                <a:cs typeface="Lato"/>
                <a:sym typeface="Lato"/>
              </a:rPr>
              <a:t>Josef</a:t>
            </a:r>
            <a:endParaRPr lang="ja-JP" altLang="en-US" sz="4400" dirty="0"/>
          </a:p>
        </p:txBody>
      </p:sp>
      <p:sp>
        <p:nvSpPr>
          <p:cNvPr id="10" name="正方形/長方形 9"/>
          <p:cNvSpPr/>
          <p:nvPr/>
        </p:nvSpPr>
        <p:spPr>
          <a:xfrm>
            <a:off x="8169194" y="927196"/>
            <a:ext cx="1779654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altLang="ja-JP" sz="4000" b="1" dirty="0" err="1">
                <a:latin typeface="Lato"/>
                <a:ea typeface="Lato"/>
                <a:cs typeface="Lato"/>
                <a:sym typeface="Lato"/>
              </a:rPr>
              <a:t>Ayano</a:t>
            </a:r>
            <a:r>
              <a:rPr lang="en-US" altLang="ja-JP" sz="4000" b="1" dirty="0">
                <a:latin typeface="Lato"/>
                <a:ea typeface="Lato"/>
                <a:cs typeface="Lato"/>
                <a:sym typeface="Lato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13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>
          <a:extLst>
            <a:ext uri="{FF2B5EF4-FFF2-40B4-BE49-F238E27FC236}">
              <a16:creationId xmlns:a16="http://schemas.microsoft.com/office/drawing/2014/main" id="{86237A09-D950-CB24-C34E-00B16EBEB7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">
            <a:extLst>
              <a:ext uri="{FF2B5EF4-FFF2-40B4-BE49-F238E27FC236}">
                <a16:creationId xmlns:a16="http://schemas.microsoft.com/office/drawing/2014/main" id="{2DBFC475-8065-EF98-8517-E74D3BB4DF8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32790" y="419008"/>
            <a:ext cx="11353393" cy="425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8800" b="1" dirty="0">
                <a:solidFill>
                  <a:schemeClr val="accent6">
                    <a:lumMod val="75000"/>
                  </a:schemeClr>
                </a:solidFill>
              </a:rPr>
              <a:t>What kind of problem do they have?</a:t>
            </a:r>
            <a:r>
              <a:rPr lang="en-US" sz="8000" b="1" dirty="0">
                <a:solidFill>
                  <a:schemeClr val="accent6">
                    <a:lumMod val="75000"/>
                  </a:schemeClr>
                </a:solidFill>
              </a:rPr>
              <a:t>  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8000" b="1" dirty="0">
                <a:solidFill>
                  <a:schemeClr val="accent6">
                    <a:lumMod val="75000"/>
                  </a:schemeClr>
                </a:solidFill>
              </a:rPr>
              <a:t>Josef / </a:t>
            </a:r>
            <a:r>
              <a:rPr lang="en-US" sz="8000" b="1" dirty="0" err="1">
                <a:solidFill>
                  <a:schemeClr val="accent6">
                    <a:lumMod val="75000"/>
                  </a:schemeClr>
                </a:solidFill>
              </a:rPr>
              <a:t>Ayano</a:t>
            </a:r>
            <a:r>
              <a:rPr lang="en-US" sz="8000" b="1" dirty="0">
                <a:solidFill>
                  <a:schemeClr val="accent6">
                    <a:lumMod val="75000"/>
                  </a:schemeClr>
                </a:solidFill>
              </a:rPr>
              <a:t>                    </a:t>
            </a:r>
            <a:endParaRPr sz="8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4" name="Google Shape;84;p3">
            <a:extLst>
              <a:ext uri="{FF2B5EF4-FFF2-40B4-BE49-F238E27FC236}">
                <a16:creationId xmlns:a16="http://schemas.microsoft.com/office/drawing/2014/main" id="{1C0DE663-8E48-46E0-B081-6BAEB6B3A4D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Lato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2" name="正方形/長方形 1"/>
          <p:cNvSpPr/>
          <p:nvPr/>
        </p:nvSpPr>
        <p:spPr>
          <a:xfrm>
            <a:off x="1683994" y="4828262"/>
            <a:ext cx="8855309" cy="941796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buSzPts val="1800"/>
            </a:pPr>
            <a:r>
              <a:rPr lang="en-US" altLang="ja-JP" sz="4800" b="1" dirty="0">
                <a:solidFill>
                  <a:schemeClr val="accent1"/>
                </a:solidFill>
              </a:rPr>
              <a:t>Please talk in pair in English .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1683994" y="4828262"/>
            <a:ext cx="9953366" cy="869533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buSzPts val="1800"/>
            </a:pPr>
            <a:r>
              <a:rPr lang="en-US" altLang="ja-JP" sz="4800" b="1" dirty="0">
                <a:solidFill>
                  <a:schemeClr val="accent1"/>
                </a:solidFill>
              </a:rPr>
              <a:t>Now you can speak in </a:t>
            </a:r>
            <a:r>
              <a:rPr lang="en-US" altLang="ja-JP" sz="4800" b="1" dirty="0">
                <a:solidFill>
                  <a:schemeClr val="accent4">
                    <a:lumMod val="75000"/>
                  </a:schemeClr>
                </a:solidFill>
              </a:rPr>
              <a:t>Japanese</a:t>
            </a:r>
            <a:r>
              <a:rPr lang="en-US" altLang="ja-JP" sz="4800" b="1" dirty="0">
                <a:solidFill>
                  <a:schemeClr val="accent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58508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>
          <a:extLst>
            <a:ext uri="{FF2B5EF4-FFF2-40B4-BE49-F238E27FC236}">
              <a16:creationId xmlns:a16="http://schemas.microsoft.com/office/drawing/2014/main" id="{86237A09-D950-CB24-C34E-00B16EBEB7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">
            <a:extLst>
              <a:ext uri="{FF2B5EF4-FFF2-40B4-BE49-F238E27FC236}">
                <a16:creationId xmlns:a16="http://schemas.microsoft.com/office/drawing/2014/main" id="{2DBFC475-8065-EF98-8517-E74D3BB4DF8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32790" y="1"/>
            <a:ext cx="11353393" cy="4803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r>
              <a:rPr lang="en-US" sz="8000" b="1" dirty="0">
                <a:solidFill>
                  <a:srgbClr val="444F01"/>
                </a:solidFill>
              </a:rPr>
              <a:t>Which should take parental leave, </a:t>
            </a:r>
          </a:p>
          <a:p>
            <a:pPr marL="0" lvl="0" indent="0" algn="ctr">
              <a:buNone/>
            </a:pPr>
            <a:r>
              <a:rPr lang="en-US" sz="8000" b="1" dirty="0">
                <a:solidFill>
                  <a:schemeClr val="accent6">
                    <a:lumMod val="75000"/>
                  </a:schemeClr>
                </a:solidFill>
              </a:rPr>
              <a:t>Josef or </a:t>
            </a:r>
            <a:r>
              <a:rPr lang="en-US" sz="8000" b="1" dirty="0" err="1">
                <a:solidFill>
                  <a:schemeClr val="accent6">
                    <a:lumMod val="75000"/>
                  </a:schemeClr>
                </a:solidFill>
              </a:rPr>
              <a:t>Ayano</a:t>
            </a:r>
            <a:r>
              <a:rPr lang="en-US" sz="8000" b="1" dirty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84" name="Google Shape;84;p3">
            <a:extLst>
              <a:ext uri="{FF2B5EF4-FFF2-40B4-BE49-F238E27FC236}">
                <a16:creationId xmlns:a16="http://schemas.microsoft.com/office/drawing/2014/main" id="{1C0DE663-8E48-46E0-B081-6BAEB6B3A4D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Lato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2" name="正方形/長方形 1"/>
          <p:cNvSpPr/>
          <p:nvPr/>
        </p:nvSpPr>
        <p:spPr>
          <a:xfrm>
            <a:off x="2141192" y="5226689"/>
            <a:ext cx="8068234" cy="941796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buSzPts val="1800"/>
            </a:pPr>
            <a:r>
              <a:rPr lang="en-US" altLang="ja-JP" sz="4800" b="1" dirty="0">
                <a:solidFill>
                  <a:schemeClr val="accent1"/>
                </a:solidFill>
              </a:rPr>
              <a:t>Please discuss in </a:t>
            </a:r>
            <a:r>
              <a:rPr lang="en-US" altLang="ja-JP" sz="4800" b="1" dirty="0">
                <a:solidFill>
                  <a:srgbClr val="00B050"/>
                </a:solidFill>
              </a:rPr>
              <a:t>English</a:t>
            </a:r>
            <a:r>
              <a:rPr lang="en-US" altLang="ja-JP" sz="4800" b="1" dirty="0">
                <a:solidFill>
                  <a:schemeClr val="accent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28034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>
          <a:extLst>
            <a:ext uri="{FF2B5EF4-FFF2-40B4-BE49-F238E27FC236}">
              <a16:creationId xmlns:a16="http://schemas.microsoft.com/office/drawing/2014/main" id="{550260FA-C74B-E018-B559-4489B11A9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">
            <a:extLst>
              <a:ext uri="{FF2B5EF4-FFF2-40B4-BE49-F238E27FC236}">
                <a16:creationId xmlns:a16="http://schemas.microsoft.com/office/drawing/2014/main" id="{042A7782-AADD-6FDE-981E-D22AF05078F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3568" y="1204874"/>
            <a:ext cx="11928465" cy="3220453"/>
          </a:xfrm>
          <a:prstGeom prst="rect">
            <a:avLst/>
          </a:prstGeom>
          <a:solidFill>
            <a:srgbClr val="F3FA94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6000" b="1" dirty="0">
                <a:solidFill>
                  <a:schemeClr val="accent1"/>
                </a:solidFill>
              </a:rPr>
              <a:t>   </a:t>
            </a:r>
            <a:r>
              <a:rPr lang="en-US" sz="5400" b="1" dirty="0">
                <a:solidFill>
                  <a:schemeClr val="accent1"/>
                </a:solidFill>
              </a:rPr>
              <a:t>These days, Japanese </a:t>
            </a:r>
            <a:r>
              <a:rPr lang="en-US" altLang="ja-JP" sz="5400" b="1" dirty="0">
                <a:solidFill>
                  <a:schemeClr val="accent1"/>
                </a:solidFill>
              </a:rPr>
              <a:t>government</a:t>
            </a:r>
            <a:r>
              <a:rPr lang="en-US" sz="5400" b="1" dirty="0">
                <a:solidFill>
                  <a:schemeClr val="accent1"/>
                </a:solidFill>
              </a:rPr>
              <a:t> 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5400" b="1" dirty="0">
                <a:solidFill>
                  <a:schemeClr val="accent1"/>
                </a:solidFill>
              </a:rPr>
              <a:t>   encourages more fathers to take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5400" b="1" dirty="0">
                <a:solidFill>
                  <a:schemeClr val="accent1"/>
                </a:solidFill>
              </a:rPr>
              <a:t>   paternity leave.</a:t>
            </a:r>
            <a:r>
              <a:rPr lang="en-US" sz="6000" b="1" dirty="0">
                <a:solidFill>
                  <a:schemeClr val="accent1"/>
                </a:solidFill>
              </a:rPr>
              <a:t>                        </a:t>
            </a:r>
            <a:r>
              <a:rPr lang="en-US" sz="4800" b="1" dirty="0">
                <a:solidFill>
                  <a:schemeClr val="accent1"/>
                </a:solidFill>
              </a:rPr>
              <a:t>                </a:t>
            </a:r>
            <a:endParaRPr sz="2400" b="1" dirty="0">
              <a:solidFill>
                <a:schemeClr val="accent1"/>
              </a:solidFill>
            </a:endParaRPr>
          </a:p>
        </p:txBody>
      </p:sp>
      <p:sp>
        <p:nvSpPr>
          <p:cNvPr id="91" name="Google Shape;91;p4">
            <a:extLst>
              <a:ext uri="{FF2B5EF4-FFF2-40B4-BE49-F238E27FC236}">
                <a16:creationId xmlns:a16="http://schemas.microsoft.com/office/drawing/2014/main" id="{9289394B-AA3D-D61A-B6E5-C3194F517A9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20333" y="6241344"/>
            <a:ext cx="731700" cy="62225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Lato"/>
              <a:buNone/>
            </a:pPr>
            <a:fld id="{00000000-1234-1234-1234-123412341234}" type="slidenum">
              <a:rPr lang="en-US"/>
              <a:t>15</a:t>
            </a:fld>
            <a:endParaRPr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D968905-EC63-2215-91B4-569E0E4612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9243" t="35311" r="39335" b="34281"/>
          <a:stretch/>
        </p:blipFill>
        <p:spPr>
          <a:xfrm>
            <a:off x="9296572" y="-27792"/>
            <a:ext cx="1799010" cy="1436299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3C340CAD-D878-685B-6D83-6F99BEE6353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3900" t="36676" r="41705" b="33911"/>
          <a:stretch/>
        </p:blipFill>
        <p:spPr>
          <a:xfrm rot="778504">
            <a:off x="11181982" y="88535"/>
            <a:ext cx="743150" cy="854129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26" name="Google Shape;75;p2"/>
          <p:cNvSpPr txBox="1">
            <a:spLocks/>
          </p:cNvSpPr>
          <p:nvPr/>
        </p:nvSpPr>
        <p:spPr>
          <a:xfrm>
            <a:off x="-1" y="0"/>
            <a:ext cx="3948815" cy="8255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rPr lang="en-US" altLang="ja-JP" sz="4400" dirty="0">
                <a:solidFill>
                  <a:srgbClr val="002060"/>
                </a:solidFill>
                <a:latin typeface="Lato"/>
                <a:ea typeface="Lato"/>
                <a:cs typeface="Lato"/>
                <a:sym typeface="Lato"/>
              </a:rPr>
              <a:t>【Question】</a:t>
            </a:r>
            <a:endParaRPr lang="en-US" sz="4400" dirty="0">
              <a:solidFill>
                <a:srgbClr val="00206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1D8BAF6-F898-5B5E-E1DC-DAA74BE480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809" y="4632250"/>
            <a:ext cx="1623948" cy="2068724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4C2420EC-041F-8DDC-1E13-015139D83C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8982" y="4632250"/>
            <a:ext cx="1623948" cy="2068724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FFE9DF6C-8695-FFAB-E390-BCDDEB087B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0155" y="4632250"/>
            <a:ext cx="1623948" cy="2068724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28BD2A22-AC92-9D15-5FDD-61550B3A7D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1328" y="4632250"/>
            <a:ext cx="1623948" cy="206872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F28DB220-DE0E-61D2-E7A8-931B13703F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2501" y="4632250"/>
            <a:ext cx="1623948" cy="2068724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67805C53-699D-18F7-70E3-553C16C561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3675" y="4632250"/>
            <a:ext cx="1623948" cy="20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70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7"/>
          <p:cNvSpPr txBox="1">
            <a:spLocks noGrp="1"/>
          </p:cNvSpPr>
          <p:nvPr>
            <p:ph type="body" idx="1"/>
          </p:nvPr>
        </p:nvSpPr>
        <p:spPr>
          <a:xfrm>
            <a:off x="172994" y="1536513"/>
            <a:ext cx="12019005" cy="5229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ja-JP" altLang="en-US" sz="5000" b="1" dirty="0">
                <a:solidFill>
                  <a:schemeClr val="accent6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「父親の育児休業取得率が上がれば、</a:t>
            </a:r>
            <a:endParaRPr lang="en-US" altLang="ja-JP" sz="5000" b="1" dirty="0">
              <a:solidFill>
                <a:schemeClr val="accent6">
                  <a:lumMod val="7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ja-JP" altLang="en-US" sz="5000" b="1" dirty="0">
                <a:solidFill>
                  <a:schemeClr val="accent6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社会にどのようなメリットがあるか」</a:t>
            </a:r>
            <a:endParaRPr lang="en-US" altLang="ja-JP" sz="5000" b="1" dirty="0">
              <a:solidFill>
                <a:schemeClr val="accent6">
                  <a:lumMod val="7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ja-JP" altLang="en-US" sz="2400" b="1" dirty="0">
                <a:solidFill>
                  <a:schemeClr val="accent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endParaRPr lang="en-US" altLang="ja-JP" sz="2400" b="1" dirty="0">
              <a:solidFill>
                <a:schemeClr val="accent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altLang="ja-JP" sz="5400" b="1" dirty="0">
                <a:solidFill>
                  <a:schemeClr val="accent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</a:t>
            </a:r>
            <a:r>
              <a:rPr lang="ja-JP" altLang="en-US" sz="3600" b="1" dirty="0">
                <a:solidFill>
                  <a:schemeClr val="accent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ペアで協力して意見を伝えることができる</a:t>
            </a:r>
            <a:endParaRPr lang="en-US" altLang="ja-JP" sz="3600" b="1" dirty="0">
              <a:solidFill>
                <a:schemeClr val="accent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ja-JP" altLang="en-US" sz="2400" b="1" dirty="0">
                <a:solidFill>
                  <a:schemeClr val="accent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　　　　</a:t>
            </a:r>
            <a:endParaRPr lang="en-US" altLang="ja-JP" sz="2400" b="1" dirty="0">
              <a:solidFill>
                <a:schemeClr val="accent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ja-JP" altLang="en-US" sz="3600" b="1" dirty="0">
                <a:solidFill>
                  <a:schemeClr val="accent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　　　　</a:t>
            </a:r>
            <a:endParaRPr lang="en-US" altLang="ja-JP" sz="3600" b="1" dirty="0">
              <a:solidFill>
                <a:schemeClr val="accent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ja-JP" altLang="en-US" sz="3600" b="1" dirty="0">
                <a:solidFill>
                  <a:schemeClr val="accent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　　　　　　　　</a:t>
            </a:r>
            <a:r>
              <a:rPr lang="en-US" sz="3600" b="1" dirty="0">
                <a:solidFill>
                  <a:schemeClr val="accent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</a:t>
            </a:r>
            <a:r>
              <a:rPr lang="en-US" sz="3600" b="1" dirty="0" err="1">
                <a:solidFill>
                  <a:schemeClr val="accent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話すこと</a:t>
            </a:r>
            <a:r>
              <a:rPr lang="en-US" sz="3600" b="1" dirty="0">
                <a:solidFill>
                  <a:schemeClr val="accent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【</a:t>
            </a:r>
            <a:r>
              <a:rPr lang="ja-JP" altLang="en-US" sz="3600" b="1" dirty="0">
                <a:solidFill>
                  <a:schemeClr val="accent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発表</a:t>
            </a:r>
            <a:r>
              <a:rPr lang="en-US" sz="3600" b="1" dirty="0">
                <a:solidFill>
                  <a:schemeClr val="accent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】）</a:t>
            </a:r>
          </a:p>
        </p:txBody>
      </p:sp>
      <p:sp>
        <p:nvSpPr>
          <p:cNvPr id="104" name="Google Shape;104;p7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Lato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6" name="Google Shape;75;p2"/>
          <p:cNvSpPr txBox="1">
            <a:spLocks/>
          </p:cNvSpPr>
          <p:nvPr/>
        </p:nvSpPr>
        <p:spPr>
          <a:xfrm>
            <a:off x="-2" y="-1"/>
            <a:ext cx="12192001" cy="11368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ctr"/>
            <a:r>
              <a:rPr lang="en-US" altLang="ja-JP" sz="6000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【Question】</a:t>
            </a:r>
            <a:endParaRPr lang="en-US" sz="6000" dirty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8">
          <a:extLst>
            <a:ext uri="{FF2B5EF4-FFF2-40B4-BE49-F238E27FC236}">
              <a16:creationId xmlns:a16="http://schemas.microsoft.com/office/drawing/2014/main" id="{C8B2967C-AAB2-7758-D529-2DDD167D26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71">
            <a:extLst>
              <a:ext uri="{FF2B5EF4-FFF2-40B4-BE49-F238E27FC236}">
                <a16:creationId xmlns:a16="http://schemas.microsoft.com/office/drawing/2014/main" id="{19FB5F30-9DD5-B16F-720D-6E48A4D6B69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5396" y="2613025"/>
            <a:ext cx="3257550" cy="815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9600" dirty="0">
                <a:solidFill>
                  <a:srgbClr val="002060"/>
                </a:solidFill>
                <a:latin typeface="Lato"/>
                <a:ea typeface="Lato"/>
                <a:cs typeface="Lato"/>
                <a:sym typeface="Lato"/>
              </a:rPr>
              <a:t>Time Table</a:t>
            </a:r>
            <a:endParaRPr sz="9600" dirty="0">
              <a:solidFill>
                <a:srgbClr val="00206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30" name="Google Shape;630;p71">
            <a:extLst>
              <a:ext uri="{FF2B5EF4-FFF2-40B4-BE49-F238E27FC236}">
                <a16:creationId xmlns:a16="http://schemas.microsoft.com/office/drawing/2014/main" id="{A23A55DC-222E-510C-1062-6CF422728D57}"/>
              </a:ext>
            </a:extLst>
          </p:cNvPr>
          <p:cNvSpPr/>
          <p:nvPr/>
        </p:nvSpPr>
        <p:spPr>
          <a:xfrm>
            <a:off x="2704509" y="1789684"/>
            <a:ext cx="601919" cy="140729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55E6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1" name="Google Shape;631;p71">
            <a:extLst>
              <a:ext uri="{FF2B5EF4-FFF2-40B4-BE49-F238E27FC236}">
                <a16:creationId xmlns:a16="http://schemas.microsoft.com/office/drawing/2014/main" id="{6D9FF6D2-614C-E928-EC25-76A1FE6F8D7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696C"/>
              </a:buClr>
              <a:buSzPts val="1300"/>
              <a:buFont typeface="Lato"/>
              <a:buNone/>
            </a:pPr>
            <a:fld id="{00000000-1234-1234-1234-123412341234}" type="slidenum">
              <a:rPr lang="en-US" sz="1333" b="0" i="0" u="none" strike="noStrike" cap="none"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</a:rPr>
              <a:t>17</a:t>
            </a:fld>
            <a:endParaRPr sz="1333" b="0" i="0" u="none" strike="noStrike" cap="none">
              <a:solidFill>
                <a:srgbClr val="5E696C"/>
              </a:solidFill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632" name="Google Shape;632;p71">
            <a:extLst>
              <a:ext uri="{FF2B5EF4-FFF2-40B4-BE49-F238E27FC236}">
                <a16:creationId xmlns:a16="http://schemas.microsoft.com/office/drawing/2014/main" id="{131205DD-C16A-3B57-C562-CF0DFD32F9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5718315"/>
              </p:ext>
            </p:extLst>
          </p:nvPr>
        </p:nvGraphicFramePr>
        <p:xfrm>
          <a:off x="3347634" y="462856"/>
          <a:ext cx="8427271" cy="5862465"/>
        </p:xfrm>
        <a:graphic>
          <a:graphicData uri="http://schemas.openxmlformats.org/drawingml/2006/table">
            <a:tbl>
              <a:tblPr bandRow="1">
                <a:noFill/>
              </a:tblPr>
              <a:tblGrid>
                <a:gridCol w="5732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50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0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u="none" strike="noStrike" cap="none" dirty="0">
                          <a:solidFill>
                            <a:schemeClr val="accent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Warm-up</a:t>
                      </a:r>
                      <a:endParaRPr sz="3600" b="1" u="none" strike="noStrike" cap="none" dirty="0">
                        <a:solidFill>
                          <a:schemeClr val="accent1"/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L="91450" marR="91450" marT="45725" marB="45725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u="none" strike="noStrike" cap="none" dirty="0">
                          <a:solidFill>
                            <a:schemeClr val="accent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【  7 min.】</a:t>
                      </a:r>
                      <a:endParaRPr sz="3200" b="1" u="none" strike="noStrike" cap="none" dirty="0">
                        <a:solidFill>
                          <a:schemeClr val="accent1"/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L="91450" marR="91450" marT="45725" marB="45725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023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u="none" strike="noStrike" cap="none" dirty="0">
                          <a:solidFill>
                            <a:schemeClr val="accent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Activity ①</a:t>
                      </a:r>
                      <a:endParaRPr sz="3600" b="1" u="none" strike="noStrike" cap="none" dirty="0">
                        <a:solidFill>
                          <a:schemeClr val="accent1"/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L="91450" marR="91450" marT="45725" marB="45725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u="none" strike="noStrike" cap="none" dirty="0">
                          <a:solidFill>
                            <a:schemeClr val="accent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【15 min.】</a:t>
                      </a:r>
                      <a:endParaRPr sz="3200" b="1" u="none" strike="noStrike" cap="none" dirty="0">
                        <a:solidFill>
                          <a:schemeClr val="accent1"/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L="91450" marR="91450" marT="45725" marB="45725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86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u="none" strike="noStrike" cap="none" dirty="0">
                          <a:solidFill>
                            <a:schemeClr val="accent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Activity ②</a:t>
                      </a:r>
                      <a:endParaRPr sz="3600" b="1" u="none" strike="noStrike" cap="none" dirty="0">
                        <a:solidFill>
                          <a:schemeClr val="accent1"/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L="91450" marR="91450" marT="45725" marB="45725" anchor="ctr">
                    <a:solidFill>
                      <a:srgbClr val="F0D8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u="none" strike="noStrike" cap="none" dirty="0">
                          <a:solidFill>
                            <a:schemeClr val="accent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【13 min.】</a:t>
                      </a:r>
                      <a:endParaRPr sz="3200" b="1" u="none" strike="noStrike" cap="none" dirty="0">
                        <a:solidFill>
                          <a:schemeClr val="accent1"/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L="91450" marR="91450" marT="45725" marB="45725" anchor="ctr">
                    <a:solidFill>
                      <a:srgbClr val="F0D8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81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  <a:tabLst/>
                        <a:defRPr/>
                      </a:pPr>
                      <a:r>
                        <a:rPr lang="en-US" altLang="ja-JP" sz="3600" u="none" strike="noStrike" cap="none" dirty="0">
                          <a:solidFill>
                            <a:schemeClr val="accent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Activity </a:t>
                      </a:r>
                      <a:r>
                        <a:rPr lang="ja-JP" altLang="en-US" sz="3600" u="none" strike="noStrike" cap="none" dirty="0">
                          <a:solidFill>
                            <a:schemeClr val="accent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③</a:t>
                      </a:r>
                      <a:r>
                        <a:rPr lang="en-US" altLang="ja-JP" sz="2800" u="none" strike="noStrike" cap="none" dirty="0">
                          <a:solidFill>
                            <a:schemeClr val="accent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（Discussion</a:t>
                      </a:r>
                      <a:r>
                        <a:rPr lang="ja-JP" altLang="en-US" sz="2800" u="none" strike="noStrike" cap="none" dirty="0">
                          <a:solidFill>
                            <a:schemeClr val="accent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）</a:t>
                      </a:r>
                      <a:endParaRPr lang="en-US" altLang="ja-JP" sz="3600" b="1" u="none" strike="noStrike" cap="none" dirty="0">
                        <a:solidFill>
                          <a:schemeClr val="accent1"/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L="91450" marR="91450" marT="45725" marB="4572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u="none" strike="noStrike" cap="none" dirty="0">
                          <a:solidFill>
                            <a:schemeClr val="accent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【10 min.】</a:t>
                      </a:r>
                      <a:endParaRPr sz="3200" b="1" u="none" strike="noStrike" cap="none" dirty="0">
                        <a:solidFill>
                          <a:schemeClr val="accent1"/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L="91450" marR="91450" marT="45725" marB="4572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848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u="none" strike="noStrike" cap="none" dirty="0">
                          <a:solidFill>
                            <a:schemeClr val="accent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Break</a:t>
                      </a:r>
                      <a:endParaRPr sz="1600" b="1" u="none" strike="noStrike" cap="none" dirty="0">
                        <a:solidFill>
                          <a:schemeClr val="accent1"/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L="91450" marR="91450" marT="45725" marB="45725" anchor="ctr">
                    <a:solidFill>
                      <a:srgbClr val="F0D8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u="none" strike="noStrike" cap="none" dirty="0">
                          <a:solidFill>
                            <a:schemeClr val="accent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【10 min.】</a:t>
                      </a:r>
                      <a:endParaRPr sz="3200" b="1" u="none" strike="noStrike" cap="none" dirty="0">
                        <a:solidFill>
                          <a:schemeClr val="accent1"/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L="91450" marR="91450" marT="45725" marB="45725" anchor="ctr">
                    <a:solidFill>
                      <a:srgbClr val="F0D8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41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  <a:tabLst/>
                        <a:defRPr/>
                      </a:pPr>
                      <a:r>
                        <a:rPr lang="en-US" altLang="ja-JP" sz="3600" u="none" strike="noStrike" cap="none" dirty="0">
                          <a:solidFill>
                            <a:schemeClr val="accent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Activity ④</a:t>
                      </a:r>
                      <a:r>
                        <a:rPr lang="en-US" altLang="ja-JP" sz="2800" u="none" strike="noStrike" cap="none" dirty="0">
                          <a:solidFill>
                            <a:schemeClr val="accent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（Debate</a:t>
                      </a:r>
                      <a:r>
                        <a:rPr lang="ja-JP" altLang="en-US" sz="2800" u="none" strike="noStrike" cap="none" dirty="0">
                          <a:solidFill>
                            <a:schemeClr val="accent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）</a:t>
                      </a:r>
                      <a:endParaRPr lang="en-US" altLang="ja-JP" sz="3600" b="1" u="none" strike="noStrike" cap="none" dirty="0">
                        <a:solidFill>
                          <a:schemeClr val="accent1"/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u="none" strike="noStrike" cap="none" dirty="0">
                          <a:solidFill>
                            <a:schemeClr val="accent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【50 min.】</a:t>
                      </a:r>
                      <a:endParaRPr sz="3200" b="1" u="none" strike="noStrike" cap="none" dirty="0">
                        <a:solidFill>
                          <a:schemeClr val="accent1"/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600193455"/>
                  </a:ext>
                </a:extLst>
              </a:tr>
              <a:tr h="74266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u="none" strike="noStrike" cap="none" dirty="0">
                          <a:solidFill>
                            <a:schemeClr val="accent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Reflection</a:t>
                      </a:r>
                      <a:endParaRPr sz="3600" b="1" u="none" strike="noStrike" cap="none" dirty="0">
                        <a:solidFill>
                          <a:schemeClr val="accent1"/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L="91450" marR="91450" marT="45725" marB="45725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b="1" u="none" strike="noStrike" cap="none" dirty="0">
                          <a:solidFill>
                            <a:schemeClr val="accent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【  5 min.】</a:t>
                      </a:r>
                      <a:endParaRPr sz="3200" b="1" u="none" strike="noStrike" cap="none" dirty="0">
                        <a:solidFill>
                          <a:schemeClr val="accent1"/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L="91450" marR="91450" marT="45725" marB="45725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7613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9"/>
          <p:cNvSpPr txBox="1">
            <a:spLocks noGrp="1"/>
          </p:cNvSpPr>
          <p:nvPr>
            <p:ph type="ctrTitle"/>
          </p:nvPr>
        </p:nvSpPr>
        <p:spPr>
          <a:xfrm>
            <a:off x="4087768" y="2372807"/>
            <a:ext cx="4223111" cy="21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</a:pPr>
            <a:r>
              <a:rPr lang="en-US" sz="4400" dirty="0"/>
              <a:t>Get </a:t>
            </a:r>
            <a:br>
              <a:rPr lang="en-US" sz="4400" dirty="0"/>
            </a:br>
            <a:r>
              <a:rPr lang="en-US" sz="4400" dirty="0"/>
              <a:t>information</a:t>
            </a:r>
            <a:br>
              <a:rPr lang="en-US" sz="4400" dirty="0"/>
            </a:br>
            <a:r>
              <a:rPr lang="en-US" sz="4400" dirty="0"/>
              <a:t>about </a:t>
            </a:r>
            <a:br>
              <a:rPr lang="en-US" sz="4400" dirty="0"/>
            </a:br>
            <a:r>
              <a:rPr lang="en-US" sz="4400" dirty="0"/>
              <a:t>childcare leave.</a:t>
            </a:r>
            <a:endParaRPr sz="4000" dirty="0"/>
          </a:p>
        </p:txBody>
      </p:sp>
      <p:sp>
        <p:nvSpPr>
          <p:cNvPr id="119" name="Google Shape;119;p9"/>
          <p:cNvSpPr txBox="1"/>
          <p:nvPr/>
        </p:nvSpPr>
        <p:spPr>
          <a:xfrm>
            <a:off x="306374" y="253150"/>
            <a:ext cx="9737512" cy="67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None/>
            </a:pPr>
            <a:r>
              <a:rPr lang="en-US" sz="4400" b="1" dirty="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A</a:t>
            </a:r>
            <a:r>
              <a:rPr lang="en-US" sz="4400" b="1" i="0" u="none" strike="noStrike" cap="none" dirty="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ctivity</a:t>
            </a:r>
            <a:r>
              <a:rPr lang="ja-JP" altLang="en-US" sz="4400" b="1" dirty="0">
                <a:solidFill>
                  <a:srgbClr val="FF0000"/>
                </a:solidFill>
                <a:latin typeface="Lato" panose="020F0502020204030203" pitchFamily="34" charset="0"/>
                <a:ea typeface="Lato"/>
                <a:cs typeface="Lato" panose="020F0502020204030203" pitchFamily="34" charset="0"/>
                <a:sym typeface="Lato"/>
              </a:rPr>
              <a:t>②</a:t>
            </a:r>
            <a:r>
              <a:rPr lang="en-US" sz="4400" b="1" i="0" u="none" strike="noStrike" cap="none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[</a:t>
            </a:r>
            <a:r>
              <a:rPr lang="en-US" sz="4400" b="1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Data</a:t>
            </a:r>
            <a:r>
              <a:rPr lang="en-US" sz="4400" b="1" i="0" u="none" strike="noStrike" cap="none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]</a:t>
            </a:r>
            <a:endParaRPr sz="4400" b="1" i="0" u="none" strike="noStrike" cap="none" dirty="0">
              <a:solidFill>
                <a:srgbClr val="FF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52154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34ADA8-A70C-65AB-5B42-DEFEBA8171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12BC840-6229-732E-D720-090496C4872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smtClean="0"/>
              <a:t>19</a:t>
            </a:fld>
            <a:endParaRPr lang="en-US" sz="160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48433EF-3EB4-5A1A-CBDD-43414D95F8B2}"/>
              </a:ext>
            </a:extLst>
          </p:cNvPr>
          <p:cNvSpPr txBox="1"/>
          <p:nvPr/>
        </p:nvSpPr>
        <p:spPr>
          <a:xfrm>
            <a:off x="1397138" y="5741601"/>
            <a:ext cx="9397724" cy="1077218"/>
          </a:xfrm>
          <a:prstGeom prst="rect">
            <a:avLst/>
          </a:prstGeom>
          <a:solidFill>
            <a:srgbClr val="F3FA94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Q: What kind of situation does this data show? </a:t>
            </a:r>
          </a:p>
          <a:p>
            <a:r>
              <a:rPr kumimoji="1" lang="en-US" altLang="ja-JP" sz="3200" b="1" dirty="0"/>
              <a:t>     Talk in English in pair.</a:t>
            </a:r>
            <a:endParaRPr kumimoji="1" lang="ja-JP" altLang="en-US" sz="3200" b="1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069CF69B-3775-9FE9-886A-6B576D55CFB7}"/>
              </a:ext>
            </a:extLst>
          </p:cNvPr>
          <p:cNvSpPr txBox="1"/>
          <p:nvPr/>
        </p:nvSpPr>
        <p:spPr>
          <a:xfrm>
            <a:off x="0" y="-14068"/>
            <a:ext cx="254705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/>
              <a:t>［</a:t>
            </a:r>
            <a:r>
              <a:rPr kumimoji="1" lang="en-US" altLang="ja-JP" sz="3600" b="1" dirty="0"/>
              <a:t> </a:t>
            </a:r>
            <a:r>
              <a:rPr kumimoji="1" lang="en-US" altLang="ja-JP" sz="3400" b="1" dirty="0"/>
              <a:t>Data</a:t>
            </a:r>
            <a:r>
              <a:rPr kumimoji="1" lang="en-US" altLang="ja-JP" sz="3600" b="1" dirty="0"/>
              <a:t> 1</a:t>
            </a:r>
            <a:r>
              <a:rPr kumimoji="1" lang="ja-JP" altLang="en-US" sz="3600" b="1" dirty="0"/>
              <a:t>］</a:t>
            </a: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1048C726-F7FE-AA8F-2D9E-1196FA783CBA}"/>
              </a:ext>
            </a:extLst>
          </p:cNvPr>
          <p:cNvSpPr/>
          <p:nvPr/>
        </p:nvSpPr>
        <p:spPr>
          <a:xfrm>
            <a:off x="2665775" y="17821"/>
            <a:ext cx="42883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3600" b="1" dirty="0"/>
              <a:t>Gender Gap Index.</a:t>
            </a:r>
            <a:endParaRPr kumimoji="1" lang="ja-JP" altLang="en-US" sz="3600" b="1" dirty="0"/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AEC973EB-74F6-C4BB-C8B5-ECF8F004BDB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049" t="13185" r="11492" b="25673"/>
          <a:stretch/>
        </p:blipFill>
        <p:spPr>
          <a:xfrm>
            <a:off x="682170" y="899410"/>
            <a:ext cx="5312229" cy="4193081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B836809B-86D5-1F66-369F-3ACDFB995D6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2592" t="13962" r="9947" b="24897"/>
          <a:stretch/>
        </p:blipFill>
        <p:spPr>
          <a:xfrm>
            <a:off x="6197603" y="906266"/>
            <a:ext cx="5312228" cy="4193081"/>
          </a:xfrm>
          <a:prstGeom prst="rect">
            <a:avLst/>
          </a:prstGeom>
        </p:spPr>
      </p:pic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3BF39D4C-5954-C957-A238-076636DC5C1C}"/>
              </a:ext>
            </a:extLst>
          </p:cNvPr>
          <p:cNvGrpSpPr/>
          <p:nvPr/>
        </p:nvGrpSpPr>
        <p:grpSpPr>
          <a:xfrm>
            <a:off x="202439" y="1581374"/>
            <a:ext cx="1973179" cy="1283558"/>
            <a:chOff x="2101516" y="2349043"/>
            <a:chExt cx="1973179" cy="1283558"/>
          </a:xfrm>
        </p:grpSpPr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9D13CE6C-C704-751F-51E1-987B7076D336}"/>
                </a:ext>
              </a:extLst>
            </p:cNvPr>
            <p:cNvSpPr txBox="1"/>
            <p:nvPr/>
          </p:nvSpPr>
          <p:spPr>
            <a:xfrm>
              <a:off x="2101516" y="2349043"/>
              <a:ext cx="1973179" cy="584775"/>
            </a:xfrm>
            <a:prstGeom prst="rect">
              <a:avLst/>
            </a:prstGeom>
            <a:solidFill>
              <a:srgbClr val="FF7C8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/>
                <a:t> big gap</a:t>
              </a:r>
              <a:endParaRPr kumimoji="1" lang="ja-JP" altLang="en-US" sz="3200" b="1" dirty="0"/>
            </a:p>
          </p:txBody>
        </p:sp>
        <p:sp>
          <p:nvSpPr>
            <p:cNvPr id="38" name="矢印: 下 11">
              <a:extLst>
                <a:ext uri="{FF2B5EF4-FFF2-40B4-BE49-F238E27FC236}">
                  <a16:creationId xmlns:a16="http://schemas.microsoft.com/office/drawing/2014/main" id="{764F0F2D-E4B8-3CB4-F7ED-2870F41BFEAE}"/>
                </a:ext>
              </a:extLst>
            </p:cNvPr>
            <p:cNvSpPr/>
            <p:nvPr/>
          </p:nvSpPr>
          <p:spPr>
            <a:xfrm>
              <a:off x="2686569" y="3047826"/>
              <a:ext cx="449179" cy="584775"/>
            </a:xfrm>
            <a:prstGeom prst="downArrow">
              <a:avLst/>
            </a:prstGeom>
            <a:solidFill>
              <a:srgbClr val="FF7C8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9" name="矢印: 下 10">
            <a:extLst>
              <a:ext uri="{FF2B5EF4-FFF2-40B4-BE49-F238E27FC236}">
                <a16:creationId xmlns:a16="http://schemas.microsoft.com/office/drawing/2014/main" id="{F5FEE41F-ED87-F905-40EB-1B5A451F6DB6}"/>
              </a:ext>
            </a:extLst>
          </p:cNvPr>
          <p:cNvSpPr/>
          <p:nvPr/>
        </p:nvSpPr>
        <p:spPr>
          <a:xfrm>
            <a:off x="10922380" y="2184000"/>
            <a:ext cx="449179" cy="584775"/>
          </a:xfrm>
          <a:prstGeom prst="downArrow">
            <a:avLst/>
          </a:prstGeom>
          <a:solidFill>
            <a:srgbClr val="F3FA9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45C16FA3-219F-A9C2-9856-335176823B12}"/>
              </a:ext>
            </a:extLst>
          </p:cNvPr>
          <p:cNvSpPr txBox="1"/>
          <p:nvPr/>
        </p:nvSpPr>
        <p:spPr>
          <a:xfrm>
            <a:off x="10304380" y="1538139"/>
            <a:ext cx="1685181" cy="584775"/>
          </a:xfrm>
          <a:prstGeom prst="rect">
            <a:avLst/>
          </a:prstGeom>
          <a:solidFill>
            <a:srgbClr val="F3FA94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no gap</a:t>
            </a:r>
            <a:endParaRPr kumimoji="1" lang="ja-JP" altLang="en-US" sz="3200" b="1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4ADE9C71-DAD5-91F5-2722-429DCCF446F0}"/>
              </a:ext>
            </a:extLst>
          </p:cNvPr>
          <p:cNvSpPr txBox="1"/>
          <p:nvPr/>
        </p:nvSpPr>
        <p:spPr>
          <a:xfrm>
            <a:off x="2438400" y="5085712"/>
            <a:ext cx="7271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800" b="1" dirty="0">
                <a:solidFill>
                  <a:srgbClr val="FF0000"/>
                </a:solidFill>
              </a:rPr>
              <a:t>*The closer the number is to 100, the smaller the gap.</a:t>
            </a:r>
            <a:endParaRPr kumimoji="1" lang="ja-JP" altLang="en-U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74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"/>
          <p:cNvSpPr txBox="1">
            <a:spLocks noGrp="1"/>
          </p:cNvSpPr>
          <p:nvPr>
            <p:ph type="title"/>
          </p:nvPr>
        </p:nvSpPr>
        <p:spPr>
          <a:xfrm>
            <a:off x="0" y="0"/>
            <a:ext cx="4828491" cy="10860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altLang="ja-JP" sz="5400" dirty="0">
                <a:solidFill>
                  <a:srgbClr val="002060"/>
                </a:solidFill>
                <a:latin typeface="Lato"/>
                <a:ea typeface="Lato"/>
                <a:cs typeface="Lato"/>
                <a:sym typeface="Lato"/>
              </a:rPr>
              <a:t>【</a:t>
            </a:r>
            <a:r>
              <a:rPr lang="en-US" sz="5400" dirty="0">
                <a:solidFill>
                  <a:srgbClr val="002060"/>
                </a:solidFill>
                <a:latin typeface="Lato"/>
                <a:ea typeface="Lato"/>
                <a:cs typeface="Lato"/>
                <a:sym typeface="Lato"/>
              </a:rPr>
              <a:t>Warm-up</a:t>
            </a:r>
            <a:r>
              <a:rPr lang="en-US" altLang="ja-JP" sz="5400" dirty="0">
                <a:solidFill>
                  <a:srgbClr val="002060"/>
                </a:solidFill>
                <a:latin typeface="Lato"/>
                <a:ea typeface="Lato"/>
                <a:cs typeface="Lato"/>
                <a:sym typeface="Lato"/>
              </a:rPr>
              <a:t>】</a:t>
            </a:r>
            <a:endParaRPr sz="5400" dirty="0">
              <a:solidFill>
                <a:srgbClr val="00206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6" name="Google Shape;76;p2"/>
          <p:cNvSpPr txBox="1">
            <a:spLocks noGrp="1"/>
          </p:cNvSpPr>
          <p:nvPr>
            <p:ph type="body" idx="1"/>
          </p:nvPr>
        </p:nvSpPr>
        <p:spPr>
          <a:xfrm>
            <a:off x="0" y="1086053"/>
            <a:ext cx="11042700" cy="1335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r>
              <a:rPr lang="en-US" sz="6000" b="1" dirty="0">
                <a:solidFill>
                  <a:srgbClr val="FF0000"/>
                </a:solidFill>
              </a:rPr>
              <a:t> Self-introduction </a:t>
            </a:r>
          </a:p>
        </p:txBody>
      </p:sp>
      <p:sp>
        <p:nvSpPr>
          <p:cNvPr id="77" name="Google Shape;77;p2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Lato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5" name="Google Shape;76;p2">
            <a:extLst>
              <a:ext uri="{FF2B5EF4-FFF2-40B4-BE49-F238E27FC236}">
                <a16:creationId xmlns:a16="http://schemas.microsoft.com/office/drawing/2014/main" id="{83E3B2D2-9E6B-0AAA-315B-5DCB7F7B8F90}"/>
              </a:ext>
            </a:extLst>
          </p:cNvPr>
          <p:cNvSpPr txBox="1">
            <a:spLocks/>
          </p:cNvSpPr>
          <p:nvPr/>
        </p:nvSpPr>
        <p:spPr>
          <a:xfrm>
            <a:off x="598920" y="4576534"/>
            <a:ext cx="5154180" cy="1942096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buSzPts val="1946"/>
              <a:buFont typeface="Lato"/>
              <a:buNone/>
            </a:pPr>
            <a:r>
              <a:rPr lang="ja-JP" altLang="en-US" sz="5400" b="1" dirty="0">
                <a:solidFill>
                  <a:schemeClr val="accent1"/>
                </a:solidFill>
              </a:rPr>
              <a:t>＊</a:t>
            </a:r>
            <a:r>
              <a:rPr lang="en-US" altLang="ja-JP" sz="5400" b="1" dirty="0">
                <a:solidFill>
                  <a:schemeClr val="accent1"/>
                </a:solidFill>
              </a:rPr>
              <a:t>3 things that</a:t>
            </a:r>
          </a:p>
          <a:p>
            <a:pPr marL="0" indent="0">
              <a:buSzPts val="1946"/>
              <a:buFont typeface="Lato"/>
              <a:buNone/>
            </a:pPr>
            <a:r>
              <a:rPr lang="en-US" altLang="ja-JP" sz="5400" b="1" dirty="0">
                <a:solidFill>
                  <a:schemeClr val="accent1"/>
                </a:solidFill>
              </a:rPr>
              <a:t>      you want</a:t>
            </a:r>
          </a:p>
          <a:p>
            <a:pPr marL="0" indent="0">
              <a:buSzPts val="1946"/>
              <a:buFont typeface="Lato"/>
              <a:buNone/>
            </a:pPr>
            <a:r>
              <a:rPr lang="en-US" altLang="ja-JP" sz="5400" b="1" dirty="0">
                <a:solidFill>
                  <a:schemeClr val="accent1"/>
                </a:solidFill>
              </a:rPr>
              <a:t> 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6" name="Google Shape;76;p2">
            <a:extLst>
              <a:ext uri="{FF2B5EF4-FFF2-40B4-BE49-F238E27FC236}">
                <a16:creationId xmlns:a16="http://schemas.microsoft.com/office/drawing/2014/main" id="{D50E2030-B7DF-A6EE-F2A7-F0069AED6E26}"/>
              </a:ext>
            </a:extLst>
          </p:cNvPr>
          <p:cNvSpPr txBox="1">
            <a:spLocks/>
          </p:cNvSpPr>
          <p:nvPr/>
        </p:nvSpPr>
        <p:spPr>
          <a:xfrm>
            <a:off x="5981894" y="3466023"/>
            <a:ext cx="6070139" cy="3217695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buSzPts val="1946"/>
              <a:buFont typeface="Lato"/>
              <a:buNone/>
            </a:pPr>
            <a:r>
              <a:rPr lang="en-US" altLang="ja-JP" sz="3600" b="1" dirty="0">
                <a:solidFill>
                  <a:schemeClr val="accent1"/>
                </a:solidFill>
              </a:rPr>
              <a:t>My example:</a:t>
            </a:r>
          </a:p>
          <a:p>
            <a:pPr marL="0" indent="0">
              <a:buSzPts val="1946"/>
              <a:buFont typeface="Lato"/>
              <a:buNone/>
            </a:pPr>
            <a:r>
              <a:rPr lang="ja-JP" altLang="en-US" sz="4400" b="1" dirty="0">
                <a:solidFill>
                  <a:schemeClr val="accent1"/>
                </a:solidFill>
              </a:rPr>
              <a:t>① </a:t>
            </a:r>
            <a:r>
              <a:rPr lang="en-US" altLang="ja-JP" sz="3600" b="1" dirty="0">
                <a:solidFill>
                  <a:schemeClr val="accent1"/>
                </a:solidFill>
              </a:rPr>
              <a:t>a new pair of glasses</a:t>
            </a:r>
            <a:endParaRPr lang="en-US" altLang="ja-JP" sz="2000" b="1" dirty="0">
              <a:solidFill>
                <a:schemeClr val="accent1"/>
              </a:solidFill>
            </a:endParaRPr>
          </a:p>
          <a:p>
            <a:pPr marL="0" indent="0">
              <a:buSzPts val="1946"/>
              <a:buFont typeface="Lato"/>
              <a:buNone/>
            </a:pPr>
            <a:r>
              <a:rPr lang="ja-JP" altLang="en-US" sz="4400" b="1" dirty="0">
                <a:solidFill>
                  <a:schemeClr val="accent1"/>
                </a:solidFill>
              </a:rPr>
              <a:t>②</a:t>
            </a:r>
            <a:r>
              <a:rPr lang="ja-JP" altLang="en-US" sz="4000" b="1" dirty="0">
                <a:solidFill>
                  <a:schemeClr val="accent1"/>
                </a:solidFill>
              </a:rPr>
              <a:t> </a:t>
            </a:r>
            <a:r>
              <a:rPr lang="en-US" altLang="ja-JP" sz="3600" b="1" dirty="0">
                <a:solidFill>
                  <a:schemeClr val="accent1"/>
                </a:solidFill>
              </a:rPr>
              <a:t>I want to run fast</a:t>
            </a:r>
          </a:p>
          <a:p>
            <a:pPr marL="0" indent="0">
              <a:buSzPts val="1946"/>
              <a:buFont typeface="Lato"/>
              <a:buNone/>
            </a:pPr>
            <a:r>
              <a:rPr lang="ja-JP" altLang="en-US" sz="4400" b="1" dirty="0">
                <a:solidFill>
                  <a:schemeClr val="accent1"/>
                </a:solidFill>
              </a:rPr>
              <a:t>③</a:t>
            </a:r>
            <a:r>
              <a:rPr lang="ja-JP" altLang="en-US" sz="4800" b="1" dirty="0">
                <a:solidFill>
                  <a:schemeClr val="accent1"/>
                </a:solidFill>
              </a:rPr>
              <a:t> </a:t>
            </a:r>
            <a:r>
              <a:rPr lang="en-US" altLang="ja-JP" sz="3600" b="1" dirty="0">
                <a:solidFill>
                  <a:schemeClr val="accent1"/>
                </a:solidFill>
              </a:rPr>
              <a:t>a good memory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6808613" y="4152644"/>
            <a:ext cx="4833003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6857818" y="4985117"/>
            <a:ext cx="4833003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6853180" y="5771947"/>
            <a:ext cx="4833003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598920" y="2086500"/>
            <a:ext cx="2837636" cy="1154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buClr>
                <a:srgbClr val="5E696C"/>
              </a:buClr>
              <a:buSzPts val="1946"/>
            </a:pPr>
            <a:r>
              <a:rPr lang="ja-JP" altLang="en-US" sz="6000" b="1" dirty="0">
                <a:solidFill>
                  <a:srgbClr val="1E2D31"/>
                </a:solidFill>
                <a:latin typeface="Lato"/>
                <a:cs typeface="Lato"/>
                <a:sym typeface="Lato"/>
              </a:rPr>
              <a:t>＊</a:t>
            </a:r>
            <a:r>
              <a:rPr lang="en-US" altLang="ja-JP" sz="6000" b="1" dirty="0">
                <a:solidFill>
                  <a:srgbClr val="1E2D31"/>
                </a:solidFill>
                <a:latin typeface="Lato"/>
                <a:ea typeface="Lato"/>
                <a:cs typeface="Lato"/>
                <a:sym typeface="Lato"/>
              </a:rPr>
              <a:t>name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598920" y="3088291"/>
            <a:ext cx="3550972" cy="1154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buClr>
                <a:srgbClr val="5E696C"/>
              </a:buClr>
              <a:buSzPts val="1946"/>
            </a:pPr>
            <a:r>
              <a:rPr lang="ja-JP" altLang="en-US" sz="6000" b="1" dirty="0">
                <a:solidFill>
                  <a:srgbClr val="1E2D31"/>
                </a:solidFill>
                <a:latin typeface="Lato"/>
                <a:cs typeface="Lato"/>
                <a:sym typeface="Lato"/>
              </a:rPr>
              <a:t>＊</a:t>
            </a:r>
            <a:r>
              <a:rPr lang="en-US" altLang="ja-JP" sz="6000" b="1" dirty="0">
                <a:solidFill>
                  <a:srgbClr val="1E2D31"/>
                </a:solidFill>
                <a:latin typeface="Lato"/>
                <a:ea typeface="Lato"/>
                <a:cs typeface="Lato"/>
                <a:sym typeface="Lato"/>
              </a:rPr>
              <a:t>school  </a:t>
            </a:r>
          </a:p>
        </p:txBody>
      </p:sp>
    </p:spTree>
    <p:extLst>
      <p:ext uri="{BB962C8B-B14F-4D97-AF65-F5344CB8AC3E}">
        <p14:creationId xmlns:p14="http://schemas.microsoft.com/office/powerpoint/2010/main" val="74049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 animBg="1"/>
      <p:bldP spid="8" grpId="0" animBg="1"/>
      <p:bldP spid="9" grpId="0" animBg="1"/>
      <p:bldP spid="4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>
          <a:extLst>
            <a:ext uri="{FF2B5EF4-FFF2-40B4-BE49-F238E27FC236}">
              <a16:creationId xmlns:a16="http://schemas.microsoft.com/office/drawing/2014/main" id="{4FA2BBAC-1914-1465-2730-5416D61995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5">
            <a:extLst>
              <a:ext uri="{FF2B5EF4-FFF2-40B4-BE49-F238E27FC236}">
                <a16:creationId xmlns:a16="http://schemas.microsoft.com/office/drawing/2014/main" id="{2F2E9CE6-ABDB-2718-A4D0-248AF02C733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Lato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ECA3551-835B-FA82-8FBE-18D259B17629}"/>
              </a:ext>
            </a:extLst>
          </p:cNvPr>
          <p:cNvSpPr txBox="1"/>
          <p:nvPr/>
        </p:nvSpPr>
        <p:spPr>
          <a:xfrm>
            <a:off x="17246" y="0"/>
            <a:ext cx="2305823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/>
              <a:t>［</a:t>
            </a:r>
            <a:r>
              <a:rPr kumimoji="1" lang="en-US" altLang="ja-JP" sz="3200" b="1" dirty="0"/>
              <a:t>Data 2</a:t>
            </a:r>
            <a:r>
              <a:rPr kumimoji="1" lang="ja-JP" altLang="en-US" sz="3200" b="1" dirty="0"/>
              <a:t>］</a:t>
            </a: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9A10EB14-DC2E-EC34-1CA5-210A84A3A9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116883"/>
              </p:ext>
            </p:extLst>
          </p:nvPr>
        </p:nvGraphicFramePr>
        <p:xfrm>
          <a:off x="414735" y="711283"/>
          <a:ext cx="11271448" cy="57139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73326">
                  <a:extLst>
                    <a:ext uri="{9D8B030D-6E8A-4147-A177-3AD203B41FA5}">
                      <a16:colId xmlns:a16="http://schemas.microsoft.com/office/drawing/2014/main" val="2699061392"/>
                    </a:ext>
                  </a:extLst>
                </a:gridCol>
                <a:gridCol w="1714630">
                  <a:extLst>
                    <a:ext uri="{9D8B030D-6E8A-4147-A177-3AD203B41FA5}">
                      <a16:colId xmlns:a16="http://schemas.microsoft.com/office/drawing/2014/main" val="2506575428"/>
                    </a:ext>
                  </a:extLst>
                </a:gridCol>
                <a:gridCol w="1848776">
                  <a:extLst>
                    <a:ext uri="{9D8B030D-6E8A-4147-A177-3AD203B41FA5}">
                      <a16:colId xmlns:a16="http://schemas.microsoft.com/office/drawing/2014/main" val="1761146046"/>
                    </a:ext>
                  </a:extLst>
                </a:gridCol>
                <a:gridCol w="1867358">
                  <a:extLst>
                    <a:ext uri="{9D8B030D-6E8A-4147-A177-3AD203B41FA5}">
                      <a16:colId xmlns:a16="http://schemas.microsoft.com/office/drawing/2014/main" val="1087164065"/>
                    </a:ext>
                  </a:extLst>
                </a:gridCol>
                <a:gridCol w="1867358">
                  <a:extLst>
                    <a:ext uri="{9D8B030D-6E8A-4147-A177-3AD203B41FA5}">
                      <a16:colId xmlns:a16="http://schemas.microsoft.com/office/drawing/2014/main" val="3225839122"/>
                    </a:ext>
                  </a:extLst>
                </a:gridCol>
              </a:tblGrid>
              <a:tr h="630094">
                <a:tc rowSpan="2">
                  <a:txBody>
                    <a:bodyPr/>
                    <a:lstStyle/>
                    <a:p>
                      <a:endParaRPr kumimoji="1" lang="ja-JP" alt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3200" b="1" dirty="0">
                          <a:solidFill>
                            <a:schemeClr val="bg1"/>
                          </a:solidFill>
                        </a:rPr>
                        <a:t>A</a:t>
                      </a:r>
                      <a:r>
                        <a:rPr kumimoji="1" lang="ja-JP" altLang="en-US" sz="3200" b="1" dirty="0">
                          <a:solidFill>
                            <a:schemeClr val="bg1"/>
                          </a:solidFill>
                        </a:rPr>
                        <a:t>国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3200" b="1" dirty="0">
                          <a:solidFill>
                            <a:schemeClr val="bg1"/>
                          </a:solidFill>
                        </a:rPr>
                        <a:t>B</a:t>
                      </a:r>
                      <a:r>
                        <a:rPr kumimoji="1" lang="ja-JP" altLang="en-US" sz="3200" b="1" dirty="0">
                          <a:solidFill>
                            <a:schemeClr val="bg1"/>
                          </a:solidFill>
                        </a:rPr>
                        <a:t>国</a:t>
                      </a:r>
                    </a:p>
                  </a:txBody>
                  <a:tcPr anchor="ctr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837025"/>
                  </a:ext>
                </a:extLst>
              </a:tr>
              <a:tr h="497443">
                <a:tc vMerge="1">
                  <a:txBody>
                    <a:bodyPr/>
                    <a:lstStyle/>
                    <a:p>
                      <a:endParaRPr kumimoji="1" lang="ja-JP" alt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chemeClr val="accent1"/>
                          </a:solidFill>
                        </a:rPr>
                        <a:t>Age: 30s</a:t>
                      </a:r>
                      <a:endParaRPr kumimoji="1" lang="ja-JP" altLang="en-US" sz="24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chemeClr val="accent1"/>
                          </a:solidFill>
                        </a:rPr>
                        <a:t>Age: 40s</a:t>
                      </a:r>
                      <a:endParaRPr kumimoji="1" lang="ja-JP" altLang="en-US" sz="24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chemeClr val="accent1"/>
                          </a:solidFill>
                        </a:rPr>
                        <a:t>Age: 30s</a:t>
                      </a:r>
                      <a:endParaRPr kumimoji="1" lang="ja-JP" altLang="en-US" sz="24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chemeClr val="accent1"/>
                          </a:solidFill>
                        </a:rPr>
                        <a:t>Age: 40s</a:t>
                      </a:r>
                      <a:endParaRPr kumimoji="1" lang="ja-JP" altLang="en-US" sz="24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613010"/>
                  </a:ext>
                </a:extLst>
              </a:tr>
              <a:tr h="630094">
                <a:tc>
                  <a:txBody>
                    <a:bodyPr/>
                    <a:lstStyle/>
                    <a:p>
                      <a:r>
                        <a:rPr kumimoji="1" lang="en-US" altLang="ja-JP" sz="2800" b="1" dirty="0">
                          <a:solidFill>
                            <a:schemeClr val="accent1"/>
                          </a:solidFill>
                        </a:rPr>
                        <a:t>None</a:t>
                      </a:r>
                      <a:endParaRPr kumimoji="1" lang="ja-JP" altLang="en-US" sz="2800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b="1" dirty="0">
                          <a:solidFill>
                            <a:schemeClr val="accent1"/>
                          </a:solidFill>
                        </a:rPr>
                        <a:t>73.8</a:t>
                      </a:r>
                      <a:endParaRPr kumimoji="1" lang="ja-JP" altLang="en-US" sz="36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b="1" dirty="0">
                          <a:solidFill>
                            <a:schemeClr val="accent1"/>
                          </a:solidFill>
                        </a:rPr>
                        <a:t>76.9</a:t>
                      </a:r>
                      <a:endParaRPr kumimoji="1" lang="ja-JP" altLang="en-US" sz="36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b="1" dirty="0">
                          <a:solidFill>
                            <a:schemeClr val="accent1"/>
                          </a:solidFill>
                        </a:rPr>
                        <a:t>11.5</a:t>
                      </a:r>
                      <a:endParaRPr kumimoji="1" lang="ja-JP" altLang="en-US" sz="36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b="1" dirty="0">
                          <a:solidFill>
                            <a:schemeClr val="accent1"/>
                          </a:solidFill>
                        </a:rPr>
                        <a:t>7.0</a:t>
                      </a:r>
                      <a:endParaRPr kumimoji="1" lang="ja-JP" altLang="en-US" sz="36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973938"/>
                  </a:ext>
                </a:extLst>
              </a:tr>
              <a:tr h="630094">
                <a:tc>
                  <a:txBody>
                    <a:bodyPr/>
                    <a:lstStyle/>
                    <a:p>
                      <a:r>
                        <a:rPr kumimoji="1" lang="en-US" altLang="ja-JP" sz="2400" b="1" dirty="0">
                          <a:solidFill>
                            <a:schemeClr val="accent1"/>
                          </a:solidFill>
                        </a:rPr>
                        <a:t>Less than 2 weeks </a:t>
                      </a:r>
                      <a:endParaRPr kumimoji="1" lang="ja-JP" altLang="en-US" sz="2400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b="1" dirty="0">
                          <a:solidFill>
                            <a:schemeClr val="accent1"/>
                          </a:solidFill>
                        </a:rPr>
                        <a:t>23.0</a:t>
                      </a:r>
                      <a:endParaRPr kumimoji="1" lang="ja-JP" altLang="en-US" sz="32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b="1" dirty="0">
                          <a:solidFill>
                            <a:schemeClr val="accent1"/>
                          </a:solidFill>
                        </a:rPr>
                        <a:t>21.4</a:t>
                      </a:r>
                      <a:endParaRPr kumimoji="1" lang="ja-JP" altLang="en-US" sz="32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b="1" dirty="0">
                          <a:solidFill>
                            <a:schemeClr val="accent1"/>
                          </a:solidFill>
                        </a:rPr>
                        <a:t>6.7</a:t>
                      </a:r>
                      <a:endParaRPr kumimoji="1" lang="ja-JP" altLang="en-US" sz="32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b="1" dirty="0">
                          <a:solidFill>
                            <a:schemeClr val="accent1"/>
                          </a:solidFill>
                        </a:rPr>
                        <a:t>5.5</a:t>
                      </a:r>
                      <a:endParaRPr kumimoji="1" lang="ja-JP" altLang="en-US" sz="32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96905"/>
                  </a:ext>
                </a:extLst>
              </a:tr>
              <a:tr h="895397">
                <a:tc>
                  <a:txBody>
                    <a:bodyPr/>
                    <a:lstStyle/>
                    <a:p>
                      <a:r>
                        <a:rPr kumimoji="1" lang="en-US" altLang="ja-JP" sz="2400" b="1" dirty="0">
                          <a:solidFill>
                            <a:schemeClr val="accent1"/>
                          </a:solidFill>
                        </a:rPr>
                        <a:t>More than 2 weeks – </a:t>
                      </a:r>
                    </a:p>
                    <a:p>
                      <a:r>
                        <a:rPr kumimoji="1" lang="en-US" altLang="ja-JP" sz="2400" b="1" dirty="0">
                          <a:solidFill>
                            <a:schemeClr val="accent1"/>
                          </a:solidFill>
                        </a:rPr>
                        <a:t>         less than 1 month</a:t>
                      </a:r>
                      <a:endParaRPr kumimoji="1" lang="ja-JP" altLang="en-US" sz="2400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b="1" dirty="0">
                          <a:solidFill>
                            <a:schemeClr val="accent1"/>
                          </a:solidFill>
                        </a:rPr>
                        <a:t>0</a:t>
                      </a:r>
                      <a:endParaRPr kumimoji="1" lang="ja-JP" altLang="en-US" sz="32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b="1" dirty="0">
                          <a:solidFill>
                            <a:schemeClr val="accent1"/>
                          </a:solidFill>
                        </a:rPr>
                        <a:t>1.2</a:t>
                      </a:r>
                      <a:endParaRPr kumimoji="1" lang="ja-JP" altLang="en-US" sz="32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b="1" dirty="0">
                          <a:solidFill>
                            <a:schemeClr val="accent1"/>
                          </a:solidFill>
                        </a:rPr>
                        <a:t>10.2</a:t>
                      </a:r>
                      <a:endParaRPr kumimoji="1" lang="ja-JP" altLang="en-US" sz="32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b="1" dirty="0">
                          <a:solidFill>
                            <a:schemeClr val="accent1"/>
                          </a:solidFill>
                        </a:rPr>
                        <a:t>8.9</a:t>
                      </a:r>
                      <a:endParaRPr kumimoji="1" lang="ja-JP" altLang="en-US" sz="32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4033779"/>
                  </a:ext>
                </a:extLst>
              </a:tr>
              <a:tr h="895397">
                <a:tc>
                  <a:txBody>
                    <a:bodyPr/>
                    <a:lstStyle/>
                    <a:p>
                      <a:r>
                        <a:rPr kumimoji="1" lang="en-US" altLang="ja-JP" sz="2400" b="1" dirty="0">
                          <a:solidFill>
                            <a:schemeClr val="accent1"/>
                          </a:solidFill>
                        </a:rPr>
                        <a:t>More than 1 month – </a:t>
                      </a:r>
                    </a:p>
                    <a:p>
                      <a:r>
                        <a:rPr kumimoji="1" lang="en-US" altLang="ja-JP" sz="2400" b="1" dirty="0">
                          <a:solidFill>
                            <a:schemeClr val="accent1"/>
                          </a:solidFill>
                        </a:rPr>
                        <a:t>         less than 3 months</a:t>
                      </a:r>
                      <a:endParaRPr kumimoji="1" lang="ja-JP" altLang="en-US" sz="2400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b="1" dirty="0">
                          <a:solidFill>
                            <a:schemeClr val="accent1"/>
                          </a:solidFill>
                        </a:rPr>
                        <a:t>2.1</a:t>
                      </a:r>
                      <a:endParaRPr kumimoji="1" lang="ja-JP" altLang="en-US" sz="32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b="1" dirty="0">
                          <a:solidFill>
                            <a:schemeClr val="accent1"/>
                          </a:solidFill>
                        </a:rPr>
                        <a:t>0</a:t>
                      </a:r>
                      <a:endParaRPr kumimoji="1" lang="ja-JP" altLang="en-US" sz="32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b="1" dirty="0">
                          <a:solidFill>
                            <a:schemeClr val="accent1"/>
                          </a:solidFill>
                        </a:rPr>
                        <a:t>10.1</a:t>
                      </a:r>
                      <a:endParaRPr kumimoji="1" lang="ja-JP" altLang="en-US" sz="32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b="1" dirty="0">
                          <a:solidFill>
                            <a:schemeClr val="accent1"/>
                          </a:solidFill>
                        </a:rPr>
                        <a:t>15.7</a:t>
                      </a:r>
                      <a:endParaRPr kumimoji="1" lang="ja-JP" altLang="en-US" sz="32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4148516"/>
                  </a:ext>
                </a:extLst>
              </a:tr>
              <a:tr h="895397">
                <a:tc>
                  <a:txBody>
                    <a:bodyPr/>
                    <a:lstStyle/>
                    <a:p>
                      <a:r>
                        <a:rPr kumimoji="1" lang="en-US" altLang="ja-JP" sz="2400" b="1" dirty="0">
                          <a:solidFill>
                            <a:schemeClr val="accent1"/>
                          </a:solidFill>
                        </a:rPr>
                        <a:t>More than 3 months </a:t>
                      </a:r>
                      <a:r>
                        <a:rPr kumimoji="1" lang="ja-JP" altLang="en-US" sz="2400" b="1" dirty="0">
                          <a:solidFill>
                            <a:schemeClr val="accent1"/>
                          </a:solidFill>
                        </a:rPr>
                        <a:t>－    </a:t>
                      </a:r>
                      <a:endParaRPr kumimoji="1" lang="en-US" altLang="ja-JP" sz="2400" b="1" dirty="0">
                        <a:solidFill>
                          <a:schemeClr val="accent1"/>
                        </a:solidFill>
                      </a:endParaRPr>
                    </a:p>
                    <a:p>
                      <a:r>
                        <a:rPr kumimoji="1" lang="en-US" altLang="ja-JP" sz="2400" b="1" dirty="0">
                          <a:solidFill>
                            <a:schemeClr val="accent1"/>
                          </a:solidFill>
                        </a:rPr>
                        <a:t>         less than 6 months</a:t>
                      </a:r>
                      <a:endParaRPr kumimoji="1" lang="ja-JP" altLang="en-US" sz="2400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b="1" dirty="0">
                          <a:solidFill>
                            <a:schemeClr val="accent1"/>
                          </a:solidFill>
                        </a:rPr>
                        <a:t>0</a:t>
                      </a:r>
                      <a:endParaRPr kumimoji="1" lang="ja-JP" altLang="en-US" sz="32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b="1" dirty="0">
                          <a:solidFill>
                            <a:schemeClr val="accent1"/>
                          </a:solidFill>
                        </a:rPr>
                        <a:t>0</a:t>
                      </a:r>
                      <a:endParaRPr kumimoji="1" lang="ja-JP" altLang="en-US" sz="32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b="1" dirty="0">
                          <a:solidFill>
                            <a:schemeClr val="accent1"/>
                          </a:solidFill>
                        </a:rPr>
                        <a:t>21.3</a:t>
                      </a:r>
                      <a:endParaRPr kumimoji="1" lang="ja-JP" altLang="en-US" sz="32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b="1" dirty="0">
                          <a:solidFill>
                            <a:schemeClr val="accent1"/>
                          </a:solidFill>
                        </a:rPr>
                        <a:t>28.1</a:t>
                      </a:r>
                      <a:endParaRPr kumimoji="1" lang="ja-JP" altLang="en-US" sz="32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517517"/>
                  </a:ext>
                </a:extLst>
              </a:tr>
              <a:tr h="630094">
                <a:tc>
                  <a:txBody>
                    <a:bodyPr/>
                    <a:lstStyle/>
                    <a:p>
                      <a:r>
                        <a:rPr kumimoji="1" lang="en-US" altLang="ja-JP" sz="2400" b="1" dirty="0">
                          <a:solidFill>
                            <a:schemeClr val="accent1"/>
                          </a:solidFill>
                        </a:rPr>
                        <a:t>More than 6 months </a:t>
                      </a:r>
                      <a:endParaRPr kumimoji="1" lang="ja-JP" altLang="en-US" sz="2400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b="1" dirty="0">
                          <a:solidFill>
                            <a:schemeClr val="accent1"/>
                          </a:solidFill>
                        </a:rPr>
                        <a:t>1.1</a:t>
                      </a:r>
                      <a:endParaRPr kumimoji="1" lang="ja-JP" altLang="en-US" sz="32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b="1" dirty="0">
                          <a:solidFill>
                            <a:schemeClr val="accent1"/>
                          </a:solidFill>
                        </a:rPr>
                        <a:t>0.5</a:t>
                      </a:r>
                      <a:endParaRPr kumimoji="1" lang="ja-JP" altLang="en-US" sz="32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b="1" dirty="0">
                          <a:solidFill>
                            <a:schemeClr val="accent1"/>
                          </a:solidFill>
                        </a:rPr>
                        <a:t>40.2</a:t>
                      </a:r>
                      <a:endParaRPr kumimoji="1" lang="ja-JP" altLang="en-US" sz="32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b="1" dirty="0">
                          <a:solidFill>
                            <a:schemeClr val="accent1"/>
                          </a:solidFill>
                        </a:rPr>
                        <a:t>34.8</a:t>
                      </a:r>
                      <a:endParaRPr kumimoji="1" lang="ja-JP" altLang="en-US" sz="32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096008"/>
                  </a:ext>
                </a:extLst>
              </a:tr>
            </a:tbl>
          </a:graphicData>
        </a:graphic>
      </p:graphicFrame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0C7E2B0-5FDC-0B2F-D905-2BC4F1409695}"/>
              </a:ext>
            </a:extLst>
          </p:cNvPr>
          <p:cNvSpPr/>
          <p:nvPr/>
        </p:nvSpPr>
        <p:spPr>
          <a:xfrm>
            <a:off x="2323069" y="16364"/>
            <a:ext cx="96755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ja-JP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length of childcare leave </a:t>
            </a:r>
            <a:r>
              <a:rPr kumimoji="1" lang="en-US" altLang="ja-JP" sz="3200" b="1" u="heavy" dirty="0">
                <a:solidFill>
                  <a:schemeClr val="accent1"/>
                </a:solidFill>
                <a:uFill>
                  <a:solidFill>
                    <a:srgbClr val="00B05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fathers</a:t>
            </a:r>
            <a:r>
              <a:rPr kumimoji="1" lang="en-US" altLang="ja-JP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took  (%) </a:t>
            </a:r>
            <a:endParaRPr lang="en-US" altLang="ja-JP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2725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41680" y="0"/>
            <a:ext cx="1048512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500" dirty="0">
                <a:solidFill>
                  <a:srgbClr val="0070C0"/>
                </a:solidFill>
                <a:latin typeface="Arial Black" panose="020B0A04020102020204" pitchFamily="34" charset="0"/>
              </a:rPr>
              <a:t>Let’s get </a:t>
            </a:r>
          </a:p>
          <a:p>
            <a:pPr algn="ctr"/>
            <a:r>
              <a:rPr kumimoji="1" lang="en-US" altLang="ja-JP" sz="11500" dirty="0">
                <a:solidFill>
                  <a:srgbClr val="FFC000"/>
                </a:solidFill>
                <a:latin typeface="Arial Black" panose="020B0A04020102020204" pitchFamily="34" charset="0"/>
              </a:rPr>
              <a:t>More</a:t>
            </a:r>
            <a:r>
              <a:rPr kumimoji="1" lang="en-US" altLang="ja-JP" sz="11500" dirty="0">
                <a:solidFill>
                  <a:srgbClr val="0070C0"/>
                </a:solidFill>
                <a:latin typeface="Arial Black" panose="020B0A04020102020204" pitchFamily="34" charset="0"/>
              </a:rPr>
              <a:t> Information!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98320" y="5249070"/>
            <a:ext cx="97231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Arial Black" panose="020B0A04020102020204" pitchFamily="34" charset="0"/>
              </a:rPr>
              <a:t>You can find </a:t>
            </a:r>
            <a:r>
              <a:rPr kumimoji="1" lang="en-US" altLang="ja-JP" sz="2800" dirty="0">
                <a:solidFill>
                  <a:srgbClr val="FF0000"/>
                </a:solidFill>
                <a:latin typeface="Arial Black" panose="020B0A04020102020204" pitchFamily="34" charset="0"/>
              </a:rPr>
              <a:t>three more data </a:t>
            </a:r>
            <a:r>
              <a:rPr kumimoji="1" lang="en-US" altLang="ja-JP" sz="2800" dirty="0">
                <a:latin typeface="Arial Black" panose="020B0A04020102020204" pitchFamily="34" charset="0"/>
              </a:rPr>
              <a:t>on Worksheet </a:t>
            </a:r>
            <a:r>
              <a:rPr kumimoji="1" lang="ja-JP" altLang="en-US" sz="2800" dirty="0">
                <a:latin typeface="Arial Black" panose="020B0A04020102020204" pitchFamily="34" charset="0"/>
              </a:rPr>
              <a:t>①</a:t>
            </a:r>
            <a:r>
              <a:rPr kumimoji="1" lang="en-US" altLang="ja-JP" sz="2800" dirty="0">
                <a:latin typeface="Arial Black" panose="020B0A04020102020204" pitchFamily="34" charset="0"/>
              </a:rPr>
              <a:t>.</a:t>
            </a:r>
          </a:p>
          <a:p>
            <a:r>
              <a:rPr kumimoji="1" lang="en-US" altLang="ja-JP" sz="2800" dirty="0">
                <a:latin typeface="Arial Black" panose="020B0A04020102020204" pitchFamily="34" charset="0"/>
              </a:rPr>
              <a:t>Take a close </a:t>
            </a:r>
            <a:r>
              <a:rPr kumimoji="1" lang="en-US" altLang="ja-JP" sz="2800" dirty="0">
                <a:solidFill>
                  <a:srgbClr val="FF0000"/>
                </a:solidFill>
                <a:latin typeface="Arial Black" panose="020B0A04020102020204" pitchFamily="34" charset="0"/>
              </a:rPr>
              <a:t>look at Data 3 – Data 5</a:t>
            </a:r>
            <a:r>
              <a:rPr kumimoji="1" lang="en-US" altLang="ja-JP" sz="2800" dirty="0">
                <a:latin typeface="Arial Black" panose="020B0A04020102020204" pitchFamily="34" charset="0"/>
              </a:rPr>
              <a:t>.</a:t>
            </a:r>
          </a:p>
          <a:p>
            <a:r>
              <a:rPr kumimoji="1" lang="en-US" altLang="ja-JP" sz="2800" dirty="0">
                <a:latin typeface="Arial Black" panose="020B0A04020102020204" pitchFamily="34" charset="0"/>
              </a:rPr>
              <a:t>You’ll </a:t>
            </a:r>
            <a:r>
              <a:rPr kumimoji="1" lang="en-US" altLang="ja-JP" sz="2800" dirty="0">
                <a:solidFill>
                  <a:srgbClr val="FF0000"/>
                </a:solidFill>
                <a:latin typeface="Arial Black" panose="020B0A04020102020204" pitchFamily="34" charset="0"/>
              </a:rPr>
              <a:t>share what you have found</a:t>
            </a:r>
            <a:r>
              <a:rPr kumimoji="1" lang="en-US" altLang="ja-JP" sz="2800" dirty="0">
                <a:latin typeface="Arial Black" panose="020B0A04020102020204" pitchFamily="34" charset="0"/>
              </a:rPr>
              <a:t> from them. </a:t>
            </a:r>
            <a:endParaRPr kumimoji="1" lang="ja-JP" altLang="en-US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82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>
          <a:extLst>
            <a:ext uri="{FF2B5EF4-FFF2-40B4-BE49-F238E27FC236}">
              <a16:creationId xmlns:a16="http://schemas.microsoft.com/office/drawing/2014/main" id="{873ADC62-FCB1-05D3-D2C3-8F381C13FA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5">
            <a:extLst>
              <a:ext uri="{FF2B5EF4-FFF2-40B4-BE49-F238E27FC236}">
                <a16:creationId xmlns:a16="http://schemas.microsoft.com/office/drawing/2014/main" id="{FDCFE752-DEC6-F841-6040-E7632655F3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86000" y="-36596"/>
            <a:ext cx="8699158" cy="59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40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Childbirth and childcare systems</a:t>
            </a:r>
            <a:endParaRPr sz="4000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35">
            <a:extLst>
              <a:ext uri="{FF2B5EF4-FFF2-40B4-BE49-F238E27FC236}">
                <a16:creationId xmlns:a16="http://schemas.microsoft.com/office/drawing/2014/main" id="{2E47703C-3123-7A14-2F90-D3D55135E21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Lato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D185ED6D-20C7-E977-961E-73F6830C16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620137"/>
              </p:ext>
            </p:extLst>
          </p:nvPr>
        </p:nvGraphicFramePr>
        <p:xfrm>
          <a:off x="210065" y="865231"/>
          <a:ext cx="11841968" cy="5671493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566936">
                  <a:extLst>
                    <a:ext uri="{9D8B030D-6E8A-4147-A177-3AD203B41FA5}">
                      <a16:colId xmlns:a16="http://schemas.microsoft.com/office/drawing/2014/main" val="1326341692"/>
                    </a:ext>
                  </a:extLst>
                </a:gridCol>
                <a:gridCol w="2788817">
                  <a:extLst>
                    <a:ext uri="{9D8B030D-6E8A-4147-A177-3AD203B41FA5}">
                      <a16:colId xmlns:a16="http://schemas.microsoft.com/office/drawing/2014/main" val="118989298"/>
                    </a:ext>
                  </a:extLst>
                </a:gridCol>
                <a:gridCol w="4131897">
                  <a:extLst>
                    <a:ext uri="{9D8B030D-6E8A-4147-A177-3AD203B41FA5}">
                      <a16:colId xmlns:a16="http://schemas.microsoft.com/office/drawing/2014/main" val="1453119994"/>
                    </a:ext>
                  </a:extLst>
                </a:gridCol>
                <a:gridCol w="4354318">
                  <a:extLst>
                    <a:ext uri="{9D8B030D-6E8A-4147-A177-3AD203B41FA5}">
                      <a16:colId xmlns:a16="http://schemas.microsoft.com/office/drawing/2014/main" val="1292763757"/>
                    </a:ext>
                  </a:extLst>
                </a:gridCol>
              </a:tblGrid>
              <a:tr h="752749">
                <a:tc>
                  <a:txBody>
                    <a:bodyPr/>
                    <a:lstStyle/>
                    <a:p>
                      <a:endParaRPr kumimoji="1" lang="ja-JP" altLang="en-US" sz="28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2800" b="1" baseline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b="1" dirty="0">
                          <a:solidFill>
                            <a:sysClr val="windowText" lastClr="000000"/>
                          </a:solidFill>
                        </a:rPr>
                        <a:t>Country A</a:t>
                      </a:r>
                      <a:endParaRPr kumimoji="1" lang="ja-JP" altLang="en-US" sz="4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b="1" dirty="0">
                          <a:solidFill>
                            <a:sysClr val="windowText" lastClr="000000"/>
                          </a:solidFill>
                        </a:rPr>
                        <a:t>Country B</a:t>
                      </a:r>
                      <a:endParaRPr kumimoji="1" lang="ja-JP" altLang="en-US" sz="4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7713622"/>
                  </a:ext>
                </a:extLst>
              </a:tr>
              <a:tr h="3290758"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solidFill>
                            <a:sysClr val="windowText" lastClr="000000"/>
                          </a:solidFill>
                        </a:rPr>
                        <a:t>①　</a:t>
                      </a:r>
                      <a:endParaRPr kumimoji="1" lang="ja-JP" altLang="en-US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en-US" altLang="ja-JP" sz="2600" dirty="0">
                          <a:solidFill>
                            <a:sysClr val="windowText" lastClr="000000"/>
                          </a:solidFill>
                        </a:rPr>
                        <a:t>Maximum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en-US" altLang="ja-JP" sz="4000" dirty="0">
                          <a:solidFill>
                            <a:sysClr val="windowText" lastClr="000000"/>
                          </a:solidFill>
                          <a:highlight>
                            <a:srgbClr val="99FF99"/>
                          </a:highlight>
                        </a:rPr>
                        <a:t>paid leave </a:t>
                      </a:r>
                      <a:r>
                        <a:rPr kumimoji="1" lang="en-US" altLang="ja-JP" sz="400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en-US" altLang="ja-JP" sz="2600" dirty="0">
                          <a:solidFill>
                            <a:sysClr val="windowText" lastClr="000000"/>
                          </a:solidFill>
                        </a:rPr>
                        <a:t>(per child)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1" lang="en-US" altLang="ja-JP" sz="26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1" lang="en-US" altLang="ja-JP" sz="26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en-US" altLang="ja-JP" sz="2400" dirty="0">
                          <a:solidFill>
                            <a:sysClr val="windowText" lastClr="000000"/>
                          </a:solidFill>
                          <a:highlight>
                            <a:srgbClr val="99FF99"/>
                          </a:highlight>
                        </a:rPr>
                        <a:t>※paid leave=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en-US" altLang="ja-JP" sz="2000" dirty="0">
                          <a:solidFill>
                            <a:sysClr val="windowText" lastClr="000000"/>
                          </a:solidFill>
                          <a:highlight>
                            <a:srgbClr val="99FF99"/>
                          </a:highlight>
                        </a:rPr>
                        <a:t>holidays with salary</a:t>
                      </a:r>
                      <a:endParaRPr kumimoji="1" lang="en-US" altLang="ja-JP" sz="2800" b="1" dirty="0">
                        <a:solidFill>
                          <a:sysClr val="windowText" lastClr="000000"/>
                        </a:solidFill>
                        <a:highlight>
                          <a:srgbClr val="99FF99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ja-JP" altLang="en-US" sz="2400" dirty="0">
                          <a:solidFill>
                            <a:sysClr val="windowText" lastClr="000000"/>
                          </a:solidFill>
                        </a:rPr>
                        <a:t>・</a:t>
                      </a:r>
                      <a:r>
                        <a:rPr kumimoji="1" lang="en-US" altLang="ja-JP" sz="2400" dirty="0">
                          <a:solidFill>
                            <a:sysClr val="windowText" lastClr="000000"/>
                          </a:solidFill>
                        </a:rPr>
                        <a:t>Until the child 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en-US" altLang="ja-JP" sz="2400" dirty="0">
                          <a:solidFill>
                            <a:sysClr val="windowText" lastClr="000000"/>
                          </a:solidFill>
                        </a:rPr>
                        <a:t>  becomes 1 year old.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kumimoji="1" lang="en-US" altLang="ja-JP" sz="105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ja-JP" altLang="en-US" sz="2400" dirty="0">
                          <a:solidFill>
                            <a:sysClr val="windowText" lastClr="000000"/>
                          </a:solidFill>
                        </a:rPr>
                        <a:t>・</a:t>
                      </a:r>
                      <a:r>
                        <a:rPr kumimoji="1" lang="en-US" altLang="ja-JP" sz="2400" b="1" dirty="0">
                          <a:solidFill>
                            <a:sysClr val="windowText" lastClr="000000"/>
                          </a:solidFill>
                        </a:rPr>
                        <a:t>Fathers </a:t>
                      </a:r>
                      <a:r>
                        <a:rPr kumimoji="1" lang="en-US" altLang="ja-JP" sz="2400" dirty="0">
                          <a:solidFill>
                            <a:sysClr val="windowText" lastClr="000000"/>
                          </a:solidFill>
                        </a:rPr>
                        <a:t>:</a:t>
                      </a:r>
                      <a:r>
                        <a:rPr kumimoji="1" lang="en-US" altLang="ja-JP" sz="2400" baseline="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kumimoji="1" lang="en-US" altLang="ja-JP" sz="2400" dirty="0"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</a:rPr>
                        <a:t>28 days </a:t>
                      </a:r>
                      <a:r>
                        <a:rPr kumimoji="1" lang="en-US" altLang="ja-JP" sz="2400" dirty="0">
                          <a:solidFill>
                            <a:sysClr val="windowText" lastClr="000000"/>
                          </a:solidFill>
                        </a:rPr>
                        <a:t>(max.)  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en-US" altLang="ja-JP" sz="2400" baseline="0" dirty="0">
                          <a:solidFill>
                            <a:sysClr val="windowText" lastClr="000000"/>
                          </a:solidFill>
                        </a:rPr>
                        <a:t> ― </a:t>
                      </a:r>
                      <a:r>
                        <a:rPr kumimoji="1" lang="en-US" altLang="ja-JP" sz="2400" dirty="0">
                          <a:solidFill>
                            <a:sysClr val="windowText" lastClr="000000"/>
                          </a:solidFill>
                        </a:rPr>
                        <a:t>within 8 weeks after birth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en-US" altLang="ja-JP" sz="240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kumimoji="1" lang="en-US" altLang="ja-JP" sz="2400" baseline="0" dirty="0">
                          <a:solidFill>
                            <a:sysClr val="windowText" lastClr="000000"/>
                          </a:solidFill>
                        </a:rPr>
                        <a:t>― can </a:t>
                      </a:r>
                      <a:r>
                        <a:rPr kumimoji="1" lang="en-US" altLang="ja-JP" sz="2400" dirty="0">
                          <a:solidFill>
                            <a:sysClr val="windowText" lastClr="000000"/>
                          </a:solidFill>
                        </a:rPr>
                        <a:t>divide</a:t>
                      </a:r>
                      <a:r>
                        <a:rPr kumimoji="1" lang="en-US" altLang="ja-JP" sz="2400" baseline="0" dirty="0">
                          <a:solidFill>
                            <a:sysClr val="windowText" lastClr="000000"/>
                          </a:solidFill>
                        </a:rPr>
                        <a:t> them</a:t>
                      </a:r>
                      <a:r>
                        <a:rPr kumimoji="1" lang="en-US" altLang="ja-JP" sz="2400" dirty="0">
                          <a:solidFill>
                            <a:sysClr val="windowText" lastClr="000000"/>
                          </a:solidFill>
                        </a:rPr>
                        <a:t> into 2. </a:t>
                      </a:r>
                      <a:endParaRPr kumimoji="1" lang="en-US" altLang="ja-JP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ysClr val="windowText" lastClr="000000"/>
                          </a:solidFill>
                        </a:rPr>
                        <a:t>・</a:t>
                      </a:r>
                      <a:r>
                        <a:rPr kumimoji="1" lang="en-US" altLang="ja-JP" sz="2400" dirty="0">
                          <a:solidFill>
                            <a:sysClr val="windowText" lastClr="000000"/>
                          </a:solidFill>
                        </a:rPr>
                        <a:t>About </a:t>
                      </a:r>
                      <a:r>
                        <a:rPr kumimoji="1" lang="en-US" altLang="ja-JP" sz="2800" b="1" dirty="0">
                          <a:solidFill>
                            <a:schemeClr val="tx1"/>
                          </a:solidFill>
                        </a:rPr>
                        <a:t>480 days </a:t>
                      </a:r>
                      <a:endParaRPr kumimoji="1" lang="en-US" altLang="ja-JP" sz="24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kumimoji="1" lang="en-US" altLang="ja-JP" sz="2400" dirty="0">
                          <a:solidFill>
                            <a:sysClr val="windowText" lastClr="000000"/>
                          </a:solidFill>
                        </a:rPr>
                        <a:t>  </a:t>
                      </a:r>
                    </a:p>
                    <a:p>
                      <a:r>
                        <a:rPr kumimoji="1" lang="en-US" altLang="ja-JP" sz="2400" dirty="0">
                          <a:solidFill>
                            <a:sysClr val="windowText" lastClr="000000"/>
                          </a:solidFill>
                        </a:rPr>
                        <a:t>※</a:t>
                      </a:r>
                      <a:r>
                        <a:rPr kumimoji="1" lang="ja-JP" altLang="en-US" sz="2400" baseline="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kumimoji="1" lang="en-US" altLang="ja-JP" sz="2400" b="0" i="0" u="none" strike="noStrike" cap="none" dirty="0"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  <a:sym typeface="Arial"/>
                        </a:rPr>
                        <a:t>90 days </a:t>
                      </a:r>
                    </a:p>
                    <a:p>
                      <a:r>
                        <a:rPr kumimoji="1" lang="en-US" altLang="ja-JP" sz="2400" dirty="0">
                          <a:solidFill>
                            <a:sysClr val="windowText" lastClr="000000"/>
                          </a:solidFill>
                        </a:rPr>
                        <a:t>     </a:t>
                      </a:r>
                      <a:r>
                        <a:rPr kumimoji="1" lang="ja-JP" altLang="en-US" sz="2400" dirty="0">
                          <a:solidFill>
                            <a:sysClr val="windowText" lastClr="000000"/>
                          </a:solidFill>
                        </a:rPr>
                        <a:t>➡</a:t>
                      </a:r>
                      <a:r>
                        <a:rPr kumimoji="1" lang="en-US" altLang="ja-JP" sz="2400" b="1" dirty="0">
                          <a:solidFill>
                            <a:srgbClr val="0070C0"/>
                          </a:solidFill>
                        </a:rPr>
                        <a:t>only for father</a:t>
                      </a:r>
                    </a:p>
                    <a:p>
                      <a:r>
                        <a:rPr kumimoji="1" lang="en-US" altLang="ja-JP" sz="2400" dirty="0">
                          <a:solidFill>
                            <a:sysClr val="windowText" lastClr="000000"/>
                          </a:solidFill>
                        </a:rPr>
                        <a:t>※the other </a:t>
                      </a:r>
                      <a:r>
                        <a:rPr kumimoji="1" lang="en-US" altLang="ja-JP" sz="2400" b="0" i="0" u="none" strike="noStrike" cap="none" dirty="0"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  <a:sym typeface="Arial"/>
                        </a:rPr>
                        <a:t>90 days</a:t>
                      </a:r>
                    </a:p>
                    <a:p>
                      <a:r>
                        <a:rPr kumimoji="1" lang="en-US" altLang="ja-JP" sz="2400" dirty="0">
                          <a:solidFill>
                            <a:sysClr val="windowText" lastClr="000000"/>
                          </a:solidFill>
                        </a:rPr>
                        <a:t>  </a:t>
                      </a:r>
                      <a:r>
                        <a:rPr kumimoji="1" lang="ja-JP" altLang="en-US" sz="2400" dirty="0">
                          <a:solidFill>
                            <a:sysClr val="windowText" lastClr="000000"/>
                          </a:solidFill>
                        </a:rPr>
                        <a:t>　➡</a:t>
                      </a:r>
                      <a:r>
                        <a:rPr kumimoji="1" lang="en-US" altLang="ja-JP" sz="240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kumimoji="1" lang="en-US" altLang="ja-JP" sz="2400" b="1" dirty="0">
                          <a:solidFill>
                            <a:srgbClr val="0070C0"/>
                          </a:solidFill>
                        </a:rPr>
                        <a:t>only for mother </a:t>
                      </a:r>
                    </a:p>
                    <a:p>
                      <a:r>
                        <a:rPr kumimoji="1" lang="en-US" altLang="ja-JP" sz="2400" b="1" dirty="0">
                          <a:solidFill>
                            <a:sysClr val="windowText" lastClr="000000"/>
                          </a:solidFill>
                        </a:rPr>
                        <a:t>※other 300 days</a:t>
                      </a:r>
                    </a:p>
                    <a:p>
                      <a:r>
                        <a:rPr kumimoji="1" lang="en-US" altLang="ja-JP" sz="2400" dirty="0">
                          <a:solidFill>
                            <a:sysClr val="windowText" lastClr="000000"/>
                          </a:solidFill>
                        </a:rPr>
                        <a:t>    </a:t>
                      </a:r>
                      <a:r>
                        <a:rPr kumimoji="1" lang="ja-JP" altLang="en-US" sz="2400" dirty="0">
                          <a:solidFill>
                            <a:sysClr val="windowText" lastClr="000000"/>
                          </a:solidFill>
                        </a:rPr>
                        <a:t>➡</a:t>
                      </a:r>
                      <a:r>
                        <a:rPr kumimoji="1" lang="en-US" altLang="ja-JP" sz="2400" dirty="0">
                          <a:solidFill>
                            <a:sysClr val="windowText" lastClr="000000"/>
                          </a:solidFill>
                        </a:rPr>
                        <a:t>either father or</a:t>
                      </a:r>
                    </a:p>
                    <a:p>
                      <a:r>
                        <a:rPr kumimoji="1" lang="en-US" altLang="ja-JP" sz="2400" dirty="0">
                          <a:solidFill>
                            <a:sysClr val="windowText" lastClr="000000"/>
                          </a:solidFill>
                        </a:rPr>
                        <a:t>       mother can take it</a:t>
                      </a:r>
                      <a:endParaRPr kumimoji="1" lang="en-US" altLang="ja-JP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8668103"/>
                  </a:ext>
                </a:extLst>
              </a:tr>
              <a:tr h="1465253"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solidFill>
                            <a:sysClr val="windowText" lastClr="000000"/>
                          </a:solidFill>
                        </a:rPr>
                        <a:t>②</a:t>
                      </a:r>
                      <a:endParaRPr kumimoji="1" lang="ja-JP" altLang="en-US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600" b="1" dirty="0">
                          <a:solidFill>
                            <a:srgbClr val="FF0000"/>
                          </a:solidFill>
                        </a:rPr>
                        <a:t>Monthly wage </a:t>
                      </a:r>
                      <a:r>
                        <a:rPr kumimoji="1" lang="en-US" altLang="ja-JP" sz="2600" dirty="0">
                          <a:solidFill>
                            <a:sysClr val="windowText" lastClr="000000"/>
                          </a:solidFill>
                        </a:rPr>
                        <a:t>during childcare leave</a:t>
                      </a:r>
                      <a:endParaRPr kumimoji="1" lang="en-US" altLang="ja-JP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500" dirty="0">
                          <a:solidFill>
                            <a:sysClr val="windowText" lastClr="000000"/>
                          </a:solidFill>
                        </a:rPr>
                        <a:t>From 1- 6 months</a:t>
                      </a:r>
                      <a:r>
                        <a:rPr kumimoji="1" lang="ja-JP" altLang="en-US" sz="2500" dirty="0">
                          <a:solidFill>
                            <a:sysClr val="windowText" lastClr="000000"/>
                          </a:solidFill>
                        </a:rPr>
                        <a:t>➡</a:t>
                      </a:r>
                      <a:r>
                        <a:rPr kumimoji="1" lang="en-US" altLang="ja-JP" sz="2500" dirty="0">
                          <a:solidFill>
                            <a:sysClr val="windowText" lastClr="000000"/>
                          </a:solidFill>
                        </a:rPr>
                        <a:t>67%</a:t>
                      </a:r>
                    </a:p>
                    <a:p>
                      <a:r>
                        <a:rPr kumimoji="1" lang="en-US" altLang="ja-JP" sz="2500" dirty="0">
                          <a:solidFill>
                            <a:sysClr val="windowText" lastClr="000000"/>
                          </a:solidFill>
                        </a:rPr>
                        <a:t>From     7 months</a:t>
                      </a:r>
                      <a:r>
                        <a:rPr kumimoji="1" lang="ja-JP" altLang="en-US" sz="2500" dirty="0">
                          <a:solidFill>
                            <a:sysClr val="windowText" lastClr="000000"/>
                          </a:solidFill>
                        </a:rPr>
                        <a:t>➡</a:t>
                      </a:r>
                      <a:r>
                        <a:rPr kumimoji="1" lang="en-US" altLang="ja-JP" sz="2500" dirty="0">
                          <a:solidFill>
                            <a:sysClr val="windowText" lastClr="000000"/>
                          </a:solidFill>
                        </a:rPr>
                        <a:t>50%</a:t>
                      </a:r>
                      <a:endParaRPr kumimoji="1" lang="en-US" altLang="ja-JP" sz="25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500" dirty="0">
                          <a:solidFill>
                            <a:sysClr val="windowText" lastClr="000000"/>
                          </a:solidFill>
                        </a:rPr>
                        <a:t>Until 13 months</a:t>
                      </a:r>
                      <a:r>
                        <a:rPr kumimoji="1" lang="ja-JP" altLang="en-US" sz="2500" dirty="0">
                          <a:solidFill>
                            <a:sysClr val="windowText" lastClr="000000"/>
                          </a:solidFill>
                        </a:rPr>
                        <a:t>➡</a:t>
                      </a:r>
                      <a:r>
                        <a:rPr kumimoji="1" lang="en-US" altLang="ja-JP" sz="2500" dirty="0">
                          <a:solidFill>
                            <a:sysClr val="windowText" lastClr="000000"/>
                          </a:solidFill>
                        </a:rPr>
                        <a:t>77.6%</a:t>
                      </a:r>
                      <a:endParaRPr kumimoji="1" lang="ja-JP" altLang="en-US" sz="25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2405150"/>
                  </a:ext>
                </a:extLst>
              </a:tr>
            </a:tbl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2DC6104-8D8C-091E-4C48-20120615AEE2}"/>
              </a:ext>
            </a:extLst>
          </p:cNvPr>
          <p:cNvSpPr txBox="1"/>
          <p:nvPr/>
        </p:nvSpPr>
        <p:spPr>
          <a:xfrm>
            <a:off x="-30759" y="0"/>
            <a:ext cx="2099703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/>
              <a:t>［</a:t>
            </a:r>
            <a:r>
              <a:rPr kumimoji="1" lang="en-US" altLang="ja-JP" sz="2800" b="1" dirty="0"/>
              <a:t>Data 3</a:t>
            </a:r>
            <a:r>
              <a:rPr kumimoji="1" lang="ja-JP" altLang="en-US" sz="2800" b="1" dirty="0"/>
              <a:t>］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24C05E8-E2CB-0650-8406-5533255B5512}"/>
              </a:ext>
            </a:extLst>
          </p:cNvPr>
          <p:cNvSpPr txBox="1"/>
          <p:nvPr/>
        </p:nvSpPr>
        <p:spPr>
          <a:xfrm>
            <a:off x="4352892" y="6016407"/>
            <a:ext cx="3333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accent1"/>
                </a:solidFill>
                <a:highlight>
                  <a:srgbClr val="99FF99"/>
                </a:highlight>
              </a:rPr>
              <a:t>100% = the original salary</a:t>
            </a:r>
            <a:endParaRPr kumimoji="1" lang="ja-JP" altLang="en-US" sz="2000" dirty="0"/>
          </a:p>
        </p:txBody>
      </p:sp>
      <p:sp>
        <p:nvSpPr>
          <p:cNvPr id="6" name="下矢印 5"/>
          <p:cNvSpPr/>
          <p:nvPr/>
        </p:nvSpPr>
        <p:spPr>
          <a:xfrm>
            <a:off x="8995719" y="2113005"/>
            <a:ext cx="630195" cy="1482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70653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7"/>
          <p:cNvSpPr txBox="1">
            <a:spLocks noGrp="1"/>
          </p:cNvSpPr>
          <p:nvPr>
            <p:ph type="body" idx="1"/>
          </p:nvPr>
        </p:nvSpPr>
        <p:spPr>
          <a:xfrm>
            <a:off x="172994" y="1536513"/>
            <a:ext cx="12019005" cy="5229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altLang="ja-JP" sz="8000" b="1" dirty="0">
                <a:solidFill>
                  <a:schemeClr val="accent6">
                    <a:lumMod val="75000"/>
                  </a:schemeClr>
                </a:solidFill>
                <a:latin typeface="Lato" panose="020B0600070205080204" charset="0"/>
                <a:ea typeface="Lato" panose="020B0600070205080204" charset="0"/>
                <a:cs typeface="Lato" panose="020B0600070205080204" charset="0"/>
              </a:rPr>
              <a:t>Key words</a:t>
            </a:r>
          </a:p>
          <a:p>
            <a:pPr marL="0" lvl="0" indent="0" algn="ctr">
              <a:buNone/>
            </a:pPr>
            <a:r>
              <a:rPr lang="en-US" altLang="ja-JP" sz="5400" b="1" dirty="0">
                <a:solidFill>
                  <a:srgbClr val="000000"/>
                </a:solidFill>
                <a:latin typeface="Lato" panose="020B0600070205080204" charset="0"/>
                <a:ea typeface="Lato" panose="020B0600070205080204" charset="0"/>
                <a:cs typeface="Lato" panose="020B0600070205080204" charset="0"/>
              </a:rPr>
              <a:t>in Country A / in Country B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altLang="ja-JP" sz="5400" b="1" dirty="0">
                <a:solidFill>
                  <a:srgbClr val="000000"/>
                </a:solidFill>
                <a:latin typeface="Lato" panose="020B0600070205080204" charset="0"/>
                <a:ea typeface="Lato" panose="020B0600070205080204" charset="0"/>
                <a:cs typeface="Lato" panose="020B0600070205080204" charset="0"/>
              </a:rPr>
              <a:t>fathers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altLang="ja-JP" sz="5400" b="1" dirty="0">
                <a:solidFill>
                  <a:srgbClr val="000000"/>
                </a:solidFill>
                <a:latin typeface="Lato" panose="020B0600070205080204" charset="0"/>
                <a:ea typeface="Lato" panose="020B0600070205080204" charset="0"/>
                <a:cs typeface="Lato" panose="020B0600070205080204" charset="0"/>
              </a:rPr>
              <a:t>longer leave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altLang="ja-JP" sz="5400" b="1" dirty="0">
                <a:solidFill>
                  <a:srgbClr val="000000"/>
                </a:solidFill>
                <a:latin typeface="Lato" panose="020B0600070205080204" charset="0"/>
                <a:ea typeface="Lato" panose="020B0600070205080204" charset="0"/>
                <a:cs typeface="Lato" panose="020B0600070205080204" charset="0"/>
              </a:rPr>
              <a:t>larger salary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altLang="ja-JP" sz="5000" b="1" dirty="0">
              <a:solidFill>
                <a:schemeClr val="accent6">
                  <a:lumMod val="7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altLang="ja-JP" sz="5000" b="1" dirty="0">
              <a:solidFill>
                <a:schemeClr val="accent6">
                  <a:lumMod val="7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04" name="Google Shape;104;p7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Lato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6" name="Google Shape;75;p2"/>
          <p:cNvSpPr txBox="1">
            <a:spLocks/>
          </p:cNvSpPr>
          <p:nvPr/>
        </p:nvSpPr>
        <p:spPr>
          <a:xfrm>
            <a:off x="-2" y="-1"/>
            <a:ext cx="12192001" cy="11368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ctr"/>
            <a:r>
              <a:rPr lang="en-US" altLang="ja-JP" sz="6000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【Data 3】</a:t>
            </a:r>
            <a:endParaRPr lang="en-US" sz="6000" dirty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4390331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>
          <a:extLst>
            <a:ext uri="{FF2B5EF4-FFF2-40B4-BE49-F238E27FC236}">
              <a16:creationId xmlns:a16="http://schemas.microsoft.com/office/drawing/2014/main" id="{7D17F5C3-2C66-1CAA-9568-B8AE1A0BC7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5">
            <a:extLst>
              <a:ext uri="{FF2B5EF4-FFF2-40B4-BE49-F238E27FC236}">
                <a16:creationId xmlns:a16="http://schemas.microsoft.com/office/drawing/2014/main" id="{36783696-C1FC-CB19-8366-4891B68765C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Lato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448C84E-252F-F923-D520-F2CA66B1D85D}"/>
              </a:ext>
            </a:extLst>
          </p:cNvPr>
          <p:cNvSpPr txBox="1"/>
          <p:nvPr/>
        </p:nvSpPr>
        <p:spPr>
          <a:xfrm>
            <a:off x="17246" y="0"/>
            <a:ext cx="2590029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/>
              <a:t>［</a:t>
            </a:r>
            <a:r>
              <a:rPr kumimoji="1" lang="en-US" altLang="ja-JP" sz="3200" b="1" dirty="0"/>
              <a:t>Data 4</a:t>
            </a:r>
            <a:r>
              <a:rPr kumimoji="1" lang="ja-JP" altLang="en-US" sz="3200" b="1" dirty="0"/>
              <a:t>］</a:t>
            </a:r>
          </a:p>
        </p:txBody>
      </p:sp>
      <p:sp>
        <p:nvSpPr>
          <p:cNvPr id="3" name="Google Shape;290;p35">
            <a:extLst>
              <a:ext uri="{FF2B5EF4-FFF2-40B4-BE49-F238E27FC236}">
                <a16:creationId xmlns:a16="http://schemas.microsoft.com/office/drawing/2014/main" id="{AB77745E-0767-62E7-F1B8-506D9D1DBD8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444" y="1334386"/>
            <a:ext cx="11969362" cy="122797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kumimoji="1" lang="ja-JP" alt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</a:t>
            </a:r>
            <a:r>
              <a:rPr kumimoji="1" lang="en-US" altLang="ja-JP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   : </a:t>
            </a:r>
            <a:r>
              <a:rPr kumimoji="1" lang="en-US" altLang="ja-JP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87.7</a:t>
            </a:r>
            <a:r>
              <a:rPr kumimoji="1" lang="en-US" altLang="ja-JP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of young people think they want.   </a:t>
            </a:r>
            <a:br>
              <a:rPr kumimoji="1" lang="en-US" altLang="ja-JP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n-US" altLang="ja-JP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Men</a:t>
            </a:r>
            <a:r>
              <a:rPr kumimoji="1" lang="ja-JP" alt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➡</a:t>
            </a:r>
            <a:r>
              <a:rPr kumimoji="1" lang="en-US" altLang="ja-JP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84.3</a:t>
            </a:r>
            <a:r>
              <a:rPr kumimoji="1" lang="en-US" altLang="ja-JP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         Women</a:t>
            </a:r>
            <a:r>
              <a:rPr kumimoji="1" lang="ja-JP" alt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➡</a:t>
            </a:r>
            <a:r>
              <a:rPr kumimoji="1" lang="en-US" altLang="ja-JP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91.4</a:t>
            </a:r>
            <a:r>
              <a:rPr kumimoji="1" lang="en-US" altLang="ja-JP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en-US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7" name="Google Shape;290;p35">
            <a:extLst>
              <a:ext uri="{FF2B5EF4-FFF2-40B4-BE49-F238E27FC236}">
                <a16:creationId xmlns:a16="http://schemas.microsoft.com/office/drawing/2014/main" id="{7D73664C-D72D-4191-ED81-89B102FC234E}"/>
              </a:ext>
            </a:extLst>
          </p:cNvPr>
          <p:cNvSpPr txBox="1">
            <a:spLocks/>
          </p:cNvSpPr>
          <p:nvPr/>
        </p:nvSpPr>
        <p:spPr bwMode="hidden">
          <a:xfrm>
            <a:off x="1974446" y="584775"/>
            <a:ext cx="9109563" cy="570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rPr kumimoji="1" lang="ja-JP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</a:t>
            </a:r>
            <a:r>
              <a:rPr kumimoji="1" lang="en-US" altLang="ja-JP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Do you want to take childcare leave?</a:t>
            </a:r>
            <a:endParaRPr lang="en-US" sz="36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733232" y="-23930"/>
            <a:ext cx="67617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Survey for young people in Japan</a:t>
            </a:r>
            <a:endParaRPr lang="ja-JP" altLang="en-US" sz="3200" b="1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7721B172-16D9-6975-4F29-D464A404ED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285" y="2350405"/>
            <a:ext cx="8361680" cy="3980642"/>
          </a:xfrm>
          <a:prstGeom prst="rect">
            <a:avLst/>
          </a:prstGeom>
        </p:spPr>
      </p:pic>
      <p:sp>
        <p:nvSpPr>
          <p:cNvPr id="12" name="Google Shape;290;p35">
            <a:extLst>
              <a:ext uri="{FF2B5EF4-FFF2-40B4-BE49-F238E27FC236}">
                <a16:creationId xmlns:a16="http://schemas.microsoft.com/office/drawing/2014/main" id="{C55B9DA4-DAFD-A885-E313-D1C9CA22B08F}"/>
              </a:ext>
            </a:extLst>
          </p:cNvPr>
          <p:cNvSpPr txBox="1">
            <a:spLocks/>
          </p:cNvSpPr>
          <p:nvPr/>
        </p:nvSpPr>
        <p:spPr>
          <a:xfrm>
            <a:off x="82671" y="6291988"/>
            <a:ext cx="10899153" cy="391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rPr lang="ja-JP" altLang="en-US" sz="12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出典：厚生労働省　男性の育児休業取得促進事業「若年層における育児休業等取得に関する意識調査（速報値）」</a:t>
            </a:r>
          </a:p>
          <a:p>
            <a:r>
              <a:rPr lang="ja-JP" altLang="en-US" sz="12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　　　（</a:t>
            </a:r>
            <a:r>
              <a:rPr lang="en-US" altLang="ja-JP" sz="12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https://www.mhlw.go.jp/content/001282074.pdf</a:t>
            </a:r>
            <a:r>
              <a:rPr lang="ja-JP" altLang="en-US" sz="12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）、</a:t>
            </a:r>
            <a:r>
              <a:rPr lang="en-US" altLang="ja-JP" sz="12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P7</a:t>
            </a:r>
            <a:r>
              <a:rPr lang="ja-JP" altLang="en-US" sz="12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「育休の取得意向</a:t>
            </a:r>
            <a:r>
              <a:rPr lang="en-US" altLang="ja-JP" sz="12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_</a:t>
            </a:r>
            <a:r>
              <a:rPr lang="ja-JP" altLang="en-US" sz="12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ご自身」</a:t>
            </a:r>
            <a:endParaRPr lang="en-US" sz="1200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54759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7"/>
          <p:cNvSpPr txBox="1">
            <a:spLocks noGrp="1"/>
          </p:cNvSpPr>
          <p:nvPr>
            <p:ph type="body" idx="1"/>
          </p:nvPr>
        </p:nvSpPr>
        <p:spPr>
          <a:xfrm>
            <a:off x="172994" y="1536513"/>
            <a:ext cx="12019005" cy="5229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altLang="ja-JP" sz="8000" b="1" dirty="0">
                <a:solidFill>
                  <a:schemeClr val="accent6">
                    <a:lumMod val="75000"/>
                  </a:schemeClr>
                </a:solidFill>
                <a:latin typeface="Lato" panose="020B0600070205080204" charset="0"/>
                <a:ea typeface="Lato" panose="020B0600070205080204" charset="0"/>
                <a:cs typeface="Lato" panose="020B0600070205080204" charset="0"/>
              </a:rPr>
              <a:t>Key words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altLang="ja-JP" sz="3600" b="1" dirty="0">
              <a:solidFill>
                <a:schemeClr val="accent6">
                  <a:lumMod val="75000"/>
                </a:schemeClr>
              </a:solidFill>
              <a:latin typeface="Lato" panose="020B0600070205080204" charset="0"/>
              <a:ea typeface="Lato" panose="020B0600070205080204" charset="0"/>
              <a:cs typeface="Lato" panose="020B0600070205080204" charset="0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altLang="ja-JP" sz="5000" b="1" dirty="0">
                <a:solidFill>
                  <a:srgbClr val="000000"/>
                </a:solidFill>
                <a:latin typeface="Lato" panose="020B0600070205080204" charset="0"/>
                <a:ea typeface="Lato" panose="020B0600070205080204" charset="0"/>
                <a:cs typeface="Lato" panose="020B0600070205080204" charset="0"/>
              </a:rPr>
              <a:t> </a:t>
            </a:r>
            <a:r>
              <a:rPr lang="en-US" altLang="ja-JP" sz="8000" b="1" dirty="0">
                <a:solidFill>
                  <a:srgbClr val="000000"/>
                </a:solidFill>
                <a:latin typeface="Lato" panose="020B0600070205080204" charset="0"/>
                <a:ea typeface="Lato" panose="020B0600070205080204" charset="0"/>
                <a:cs typeface="Lato" panose="020B0600070205080204" charset="0"/>
              </a:rPr>
              <a:t>in </a:t>
            </a:r>
            <a:r>
              <a:rPr lang="en-US" altLang="ja-JP" sz="8000" b="1" dirty="0" err="1">
                <a:solidFill>
                  <a:srgbClr val="000000"/>
                </a:solidFill>
                <a:latin typeface="Lato" panose="020B0600070205080204" charset="0"/>
                <a:ea typeface="Lato" panose="020B0600070205080204" charset="0"/>
                <a:cs typeface="Lato" panose="020B0600070205080204" charset="0"/>
              </a:rPr>
              <a:t>CountyA</a:t>
            </a:r>
            <a:endParaRPr lang="en-US" altLang="ja-JP" sz="8000" b="1" dirty="0">
              <a:solidFill>
                <a:srgbClr val="000000"/>
              </a:solidFill>
              <a:latin typeface="Lato" panose="020B0600070205080204" charset="0"/>
              <a:ea typeface="Lato" panose="020B0600070205080204" charset="0"/>
              <a:cs typeface="Lato" panose="020B0600070205080204" charset="0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altLang="ja-JP" sz="8000" b="1" dirty="0">
                <a:solidFill>
                  <a:srgbClr val="000000"/>
                </a:solidFill>
                <a:latin typeface="Lato" panose="020B0600070205080204" charset="0"/>
                <a:ea typeface="Lato" panose="020B0600070205080204" charset="0"/>
                <a:cs typeface="Lato" panose="020B0600070205080204" charset="0"/>
              </a:rPr>
              <a:t>both</a:t>
            </a:r>
            <a:r>
              <a:rPr lang="ja-JP" altLang="en-US" sz="8000" b="1" dirty="0">
                <a:solidFill>
                  <a:srgbClr val="000000"/>
                </a:solidFill>
                <a:latin typeface="Lato" panose="020B0600070205080204" charset="0"/>
                <a:ea typeface="Lato" panose="020B0600070205080204" charset="0"/>
                <a:cs typeface="Lato" panose="020B0600070205080204" charset="0"/>
              </a:rPr>
              <a:t> </a:t>
            </a:r>
            <a:r>
              <a:rPr lang="en-US" altLang="ja-JP" sz="8000" b="1" dirty="0">
                <a:solidFill>
                  <a:srgbClr val="000000"/>
                </a:solidFill>
                <a:latin typeface="Lato" panose="020B0600070205080204" charset="0"/>
                <a:ea typeface="Lato" panose="020B0600070205080204" charset="0"/>
                <a:cs typeface="Lato" panose="020B0600070205080204" charset="0"/>
              </a:rPr>
              <a:t>men</a:t>
            </a:r>
            <a:r>
              <a:rPr lang="ja-JP" altLang="en-US" sz="8000" b="1" dirty="0">
                <a:solidFill>
                  <a:srgbClr val="000000"/>
                </a:solidFill>
                <a:latin typeface="Lato" panose="020B0600070205080204" charset="0"/>
                <a:ea typeface="Lato" panose="020B0600070205080204" charset="0"/>
                <a:cs typeface="Lato" panose="020B0600070205080204" charset="0"/>
              </a:rPr>
              <a:t> </a:t>
            </a:r>
            <a:r>
              <a:rPr lang="en-US" altLang="ja-JP" sz="8000" b="1" dirty="0">
                <a:solidFill>
                  <a:srgbClr val="000000"/>
                </a:solidFill>
                <a:latin typeface="Lato" panose="020B0600070205080204" charset="0"/>
                <a:ea typeface="Lato" panose="020B0600070205080204" charset="0"/>
                <a:cs typeface="Lato" panose="020B0600070205080204" charset="0"/>
              </a:rPr>
              <a:t>and</a:t>
            </a:r>
            <a:r>
              <a:rPr lang="ja-JP" altLang="en-US" sz="8000" b="1" dirty="0">
                <a:solidFill>
                  <a:srgbClr val="000000"/>
                </a:solidFill>
                <a:latin typeface="Lato" panose="020B0600070205080204" charset="0"/>
                <a:ea typeface="Lato" panose="020B0600070205080204" charset="0"/>
                <a:cs typeface="Lato" panose="020B0600070205080204" charset="0"/>
              </a:rPr>
              <a:t> </a:t>
            </a:r>
            <a:r>
              <a:rPr lang="en-US" altLang="ja-JP" sz="8000" b="1" dirty="0">
                <a:solidFill>
                  <a:srgbClr val="000000"/>
                </a:solidFill>
                <a:latin typeface="Lato" panose="020B0600070205080204" charset="0"/>
                <a:ea typeface="Lato" panose="020B0600070205080204" charset="0"/>
                <a:cs typeface="Lato" panose="020B0600070205080204" charset="0"/>
              </a:rPr>
              <a:t>women 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altLang="ja-JP" sz="5000" b="1" dirty="0">
              <a:solidFill>
                <a:schemeClr val="accent6">
                  <a:lumMod val="7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altLang="ja-JP" sz="5000" b="1" dirty="0">
              <a:solidFill>
                <a:schemeClr val="accent6">
                  <a:lumMod val="7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04" name="Google Shape;104;p7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Lato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6" name="Google Shape;75;p2"/>
          <p:cNvSpPr txBox="1">
            <a:spLocks/>
          </p:cNvSpPr>
          <p:nvPr/>
        </p:nvSpPr>
        <p:spPr>
          <a:xfrm>
            <a:off x="-2" y="-1"/>
            <a:ext cx="12192001" cy="11368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ctr"/>
            <a:r>
              <a:rPr lang="en-US" altLang="ja-JP" sz="6000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【Data 4】</a:t>
            </a:r>
            <a:endParaRPr lang="en-US" sz="6000" dirty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7811544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98169373-BC88-F5E9-1ECA-7CC3B44A2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720" y="563617"/>
            <a:ext cx="7308616" cy="6294384"/>
          </a:xfrm>
          <a:prstGeom prst="rect">
            <a:avLst/>
          </a:prstGeom>
        </p:spPr>
      </p:pic>
      <p:sp>
        <p:nvSpPr>
          <p:cNvPr id="15" name="Google Shape;290;p35">
            <a:extLst>
              <a:ext uri="{FF2B5EF4-FFF2-40B4-BE49-F238E27FC236}">
                <a16:creationId xmlns:a16="http://schemas.microsoft.com/office/drawing/2014/main" id="{ACEA6CB7-6C34-F918-A085-A23F080041CE}"/>
              </a:ext>
            </a:extLst>
          </p:cNvPr>
          <p:cNvSpPr txBox="1">
            <a:spLocks/>
          </p:cNvSpPr>
          <p:nvPr/>
        </p:nvSpPr>
        <p:spPr>
          <a:xfrm>
            <a:off x="8751337" y="5130280"/>
            <a:ext cx="3156646" cy="1488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rPr lang="ja-JP" altLang="en-US" sz="12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出典：厚生労働省　令和５年度雇用均等基本調査 </a:t>
            </a:r>
          </a:p>
          <a:p>
            <a:r>
              <a:rPr lang="ja-JP" altLang="en-US" sz="12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　　　（</a:t>
            </a:r>
            <a:r>
              <a:rPr lang="en-US" altLang="ja-JP" sz="12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https://www.mhlw.go.jp/toukei/list/dl/71-r05/07.pdf</a:t>
            </a:r>
            <a:r>
              <a:rPr lang="ja-JP" altLang="en-US" sz="12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）、</a:t>
            </a:r>
          </a:p>
          <a:p>
            <a:r>
              <a:rPr lang="ja-JP" altLang="en-US" sz="12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　　　</a:t>
            </a:r>
            <a:r>
              <a:rPr lang="en-US" altLang="ja-JP" sz="12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P19</a:t>
            </a:r>
            <a:r>
              <a:rPr lang="ja-JP" altLang="en-US" sz="12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「 図２ 育児休業取得率の推移」</a:t>
            </a:r>
            <a:endParaRPr lang="en-US" sz="1200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0D39DCC-B811-686F-81F9-486E02F7BEF5}"/>
              </a:ext>
            </a:extLst>
          </p:cNvPr>
          <p:cNvSpPr txBox="1"/>
          <p:nvPr/>
        </p:nvSpPr>
        <p:spPr>
          <a:xfrm>
            <a:off x="-1" y="-3780"/>
            <a:ext cx="2164769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/>
              <a:t>［</a:t>
            </a:r>
            <a:r>
              <a:rPr kumimoji="1" lang="en-US" altLang="ja-JP" sz="2800" b="1" dirty="0"/>
              <a:t>Data 5</a:t>
            </a:r>
            <a:r>
              <a:rPr kumimoji="1" lang="ja-JP" altLang="en-US" sz="2800" b="1" dirty="0"/>
              <a:t>］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2779559-D0B2-5F54-A005-2654F354809C}"/>
              </a:ext>
            </a:extLst>
          </p:cNvPr>
          <p:cNvSpPr/>
          <p:nvPr/>
        </p:nvSpPr>
        <p:spPr>
          <a:xfrm>
            <a:off x="6691086" y="2632538"/>
            <a:ext cx="3207657" cy="1286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Google Shape;290;p35">
            <a:extLst>
              <a:ext uri="{FF2B5EF4-FFF2-40B4-BE49-F238E27FC236}">
                <a16:creationId xmlns:a16="http://schemas.microsoft.com/office/drawing/2014/main" id="{4C15415D-6DF9-A9DE-7489-AEB10307F2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98743" y="907221"/>
            <a:ext cx="2214488" cy="9771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rPr kumimoji="1" lang="en-US" altLang="ja-JP" sz="23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【Women】 </a:t>
            </a:r>
            <a:r>
              <a:rPr kumimoji="1" lang="ja-JP" altLang="en-US" sz="23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br>
              <a:rPr kumimoji="1" lang="en-US" altLang="ja-JP" sz="23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ja-JP" altLang="en-US" sz="23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kumimoji="1" lang="en-US" altLang="ja-JP" sz="23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</a:t>
            </a:r>
            <a:r>
              <a:rPr kumimoji="1" lang="en-US" altLang="ja-JP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80%</a:t>
            </a:r>
            <a:r>
              <a:rPr kumimoji="1" lang="en-US" altLang="ja-JP" sz="23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endParaRPr lang="en-US" sz="2300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矢印: 下 17">
            <a:extLst>
              <a:ext uri="{FF2B5EF4-FFF2-40B4-BE49-F238E27FC236}">
                <a16:creationId xmlns:a16="http://schemas.microsoft.com/office/drawing/2014/main" id="{F1921A49-ECBD-D9BC-79C0-982157C070DF}"/>
              </a:ext>
            </a:extLst>
          </p:cNvPr>
          <p:cNvSpPr/>
          <p:nvPr/>
        </p:nvSpPr>
        <p:spPr>
          <a:xfrm rot="3416162">
            <a:off x="9136300" y="1059922"/>
            <a:ext cx="151726" cy="1539722"/>
          </a:xfrm>
          <a:prstGeom prst="downArrow">
            <a:avLst/>
          </a:prstGeom>
          <a:solidFill>
            <a:srgbClr val="FF6600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矢印: 下 18">
            <a:extLst>
              <a:ext uri="{FF2B5EF4-FFF2-40B4-BE49-F238E27FC236}">
                <a16:creationId xmlns:a16="http://schemas.microsoft.com/office/drawing/2014/main" id="{6D09D109-7DA3-01F4-1376-568FE8940B25}"/>
              </a:ext>
            </a:extLst>
          </p:cNvPr>
          <p:cNvSpPr/>
          <p:nvPr/>
        </p:nvSpPr>
        <p:spPr>
          <a:xfrm rot="4711019">
            <a:off x="9214687" y="2442929"/>
            <a:ext cx="180832" cy="1174795"/>
          </a:xfrm>
          <a:prstGeom prst="downArrow">
            <a:avLst/>
          </a:prstGeom>
          <a:solidFill>
            <a:srgbClr val="00B0F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矢印: 下 20">
            <a:extLst>
              <a:ext uri="{FF2B5EF4-FFF2-40B4-BE49-F238E27FC236}">
                <a16:creationId xmlns:a16="http://schemas.microsoft.com/office/drawing/2014/main" id="{FFB2DFBF-BC4F-4146-8DC4-391E22DA83BE}"/>
              </a:ext>
            </a:extLst>
          </p:cNvPr>
          <p:cNvSpPr/>
          <p:nvPr/>
        </p:nvSpPr>
        <p:spPr>
          <a:xfrm rot="4715338" flipH="1">
            <a:off x="7847477" y="-207581"/>
            <a:ext cx="146853" cy="3956261"/>
          </a:xfrm>
          <a:prstGeom prst="downArrow">
            <a:avLst/>
          </a:prstGeom>
          <a:solidFill>
            <a:srgbClr val="FF6600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Google Shape;290;p35">
            <a:extLst>
              <a:ext uri="{FF2B5EF4-FFF2-40B4-BE49-F238E27FC236}">
                <a16:creationId xmlns:a16="http://schemas.microsoft.com/office/drawing/2014/main" id="{D78EAC31-3BF7-FCA9-5D09-CCB04C8825E6}"/>
              </a:ext>
            </a:extLst>
          </p:cNvPr>
          <p:cNvSpPr txBox="1">
            <a:spLocks/>
          </p:cNvSpPr>
          <p:nvPr/>
        </p:nvSpPr>
        <p:spPr>
          <a:xfrm>
            <a:off x="3409183" y="512902"/>
            <a:ext cx="745585" cy="347944"/>
          </a:xfrm>
          <a:prstGeom prst="rect">
            <a:avLst/>
          </a:prstGeom>
          <a:solidFill>
            <a:srgbClr val="F3FA94"/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rPr kumimoji="1" lang="en-US" altLang="ja-JP" sz="14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※</a:t>
            </a:r>
            <a:r>
              <a:rPr kumimoji="1" lang="ja-JP" altLang="en-US" sz="14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推移</a:t>
            </a:r>
            <a:endParaRPr lang="en-US" sz="14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Arial"/>
              <a:sym typeface="Arial"/>
            </a:endParaRPr>
          </a:p>
        </p:txBody>
      </p:sp>
      <p:sp>
        <p:nvSpPr>
          <p:cNvPr id="11" name="Google Shape;290;p35">
            <a:extLst>
              <a:ext uri="{FF2B5EF4-FFF2-40B4-BE49-F238E27FC236}">
                <a16:creationId xmlns:a16="http://schemas.microsoft.com/office/drawing/2014/main" id="{1E1B5EF7-3497-6B81-4145-C70DA7D99B72}"/>
              </a:ext>
            </a:extLst>
          </p:cNvPr>
          <p:cNvSpPr txBox="1">
            <a:spLocks/>
          </p:cNvSpPr>
          <p:nvPr/>
        </p:nvSpPr>
        <p:spPr>
          <a:xfrm>
            <a:off x="7854359" y="544063"/>
            <a:ext cx="745585" cy="347944"/>
          </a:xfrm>
          <a:prstGeom prst="rect">
            <a:avLst/>
          </a:prstGeom>
          <a:solidFill>
            <a:srgbClr val="F3FA94"/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rPr kumimoji="1" lang="en-US" altLang="ja-JP" sz="14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※</a:t>
            </a:r>
            <a:r>
              <a:rPr kumimoji="1" lang="ja-JP" altLang="en-US" sz="14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取得</a:t>
            </a:r>
            <a:endParaRPr kumimoji="1" lang="en-US" altLang="ja-JP" sz="14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330747" y="54864"/>
            <a:ext cx="77845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2800" dirty="0">
                <a:solidFill>
                  <a:schemeClr val="accent1"/>
                </a:solidFill>
                <a:cs typeface="Arial" panose="020B0604020202020204" pitchFamily="34" charset="0"/>
              </a:rPr>
              <a:t>The </a:t>
            </a:r>
            <a:r>
              <a:rPr kumimoji="1" lang="en-US" altLang="ja-JP" sz="2800" u="heavy" dirty="0">
                <a:uFill>
                  <a:solidFill>
                    <a:schemeClr val="accent1">
                      <a:lumMod val="75000"/>
                      <a:lumOff val="25000"/>
                    </a:schemeClr>
                  </a:solidFill>
                </a:uFill>
                <a:cs typeface="Arial" panose="020B0604020202020204" pitchFamily="34" charset="0"/>
              </a:rPr>
              <a:t>transition</a:t>
            </a:r>
            <a:r>
              <a:rPr kumimoji="1" lang="en-US" altLang="ja-JP" sz="2800" dirty="0">
                <a:solidFill>
                  <a:schemeClr val="accent1"/>
                </a:solidFill>
                <a:cs typeface="Arial" panose="020B0604020202020204" pitchFamily="34" charset="0"/>
              </a:rPr>
              <a:t> of childcare leave </a:t>
            </a:r>
            <a:r>
              <a:rPr kumimoji="1" lang="en-US" altLang="ja-JP" sz="2800" u="heavy" dirty="0">
                <a:solidFill>
                  <a:schemeClr val="accent1"/>
                </a:solidFill>
                <a:uFill>
                  <a:solidFill>
                    <a:schemeClr val="accent1">
                      <a:lumMod val="75000"/>
                      <a:lumOff val="25000"/>
                    </a:schemeClr>
                  </a:solidFill>
                </a:uFill>
                <a:cs typeface="Arial" panose="020B0604020202020204" pitchFamily="34" charset="0"/>
              </a:rPr>
              <a:t>acquisition</a:t>
            </a:r>
            <a:r>
              <a:rPr kumimoji="1" lang="en-US" altLang="ja-JP" sz="2800" dirty="0">
                <a:solidFill>
                  <a:schemeClr val="accent1"/>
                </a:solidFill>
                <a:cs typeface="Arial" panose="020B0604020202020204" pitchFamily="34" charset="0"/>
              </a:rPr>
              <a:t> rate</a:t>
            </a:r>
            <a:endParaRPr lang="en-US" altLang="ja-JP" sz="2800" dirty="0">
              <a:solidFill>
                <a:schemeClr val="accent1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9898743" y="2728083"/>
            <a:ext cx="210476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ja-JP" sz="2800" dirty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【Men】 </a:t>
            </a:r>
            <a:r>
              <a:rPr kumimoji="1" lang="en-US" altLang="ja-JP" sz="2000" dirty="0">
                <a:latin typeface="Arial Black" panose="020B0A04020102020204" pitchFamily="34" charset="0"/>
                <a:cs typeface="Arial" panose="020B0604020202020204" pitchFamily="34" charset="0"/>
              </a:rPr>
              <a:t>still low, but </a:t>
            </a:r>
            <a:br>
              <a:rPr kumimoji="1" lang="en-US" altLang="ja-JP" sz="20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kumimoji="1" lang="en-US" altLang="ja-JP" sz="2000" dirty="0">
                <a:latin typeface="Arial Black" panose="020B0A04020102020204" pitchFamily="34" charset="0"/>
                <a:cs typeface="Arial" panose="020B0604020202020204" pitchFamily="34" charset="0"/>
              </a:rPr>
              <a:t> a </a:t>
            </a:r>
            <a:r>
              <a:rPr kumimoji="1" lang="en-US" altLang="ja-JP" sz="2000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sharp rise</a:t>
            </a:r>
            <a:r>
              <a:rPr kumimoji="1" lang="ja-JP" altLang="en-US" sz="2000" dirty="0">
                <a:latin typeface="Arial Black" panose="020B0A04020102020204" pitchFamily="34" charset="0"/>
                <a:cs typeface="Arial" panose="020B0604020202020204" pitchFamily="34" charset="0"/>
              </a:rPr>
              <a:t>（</a:t>
            </a:r>
            <a:r>
              <a:rPr kumimoji="1" lang="en-US" altLang="ja-JP" sz="2000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30.1</a:t>
            </a:r>
            <a:r>
              <a:rPr kumimoji="1" lang="en-US" altLang="ja-JP" sz="2000" dirty="0">
                <a:latin typeface="Arial Black" panose="020B0A04020102020204" pitchFamily="34" charset="0"/>
                <a:cs typeface="Arial" panose="020B0604020202020204" pitchFamily="34" charset="0"/>
              </a:rPr>
              <a:t>%</a:t>
            </a:r>
            <a:r>
              <a:rPr kumimoji="1" lang="ja-JP" altLang="en-US" sz="2000" dirty="0">
                <a:latin typeface="Arial Black" panose="020B0A04020102020204" pitchFamily="34" charset="0"/>
                <a:cs typeface="Arial" panose="020B0604020202020204" pitchFamily="34" charset="0"/>
              </a:rPr>
              <a:t>）</a:t>
            </a:r>
            <a:br>
              <a:rPr kumimoji="1" lang="en-US" altLang="ja-JP" sz="20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kumimoji="1" lang="en-US" altLang="ja-JP" sz="2000" dirty="0">
                <a:latin typeface="Arial Black" panose="020B0A04020102020204" pitchFamily="34" charset="0"/>
                <a:cs typeface="Arial" panose="020B0604020202020204" pitchFamily="34" charset="0"/>
              </a:rPr>
              <a:t>in </a:t>
            </a:r>
            <a:r>
              <a:rPr kumimoji="1" lang="en-US" altLang="ja-JP" sz="2000" dirty="0" err="1">
                <a:latin typeface="Arial Black" panose="020B0A04020102020204" pitchFamily="34" charset="0"/>
                <a:cs typeface="Arial" panose="020B0604020202020204" pitchFamily="34" charset="0"/>
              </a:rPr>
              <a:t>Reiwa</a:t>
            </a:r>
            <a:r>
              <a:rPr kumimoji="1" lang="en-US" altLang="ja-JP" sz="2000" dirty="0">
                <a:latin typeface="Arial Black" panose="020B0A04020102020204" pitchFamily="34" charset="0"/>
                <a:cs typeface="Arial" panose="020B0604020202020204" pitchFamily="34" charset="0"/>
              </a:rPr>
              <a:t> 5.</a:t>
            </a:r>
            <a:endParaRPr lang="ja-JP" altLang="en-US" sz="2000" dirty="0">
              <a:latin typeface="Arial Black" panose="020B0A0402010202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508959B-EB55-82FD-7988-40113A3C2450}"/>
              </a:ext>
            </a:extLst>
          </p:cNvPr>
          <p:cNvSpPr txBox="1"/>
          <p:nvPr/>
        </p:nvSpPr>
        <p:spPr>
          <a:xfrm>
            <a:off x="-28727" y="945601"/>
            <a:ext cx="7883085" cy="21852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+mj-lt"/>
                <a:ea typeface="HGS創英角ｺﾞｼｯｸUB" panose="020B0900000000000000" pitchFamily="50" charset="-128"/>
              </a:rPr>
              <a:t>【Government’s goal for men】</a:t>
            </a:r>
          </a:p>
          <a:p>
            <a:r>
              <a:rPr kumimoji="1" lang="en-US" altLang="ja-JP" sz="4000" b="1" dirty="0">
                <a:latin typeface="+mj-lt"/>
                <a:ea typeface="HGS創英角ｺﾞｼｯｸUB" panose="020B0900000000000000" pitchFamily="50" charset="-128"/>
              </a:rPr>
              <a:t>               in</a:t>
            </a:r>
            <a:r>
              <a:rPr kumimoji="1" lang="en-US" altLang="ja-JP" sz="4800" b="1" dirty="0">
                <a:latin typeface="+mn-lt"/>
                <a:ea typeface="HGS創英角ｺﾞｼｯｸUB" panose="020B0900000000000000" pitchFamily="50" charset="-128"/>
              </a:rPr>
              <a:t> 2025</a:t>
            </a:r>
            <a:r>
              <a:rPr kumimoji="1" lang="ja-JP" altLang="en-US" sz="4800" b="1" dirty="0">
                <a:latin typeface="+mn-lt"/>
                <a:ea typeface="HGS創英角ｺﾞｼｯｸUB" panose="020B0900000000000000" pitchFamily="50" charset="-128"/>
              </a:rPr>
              <a:t>➡ </a:t>
            </a:r>
            <a:r>
              <a:rPr kumimoji="1" lang="en-US" altLang="ja-JP" sz="4800" b="1" dirty="0">
                <a:solidFill>
                  <a:srgbClr val="FF0000"/>
                </a:solidFill>
                <a:latin typeface="+mn-lt"/>
                <a:ea typeface="HGS創英角ｺﾞｼｯｸUB" panose="020B0900000000000000" pitchFamily="50" charset="-128"/>
              </a:rPr>
              <a:t>50</a:t>
            </a:r>
            <a:r>
              <a:rPr kumimoji="1" lang="en-US" altLang="ja-JP" sz="4800" b="1" dirty="0">
                <a:latin typeface="+mn-lt"/>
                <a:ea typeface="HGS創英角ｺﾞｼｯｸUB" panose="020B0900000000000000" pitchFamily="50" charset="-128"/>
              </a:rPr>
              <a:t>%</a:t>
            </a:r>
          </a:p>
          <a:p>
            <a:pPr algn="ctr"/>
            <a:r>
              <a:rPr kumimoji="1" lang="en-US" altLang="ja-JP" sz="4800" b="1" dirty="0">
                <a:latin typeface="+mn-lt"/>
                <a:ea typeface="HGS創英角ｺﾞｼｯｸUB" panose="020B0900000000000000" pitchFamily="50" charset="-128"/>
              </a:rPr>
              <a:t>     by</a:t>
            </a:r>
            <a:r>
              <a:rPr kumimoji="1" lang="ja-JP" altLang="en-US" sz="4800" b="1" dirty="0">
                <a:latin typeface="+mn-lt"/>
                <a:ea typeface="HGS創英角ｺﾞｼｯｸUB" panose="020B0900000000000000" pitchFamily="50" charset="-128"/>
              </a:rPr>
              <a:t> </a:t>
            </a:r>
            <a:r>
              <a:rPr kumimoji="1" lang="en-US" altLang="ja-JP" sz="4800" b="1" dirty="0">
                <a:latin typeface="+mn-lt"/>
                <a:ea typeface="HGS創英角ｺﾞｼｯｸUB" panose="020B0900000000000000" pitchFamily="50" charset="-128"/>
              </a:rPr>
              <a:t>2030</a:t>
            </a:r>
            <a:r>
              <a:rPr kumimoji="1" lang="ja-JP" altLang="en-US" sz="4800" b="1" dirty="0">
                <a:latin typeface="+mn-lt"/>
                <a:ea typeface="HGS創英角ｺﾞｼｯｸUB" panose="020B0900000000000000" pitchFamily="50" charset="-128"/>
              </a:rPr>
              <a:t>➡ </a:t>
            </a:r>
            <a:r>
              <a:rPr kumimoji="1" lang="en-US" altLang="ja-JP" sz="4800" b="1" dirty="0">
                <a:solidFill>
                  <a:srgbClr val="FF0000"/>
                </a:solidFill>
                <a:latin typeface="+mn-lt"/>
                <a:ea typeface="HGS創英角ｺﾞｼｯｸUB" panose="020B0900000000000000" pitchFamily="50" charset="-128"/>
              </a:rPr>
              <a:t>85</a:t>
            </a:r>
            <a:r>
              <a:rPr kumimoji="1" lang="en-US" altLang="ja-JP" sz="4800" b="1" dirty="0">
                <a:latin typeface="+mn-lt"/>
                <a:ea typeface="HGS創英角ｺﾞｼｯｸUB" panose="020B0900000000000000" pitchFamily="50" charset="-128"/>
              </a:rPr>
              <a:t>%</a:t>
            </a:r>
            <a:endParaRPr kumimoji="1" lang="ja-JP" altLang="en-US" sz="4400" b="1" dirty="0">
              <a:latin typeface="+mn-lt"/>
              <a:ea typeface="HGS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152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7"/>
          <p:cNvSpPr txBox="1">
            <a:spLocks noGrp="1"/>
          </p:cNvSpPr>
          <p:nvPr>
            <p:ph type="body" idx="1"/>
          </p:nvPr>
        </p:nvSpPr>
        <p:spPr>
          <a:xfrm>
            <a:off x="172994" y="1536513"/>
            <a:ext cx="12019005" cy="5229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altLang="ja-JP" sz="8000" b="1" dirty="0">
                <a:solidFill>
                  <a:schemeClr val="accent6">
                    <a:lumMod val="75000"/>
                  </a:schemeClr>
                </a:solidFill>
                <a:latin typeface="Lato" panose="020B0600070205080204" charset="0"/>
                <a:ea typeface="Lato" panose="020B0600070205080204" charset="0"/>
                <a:cs typeface="Lato" panose="020B0600070205080204" charset="0"/>
              </a:rPr>
              <a:t>Key words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altLang="ja-JP" sz="5000" b="1" dirty="0">
                <a:solidFill>
                  <a:srgbClr val="000000"/>
                </a:solidFill>
                <a:latin typeface="Lato" panose="020B0600070205080204" charset="0"/>
                <a:ea typeface="Lato" panose="020B0600070205080204" charset="0"/>
                <a:cs typeface="Lato" panose="020B0600070205080204" charset="0"/>
              </a:rPr>
              <a:t> </a:t>
            </a:r>
            <a:r>
              <a:rPr lang="en-US" altLang="ja-JP" sz="6000" b="1" dirty="0">
                <a:solidFill>
                  <a:srgbClr val="000000"/>
                </a:solidFill>
                <a:latin typeface="Lato" panose="020B0600070205080204" charset="0"/>
                <a:ea typeface="Lato" panose="020B0600070205080204" charset="0"/>
                <a:cs typeface="Lato" panose="020B0600070205080204" charset="0"/>
              </a:rPr>
              <a:t>percentage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altLang="ja-JP" sz="6000" b="1" dirty="0">
                <a:solidFill>
                  <a:srgbClr val="000000"/>
                </a:solidFill>
                <a:latin typeface="Lato" panose="020B0600070205080204" charset="0"/>
                <a:ea typeface="Lato" panose="020B0600070205080204" charset="0"/>
                <a:cs typeface="Lato" panose="020B0600070205080204" charset="0"/>
              </a:rPr>
              <a:t>high / low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altLang="ja-JP" sz="9600" b="1" u="sng" dirty="0">
                <a:solidFill>
                  <a:srgbClr val="FF0000"/>
                </a:solidFill>
                <a:latin typeface="Lato" panose="020B0600070205080204" charset="0"/>
                <a:ea typeface="Lato" panose="020B0600070205080204" charset="0"/>
                <a:cs typeface="Lato" panose="020B0600070205080204" charset="0"/>
              </a:rPr>
              <a:t>but</a:t>
            </a:r>
            <a:r>
              <a:rPr lang="en-US" altLang="ja-JP" sz="6000" b="1" u="sng" dirty="0">
                <a:solidFill>
                  <a:srgbClr val="00B0F0"/>
                </a:solidFill>
                <a:latin typeface="Lato" panose="020B0600070205080204" charset="0"/>
                <a:ea typeface="Lato" panose="020B0600070205080204" charset="0"/>
                <a:cs typeface="Lato" panose="020B0600070205080204" charset="0"/>
              </a:rPr>
              <a:t> 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altLang="ja-JP" sz="5000" b="1" dirty="0">
              <a:solidFill>
                <a:schemeClr val="accent6">
                  <a:lumMod val="7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altLang="ja-JP" sz="5000" b="1" dirty="0">
              <a:solidFill>
                <a:schemeClr val="accent6">
                  <a:lumMod val="7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04" name="Google Shape;104;p7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Lato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sp>
        <p:nvSpPr>
          <p:cNvPr id="6" name="Google Shape;75;p2"/>
          <p:cNvSpPr txBox="1">
            <a:spLocks/>
          </p:cNvSpPr>
          <p:nvPr/>
        </p:nvSpPr>
        <p:spPr>
          <a:xfrm>
            <a:off x="-2" y="-1"/>
            <a:ext cx="12192001" cy="11368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ctr"/>
            <a:r>
              <a:rPr lang="en-US" altLang="ja-JP" sz="6000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【Data 5】</a:t>
            </a:r>
            <a:endParaRPr lang="en-US" sz="6000" dirty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4660697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>
          <a:extLst>
            <a:ext uri="{FF2B5EF4-FFF2-40B4-BE49-F238E27FC236}">
              <a16:creationId xmlns:a16="http://schemas.microsoft.com/office/drawing/2014/main" id="{7D99ED8B-4270-7743-6ADB-6A5C53435C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0">
            <a:extLst>
              <a:ext uri="{FF2B5EF4-FFF2-40B4-BE49-F238E27FC236}">
                <a16:creationId xmlns:a16="http://schemas.microsoft.com/office/drawing/2014/main" id="{B8B0205F-2537-1B1B-59E0-715D3BD3358B}"/>
              </a:ext>
            </a:extLst>
          </p:cNvPr>
          <p:cNvSpPr txBox="1"/>
          <p:nvPr/>
        </p:nvSpPr>
        <p:spPr>
          <a:xfrm>
            <a:off x="0" y="811725"/>
            <a:ext cx="11837772" cy="1506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4200" b="1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・</a:t>
            </a:r>
            <a:r>
              <a:rPr lang="en-US" altLang="ja-JP" sz="4200" b="1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In Sweden, men can take </a:t>
            </a:r>
            <a:r>
              <a:rPr lang="en-US" altLang="ja-JP" sz="4200" b="1" dirty="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longer</a:t>
            </a:r>
            <a:r>
              <a:rPr lang="en-US" altLang="ja-JP" sz="4200" b="1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childcare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4200" b="1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   leave with pay than in Japan</a:t>
            </a:r>
            <a:r>
              <a:rPr lang="en-US" sz="4200" b="1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r>
              <a:rPr lang="ja-JP" altLang="en-US" sz="4200" b="1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　</a:t>
            </a:r>
            <a:endParaRPr lang="en-US" altLang="ja-JP" sz="4200" b="1" dirty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5" name="Google Shape;125;p10">
            <a:extLst>
              <a:ext uri="{FF2B5EF4-FFF2-40B4-BE49-F238E27FC236}">
                <a16:creationId xmlns:a16="http://schemas.microsoft.com/office/drawing/2014/main" id="{74429975-73EA-A529-5EA6-50FBB9E203A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Lato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2EEC6B7-31CC-2FAA-53A0-475A598EE89D}"/>
              </a:ext>
            </a:extLst>
          </p:cNvPr>
          <p:cNvSpPr txBox="1"/>
          <p:nvPr/>
        </p:nvSpPr>
        <p:spPr>
          <a:xfrm>
            <a:off x="0" y="0"/>
            <a:ext cx="9008076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According to these data…</a:t>
            </a:r>
            <a:endParaRPr kumimoji="1" lang="ja-JP" altLang="en-US" sz="4000" b="1" dirty="0"/>
          </a:p>
        </p:txBody>
      </p:sp>
      <p:sp>
        <p:nvSpPr>
          <p:cNvPr id="3" name="Google Shape;124;p10">
            <a:extLst>
              <a:ext uri="{FF2B5EF4-FFF2-40B4-BE49-F238E27FC236}">
                <a16:creationId xmlns:a16="http://schemas.microsoft.com/office/drawing/2014/main" id="{69B7BCCB-2BB3-1CEB-2EDF-481F934792C1}"/>
              </a:ext>
            </a:extLst>
          </p:cNvPr>
          <p:cNvSpPr txBox="1"/>
          <p:nvPr/>
        </p:nvSpPr>
        <p:spPr>
          <a:xfrm>
            <a:off x="-15666" y="2503400"/>
            <a:ext cx="11701849" cy="1506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4200" b="1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・</a:t>
            </a:r>
            <a:r>
              <a:rPr lang="en-US" altLang="ja-JP" sz="4200" b="1" dirty="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Many young people </a:t>
            </a:r>
            <a:r>
              <a:rPr lang="en-US" altLang="ja-JP" sz="4200" b="1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(both men and women)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    want to take childcare leave.</a:t>
            </a:r>
          </a:p>
        </p:txBody>
      </p:sp>
      <p:sp>
        <p:nvSpPr>
          <p:cNvPr id="4" name="Google Shape;124;p10">
            <a:extLst>
              <a:ext uri="{FF2B5EF4-FFF2-40B4-BE49-F238E27FC236}">
                <a16:creationId xmlns:a16="http://schemas.microsoft.com/office/drawing/2014/main" id="{E3163253-CC13-EA8D-9AF0-46E32B72F12E}"/>
              </a:ext>
            </a:extLst>
          </p:cNvPr>
          <p:cNvSpPr txBox="1"/>
          <p:nvPr/>
        </p:nvSpPr>
        <p:spPr>
          <a:xfrm>
            <a:off x="-15666" y="4131390"/>
            <a:ext cx="11816796" cy="1406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4200" b="1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・</a:t>
            </a:r>
            <a:r>
              <a:rPr lang="en-US" altLang="ja-JP" sz="4200" b="1" dirty="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T</a:t>
            </a:r>
            <a:r>
              <a:rPr lang="en-US" sz="4200" b="1" dirty="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he percentage</a:t>
            </a:r>
            <a:r>
              <a:rPr lang="en-US" sz="2400" b="1" dirty="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200" b="1" dirty="0">
                <a:latin typeface="Lato"/>
                <a:ea typeface="Lato"/>
                <a:cs typeface="Lato"/>
                <a:sym typeface="Lato"/>
              </a:rPr>
              <a:t>of mothers’ taking paternity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dirty="0">
                <a:latin typeface="Lato"/>
                <a:ea typeface="Lato"/>
                <a:cs typeface="Lato"/>
                <a:sym typeface="Lato"/>
              </a:rPr>
              <a:t>    leave is high, </a:t>
            </a:r>
            <a:r>
              <a:rPr lang="en-US" sz="4400" b="1" dirty="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but</a:t>
            </a:r>
            <a:r>
              <a:rPr lang="en-US" sz="4400" b="1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 </a:t>
            </a:r>
            <a:r>
              <a:rPr lang="ja-JP" altLang="en-US" sz="3600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・・・</a:t>
            </a:r>
            <a:r>
              <a:rPr lang="ja-JP" altLang="en-US" sz="4400" b="1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　　</a:t>
            </a:r>
            <a:r>
              <a:rPr lang="en-US" sz="4400" b="1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  </a:t>
            </a:r>
          </a:p>
        </p:txBody>
      </p:sp>
      <p:sp>
        <p:nvSpPr>
          <p:cNvPr id="5" name="Google Shape;124;p10">
            <a:extLst>
              <a:ext uri="{FF2B5EF4-FFF2-40B4-BE49-F238E27FC236}">
                <a16:creationId xmlns:a16="http://schemas.microsoft.com/office/drawing/2014/main" id="{2530600C-1328-8599-1F48-1C5D79F5B963}"/>
              </a:ext>
            </a:extLst>
          </p:cNvPr>
          <p:cNvSpPr txBox="1"/>
          <p:nvPr/>
        </p:nvSpPr>
        <p:spPr>
          <a:xfrm>
            <a:off x="0" y="5586873"/>
            <a:ext cx="12060349" cy="918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4200" b="1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・</a:t>
            </a:r>
            <a:r>
              <a:rPr lang="en-US" sz="4200" b="1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Our government sets </a:t>
            </a:r>
            <a:r>
              <a:rPr lang="en-US" sz="4200" b="1" dirty="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the goal  “85% by 2030”.</a:t>
            </a:r>
            <a:endParaRPr sz="4200" b="1" dirty="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69785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  <p:bldP spid="3" grpId="0"/>
      <p:bldP spid="4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F5C4F7D-4B03-70B6-9821-C0ACF66A79B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29</a:t>
            </a:fld>
            <a:endParaRPr lang="en-US"/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142D93EC-BB86-E0C2-D4B1-BF36763316DB}"/>
              </a:ext>
            </a:extLst>
          </p:cNvPr>
          <p:cNvSpPr txBox="1">
            <a:spLocks/>
          </p:cNvSpPr>
          <p:nvPr/>
        </p:nvSpPr>
        <p:spPr>
          <a:xfrm>
            <a:off x="0" y="-7633"/>
            <a:ext cx="12192000" cy="9591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 fontScale="90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6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6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6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6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6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6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6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6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6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kumimoji="1" lang="en-US" altLang="ja-JP" sz="6000" b="1" dirty="0">
                <a:solidFill>
                  <a:schemeClr val="tx1"/>
                </a:solidFill>
              </a:rPr>
              <a:t>【Question for Activity</a:t>
            </a:r>
            <a:r>
              <a:rPr kumimoji="1" lang="ja-JP" altLang="en-US" sz="6000" b="1" dirty="0">
                <a:solidFill>
                  <a:schemeClr val="tx1"/>
                </a:solidFill>
              </a:rPr>
              <a:t> ③</a:t>
            </a:r>
            <a:r>
              <a:rPr kumimoji="1" lang="en-US" altLang="ja-JP" sz="6000" b="1" dirty="0">
                <a:solidFill>
                  <a:schemeClr val="tx1"/>
                </a:solidFill>
              </a:rPr>
              <a:t>】</a:t>
            </a:r>
            <a:endParaRPr kumimoji="1" lang="ja-JP" altLang="en-US" sz="6000" b="1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56640" y="1010723"/>
            <a:ext cx="111353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b="1" dirty="0">
                <a:solidFill>
                  <a:srgbClr val="FF0000"/>
                </a:solidFill>
                <a:latin typeface="Arial Black" panose="020B0A04020102020204" pitchFamily="34" charset="0"/>
              </a:rPr>
              <a:t>If </a:t>
            </a:r>
            <a:r>
              <a:rPr lang="en-US" altLang="ja-JP" sz="8000" b="1" dirty="0">
                <a:solidFill>
                  <a:srgbClr val="FF0000"/>
                </a:solidFill>
                <a:latin typeface="Arial Black" panose="020B0A04020102020204" pitchFamily="34" charset="0"/>
              </a:rPr>
              <a:t>more men take </a:t>
            </a:r>
            <a:r>
              <a:rPr kumimoji="1" lang="en-US" altLang="ja-JP" sz="8000" b="1" dirty="0">
                <a:solidFill>
                  <a:srgbClr val="FF0000"/>
                </a:solidFill>
                <a:latin typeface="Arial Black" panose="020B0A04020102020204" pitchFamily="34" charset="0"/>
              </a:rPr>
              <a:t>childcare leave, what are good things for society? </a:t>
            </a:r>
            <a:endParaRPr kumimoji="1" lang="ja-JP" altLang="en-US" sz="32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416560" y="5825846"/>
            <a:ext cx="122631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1" lang="en-US" altLang="ja-JP" sz="4800" b="1" dirty="0">
                <a:solidFill>
                  <a:srgbClr val="0070C0"/>
                </a:solidFill>
                <a:latin typeface="Arial Black" panose="020B0A04020102020204" pitchFamily="34" charset="0"/>
              </a:rPr>
              <a:t>(women, children, company…</a:t>
            </a:r>
            <a:r>
              <a:rPr kumimoji="1" lang="en-US" altLang="ja-JP" sz="4800" b="1" dirty="0" err="1">
                <a:solidFill>
                  <a:srgbClr val="0070C0"/>
                </a:solidFill>
                <a:latin typeface="Arial Black" panose="020B0A04020102020204" pitchFamily="34" charset="0"/>
              </a:rPr>
              <a:t>etc</a:t>
            </a:r>
            <a:r>
              <a:rPr kumimoji="1" lang="en-US" altLang="ja-JP" sz="4800" b="1" dirty="0">
                <a:solidFill>
                  <a:srgbClr val="0070C0"/>
                </a:solidFill>
                <a:latin typeface="Arial Black" panose="020B0A04020102020204" pitchFamily="34" charset="0"/>
              </a:rPr>
              <a:t>)</a:t>
            </a:r>
            <a:endParaRPr kumimoji="1" lang="ja-JP" altLang="en-US" sz="32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65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>
          <a:extLst>
            <a:ext uri="{FF2B5EF4-FFF2-40B4-BE49-F238E27FC236}">
              <a16:creationId xmlns:a16="http://schemas.microsoft.com/office/drawing/2014/main" id="{737E14BB-A665-A0C5-C426-5B73A6746E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">
            <a:extLst>
              <a:ext uri="{FF2B5EF4-FFF2-40B4-BE49-F238E27FC236}">
                <a16:creationId xmlns:a16="http://schemas.microsoft.com/office/drawing/2014/main" id="{99E1176D-E0F3-9156-76B3-F3D897534DA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-754321" y="529911"/>
            <a:ext cx="5969902" cy="2489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endParaRPr sz="4800" b="1" dirty="0"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r>
              <a:rPr lang="ja-JP" altLang="en-US" sz="4800" b="1" dirty="0">
                <a:solidFill>
                  <a:schemeClr val="accent1"/>
                </a:solidFill>
              </a:rPr>
              <a:t>　</a:t>
            </a:r>
            <a:r>
              <a:rPr lang="en-US" sz="4800" b="1" dirty="0">
                <a:solidFill>
                  <a:schemeClr val="accent1"/>
                </a:solidFill>
              </a:rPr>
              <a:t> </a:t>
            </a:r>
            <a:r>
              <a:rPr lang="ja-JP" altLang="en-US" sz="4800" b="1" dirty="0">
                <a:solidFill>
                  <a:schemeClr val="accent1"/>
                </a:solidFill>
              </a:rPr>
              <a:t>＊</a:t>
            </a:r>
            <a:r>
              <a:rPr lang="en-US" altLang="ja-JP" sz="4800" b="1" dirty="0">
                <a:solidFill>
                  <a:schemeClr val="accent1"/>
                </a:solidFill>
              </a:rPr>
              <a:t>1st program</a:t>
            </a:r>
            <a:r>
              <a:rPr lang="ja-JP" altLang="en-US" sz="4800" b="1" dirty="0">
                <a:solidFill>
                  <a:schemeClr val="accent1"/>
                </a:solidFill>
              </a:rPr>
              <a:t>➡</a:t>
            </a:r>
            <a:r>
              <a:rPr lang="en-US" sz="4800" b="1" dirty="0">
                <a:solidFill>
                  <a:schemeClr val="accent1"/>
                </a:solidFill>
              </a:rPr>
              <a:t>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r>
              <a:rPr lang="en-US" sz="4800" b="1" dirty="0">
                <a:solidFill>
                  <a:schemeClr val="accent1"/>
                </a:solidFill>
              </a:rPr>
              <a:t>     </a:t>
            </a:r>
            <a:r>
              <a:rPr lang="ja-JP" altLang="en-US" sz="4800" b="1" dirty="0">
                <a:solidFill>
                  <a:schemeClr val="accent1"/>
                </a:solidFill>
              </a:rPr>
              <a:t>＊</a:t>
            </a:r>
            <a:r>
              <a:rPr lang="en-US" altLang="ja-JP" sz="4800" b="1" dirty="0">
                <a:solidFill>
                  <a:schemeClr val="accent1"/>
                </a:solidFill>
              </a:rPr>
              <a:t>2</a:t>
            </a:r>
            <a:r>
              <a:rPr lang="en-US" altLang="ja-JP" sz="4800" b="1" baseline="30000" dirty="0">
                <a:solidFill>
                  <a:schemeClr val="accent1"/>
                </a:solidFill>
              </a:rPr>
              <a:t>nd</a:t>
            </a:r>
            <a:r>
              <a:rPr lang="en-US" altLang="ja-JP" sz="4800" b="1" dirty="0">
                <a:solidFill>
                  <a:schemeClr val="accent1"/>
                </a:solidFill>
              </a:rPr>
              <a:t> program</a:t>
            </a:r>
            <a:r>
              <a:rPr lang="ja-JP" altLang="en-US" sz="4800" b="1" dirty="0">
                <a:solidFill>
                  <a:schemeClr val="accent1"/>
                </a:solidFill>
              </a:rPr>
              <a:t>➡</a:t>
            </a:r>
            <a:r>
              <a:rPr lang="en-US" altLang="ja-JP" sz="4800" b="1" dirty="0">
                <a:solidFill>
                  <a:schemeClr val="accent1"/>
                </a:solidFill>
              </a:rPr>
              <a:t>       </a:t>
            </a:r>
            <a:endParaRPr sz="2800" b="1" dirty="0">
              <a:solidFill>
                <a:schemeClr val="accent1"/>
              </a:solidFill>
            </a:endParaRPr>
          </a:p>
        </p:txBody>
      </p:sp>
      <p:sp>
        <p:nvSpPr>
          <p:cNvPr id="77" name="Google Shape;77;p2">
            <a:extLst>
              <a:ext uri="{FF2B5EF4-FFF2-40B4-BE49-F238E27FC236}">
                <a16:creationId xmlns:a16="http://schemas.microsoft.com/office/drawing/2014/main" id="{B312EFB1-CE9B-4DC3-DD22-F47DB5877A0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Lato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2" name="Google Shape;76;p2">
            <a:extLst>
              <a:ext uri="{FF2B5EF4-FFF2-40B4-BE49-F238E27FC236}">
                <a16:creationId xmlns:a16="http://schemas.microsoft.com/office/drawing/2014/main" id="{E0F83DB1-84E1-16F4-BCE6-B217D562F881}"/>
              </a:ext>
            </a:extLst>
          </p:cNvPr>
          <p:cNvSpPr txBox="1">
            <a:spLocks/>
          </p:cNvSpPr>
          <p:nvPr/>
        </p:nvSpPr>
        <p:spPr>
          <a:xfrm>
            <a:off x="4860757" y="1532018"/>
            <a:ext cx="7191275" cy="8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buSzPts val="1946"/>
              <a:buFont typeface="Lato"/>
              <a:buNone/>
            </a:pPr>
            <a:r>
              <a:rPr lang="en-US" altLang="ja-JP" sz="3600" b="1" dirty="0">
                <a:solidFill>
                  <a:schemeClr val="accent1"/>
                </a:solidFill>
              </a:rPr>
              <a:t>Obama’s speech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Google Shape;76;p2">
            <a:extLst>
              <a:ext uri="{FF2B5EF4-FFF2-40B4-BE49-F238E27FC236}">
                <a16:creationId xmlns:a16="http://schemas.microsoft.com/office/drawing/2014/main" id="{4F81165E-2A7C-59C2-2E8A-C80B5A24B27F}"/>
              </a:ext>
            </a:extLst>
          </p:cNvPr>
          <p:cNvSpPr txBox="1">
            <a:spLocks/>
          </p:cNvSpPr>
          <p:nvPr/>
        </p:nvSpPr>
        <p:spPr>
          <a:xfrm>
            <a:off x="4860758" y="2370858"/>
            <a:ext cx="7191275" cy="1467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buSzPts val="1946"/>
              <a:buFont typeface="Lato"/>
              <a:buNone/>
            </a:pPr>
            <a:r>
              <a:rPr lang="en-US" altLang="ja-JP" sz="3600" b="1" dirty="0">
                <a:solidFill>
                  <a:schemeClr val="accent1"/>
                </a:solidFill>
              </a:rPr>
              <a:t>How to make an age-friendly society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8" name="Google Shape;76;p2">
            <a:extLst>
              <a:ext uri="{FF2B5EF4-FFF2-40B4-BE49-F238E27FC236}">
                <a16:creationId xmlns:a16="http://schemas.microsoft.com/office/drawing/2014/main" id="{AB23163D-03FD-2F2C-DD88-E6B6DA0A69B3}"/>
              </a:ext>
            </a:extLst>
          </p:cNvPr>
          <p:cNvSpPr txBox="1">
            <a:spLocks/>
          </p:cNvSpPr>
          <p:nvPr/>
        </p:nvSpPr>
        <p:spPr>
          <a:xfrm>
            <a:off x="427724" y="3855024"/>
            <a:ext cx="4675618" cy="1113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buSzPts val="1946"/>
              <a:buFont typeface="Lato"/>
              <a:buNone/>
            </a:pPr>
            <a:r>
              <a:rPr lang="ja-JP" altLang="en-US" sz="6000" b="1" dirty="0">
                <a:solidFill>
                  <a:srgbClr val="0070C0"/>
                </a:solidFill>
              </a:rPr>
              <a:t>＊</a:t>
            </a:r>
            <a:r>
              <a:rPr lang="en-US" altLang="ja-JP" sz="6000" b="1" dirty="0">
                <a:solidFill>
                  <a:srgbClr val="0070C0"/>
                </a:solidFill>
              </a:rPr>
              <a:t>Today</a:t>
            </a:r>
            <a:r>
              <a:rPr lang="ja-JP" altLang="en-US" sz="6000" b="1" dirty="0">
                <a:solidFill>
                  <a:srgbClr val="0070C0"/>
                </a:solidFill>
              </a:rPr>
              <a:t>＊</a:t>
            </a:r>
            <a:r>
              <a:rPr lang="en-US" altLang="ja-JP" sz="6000" b="1" dirty="0">
                <a:solidFill>
                  <a:srgbClr val="0070C0"/>
                </a:solidFill>
              </a:rPr>
              <a:t>  </a:t>
            </a:r>
            <a:r>
              <a:rPr lang="en-US" sz="6000" b="1" dirty="0">
                <a:solidFill>
                  <a:srgbClr val="0070C0"/>
                </a:solidFill>
              </a:rPr>
              <a:t> </a:t>
            </a:r>
            <a:r>
              <a:rPr lang="en-US" altLang="ja-JP" sz="6000" b="1" dirty="0">
                <a:solidFill>
                  <a:srgbClr val="0070C0"/>
                </a:solidFill>
              </a:rPr>
              <a:t>   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10" name="Google Shape;76;p2">
            <a:extLst>
              <a:ext uri="{FF2B5EF4-FFF2-40B4-BE49-F238E27FC236}">
                <a16:creationId xmlns:a16="http://schemas.microsoft.com/office/drawing/2014/main" id="{EE7F3F37-EA54-E7F7-3888-36D47303EB2D}"/>
              </a:ext>
            </a:extLst>
          </p:cNvPr>
          <p:cNvSpPr txBox="1">
            <a:spLocks/>
          </p:cNvSpPr>
          <p:nvPr/>
        </p:nvSpPr>
        <p:spPr>
          <a:xfrm>
            <a:off x="787342" y="4956540"/>
            <a:ext cx="10732508" cy="1595986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buSzPts val="1946"/>
              <a:buFont typeface="Lato"/>
              <a:buNone/>
            </a:pPr>
            <a:r>
              <a:rPr lang="en-US" altLang="ja-JP" sz="7200" b="1" dirty="0">
                <a:solidFill>
                  <a:schemeClr val="accent1"/>
                </a:solidFill>
              </a:rPr>
              <a:t>about your nearer future</a:t>
            </a:r>
            <a:endParaRPr lang="en-US" sz="4400" b="1" dirty="0">
              <a:solidFill>
                <a:schemeClr val="accent1"/>
              </a:solidFill>
            </a:endParaRPr>
          </a:p>
        </p:txBody>
      </p:sp>
      <p:sp>
        <p:nvSpPr>
          <p:cNvPr id="9" name="Google Shape;75;p2"/>
          <p:cNvSpPr txBox="1">
            <a:spLocks/>
          </p:cNvSpPr>
          <p:nvPr/>
        </p:nvSpPr>
        <p:spPr>
          <a:xfrm>
            <a:off x="0" y="0"/>
            <a:ext cx="5816600" cy="10860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rPr lang="en-US" altLang="ja-JP" sz="5400" dirty="0">
                <a:solidFill>
                  <a:srgbClr val="002060"/>
                </a:solidFill>
                <a:latin typeface="Lato"/>
                <a:ea typeface="Lato"/>
                <a:cs typeface="Lato"/>
                <a:sym typeface="Lato"/>
              </a:rPr>
              <a:t>【You learned…】</a:t>
            </a:r>
            <a:endParaRPr lang="en-US" sz="5400" dirty="0">
              <a:solidFill>
                <a:srgbClr val="00206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37047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8">
          <a:extLst>
            <a:ext uri="{FF2B5EF4-FFF2-40B4-BE49-F238E27FC236}">
              <a16:creationId xmlns:a16="http://schemas.microsoft.com/office/drawing/2014/main" id="{C8B2967C-AAB2-7758-D529-2DDD167D26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71">
            <a:extLst>
              <a:ext uri="{FF2B5EF4-FFF2-40B4-BE49-F238E27FC236}">
                <a16:creationId xmlns:a16="http://schemas.microsoft.com/office/drawing/2014/main" id="{19FB5F30-9DD5-B16F-720D-6E48A4D6B69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6757" y="124691"/>
            <a:ext cx="3257550" cy="815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9600" dirty="0">
                <a:solidFill>
                  <a:srgbClr val="002060"/>
                </a:solidFill>
                <a:latin typeface="Lato"/>
                <a:ea typeface="Lato"/>
                <a:cs typeface="Lato"/>
                <a:sym typeface="Lato"/>
              </a:rPr>
              <a:t>Time Table</a:t>
            </a:r>
            <a:endParaRPr sz="9600" dirty="0">
              <a:solidFill>
                <a:srgbClr val="00206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30" name="Google Shape;630;p71">
            <a:extLst>
              <a:ext uri="{FF2B5EF4-FFF2-40B4-BE49-F238E27FC236}">
                <a16:creationId xmlns:a16="http://schemas.microsoft.com/office/drawing/2014/main" id="{A23A55DC-222E-510C-1062-6CF422728D57}"/>
              </a:ext>
            </a:extLst>
          </p:cNvPr>
          <p:cNvSpPr/>
          <p:nvPr/>
        </p:nvSpPr>
        <p:spPr>
          <a:xfrm>
            <a:off x="2708632" y="2690442"/>
            <a:ext cx="601919" cy="140729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55E6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1" name="Google Shape;631;p71">
            <a:extLst>
              <a:ext uri="{FF2B5EF4-FFF2-40B4-BE49-F238E27FC236}">
                <a16:creationId xmlns:a16="http://schemas.microsoft.com/office/drawing/2014/main" id="{6D9FF6D2-614C-E928-EC25-76A1FE6F8D7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696C"/>
              </a:buClr>
              <a:buSzPts val="1300"/>
              <a:buFont typeface="Lato"/>
              <a:buNone/>
            </a:pPr>
            <a:fld id="{00000000-1234-1234-1234-123412341234}" type="slidenum">
              <a:rPr lang="en-US" sz="1333" b="0" i="0" u="none" strike="noStrike" cap="none"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</a:rPr>
              <a:t>30</a:t>
            </a:fld>
            <a:endParaRPr sz="1333" b="0" i="0" u="none" strike="noStrike" cap="none">
              <a:solidFill>
                <a:srgbClr val="5E696C"/>
              </a:solidFill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632" name="Google Shape;632;p71">
            <a:extLst>
              <a:ext uri="{FF2B5EF4-FFF2-40B4-BE49-F238E27FC236}">
                <a16:creationId xmlns:a16="http://schemas.microsoft.com/office/drawing/2014/main" id="{131205DD-C16A-3B57-C562-CF0DFD32F9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891440"/>
              </p:ext>
            </p:extLst>
          </p:nvPr>
        </p:nvGraphicFramePr>
        <p:xfrm>
          <a:off x="3347634" y="462856"/>
          <a:ext cx="8427271" cy="5862465"/>
        </p:xfrm>
        <a:graphic>
          <a:graphicData uri="http://schemas.openxmlformats.org/drawingml/2006/table">
            <a:tbl>
              <a:tblPr bandRow="1">
                <a:noFill/>
              </a:tblPr>
              <a:tblGrid>
                <a:gridCol w="5732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50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0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u="none" strike="noStrike" cap="none" dirty="0">
                          <a:solidFill>
                            <a:schemeClr val="accent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Warm-up</a:t>
                      </a:r>
                      <a:endParaRPr sz="3600" b="1" u="none" strike="noStrike" cap="none" dirty="0">
                        <a:solidFill>
                          <a:schemeClr val="accent1"/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L="91450" marR="91450" marT="45725" marB="45725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u="none" strike="noStrike" cap="none" dirty="0">
                          <a:solidFill>
                            <a:schemeClr val="accent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【  7 min.】</a:t>
                      </a:r>
                      <a:endParaRPr sz="3200" b="1" u="none" strike="noStrike" cap="none" dirty="0">
                        <a:solidFill>
                          <a:schemeClr val="accent1"/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L="91450" marR="91450" marT="45725" marB="45725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023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u="none" strike="noStrike" cap="none" dirty="0">
                          <a:solidFill>
                            <a:schemeClr val="accent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Activity ①</a:t>
                      </a:r>
                      <a:endParaRPr sz="3600" b="1" u="none" strike="noStrike" cap="none" dirty="0">
                        <a:solidFill>
                          <a:schemeClr val="accent1"/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L="91450" marR="91450" marT="45725" marB="45725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u="none" strike="noStrike" cap="none" dirty="0">
                          <a:solidFill>
                            <a:schemeClr val="accent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【15 min.】</a:t>
                      </a:r>
                      <a:endParaRPr sz="3200" b="1" u="none" strike="noStrike" cap="none" dirty="0">
                        <a:solidFill>
                          <a:schemeClr val="accent1"/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L="91450" marR="91450" marT="45725" marB="45725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86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u="none" strike="noStrike" cap="none" dirty="0">
                          <a:solidFill>
                            <a:schemeClr val="accent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Activity ②</a:t>
                      </a:r>
                      <a:endParaRPr sz="3600" b="1" u="none" strike="noStrike" cap="none" dirty="0">
                        <a:solidFill>
                          <a:schemeClr val="accent1"/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L="91450" marR="91450" marT="45725" marB="45725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u="none" strike="noStrike" cap="none" dirty="0">
                          <a:solidFill>
                            <a:schemeClr val="accent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【13 min.】</a:t>
                      </a:r>
                      <a:endParaRPr sz="3200" b="1" u="none" strike="noStrike" cap="none" dirty="0">
                        <a:solidFill>
                          <a:schemeClr val="accent1"/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L="91450" marR="91450" marT="45725" marB="45725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81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  <a:tabLst/>
                        <a:defRPr/>
                      </a:pPr>
                      <a:r>
                        <a:rPr lang="en-US" altLang="ja-JP" sz="3600" u="none" strike="noStrike" cap="none" dirty="0">
                          <a:solidFill>
                            <a:schemeClr val="accent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Activity </a:t>
                      </a:r>
                      <a:r>
                        <a:rPr lang="ja-JP" altLang="en-US" sz="3600" u="none" strike="noStrike" cap="none" dirty="0">
                          <a:solidFill>
                            <a:schemeClr val="accent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③</a:t>
                      </a:r>
                      <a:r>
                        <a:rPr lang="en-US" altLang="ja-JP" sz="2800" u="none" strike="noStrike" cap="none" dirty="0">
                          <a:solidFill>
                            <a:schemeClr val="accent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（Discussion</a:t>
                      </a:r>
                      <a:r>
                        <a:rPr lang="ja-JP" altLang="en-US" sz="2800" u="none" strike="noStrike" cap="none" dirty="0">
                          <a:solidFill>
                            <a:schemeClr val="accent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）</a:t>
                      </a:r>
                      <a:endParaRPr lang="en-US" altLang="ja-JP" sz="3600" b="1" u="none" strike="noStrike" cap="none" dirty="0">
                        <a:solidFill>
                          <a:schemeClr val="accent1"/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L="91450" marR="91450" marT="45725" marB="4572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u="none" strike="noStrike" cap="none" dirty="0">
                          <a:solidFill>
                            <a:schemeClr val="accent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【10 min.】</a:t>
                      </a:r>
                      <a:endParaRPr sz="3200" b="1" u="none" strike="noStrike" cap="none" dirty="0">
                        <a:solidFill>
                          <a:schemeClr val="accent1"/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L="91450" marR="91450" marT="45725" marB="4572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848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u="none" strike="noStrike" cap="none" dirty="0">
                          <a:solidFill>
                            <a:schemeClr val="accent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Break</a:t>
                      </a:r>
                      <a:endParaRPr sz="1600" b="1" u="none" strike="noStrike" cap="none" dirty="0">
                        <a:solidFill>
                          <a:schemeClr val="accent1"/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L="91450" marR="91450" marT="45725" marB="45725" anchor="ctr">
                    <a:solidFill>
                      <a:srgbClr val="F0D8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u="none" strike="noStrike" cap="none" dirty="0">
                          <a:solidFill>
                            <a:schemeClr val="accent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【10 min.】</a:t>
                      </a:r>
                      <a:endParaRPr sz="3200" b="1" u="none" strike="noStrike" cap="none" dirty="0">
                        <a:solidFill>
                          <a:schemeClr val="accent1"/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L="91450" marR="91450" marT="45725" marB="45725" anchor="ctr">
                    <a:solidFill>
                      <a:srgbClr val="F0D8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41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  <a:tabLst/>
                        <a:defRPr/>
                      </a:pPr>
                      <a:r>
                        <a:rPr lang="en-US" altLang="ja-JP" sz="3600" u="none" strike="noStrike" cap="none" dirty="0">
                          <a:solidFill>
                            <a:schemeClr val="accent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Activity ④</a:t>
                      </a:r>
                      <a:r>
                        <a:rPr lang="en-US" altLang="ja-JP" sz="2800" u="none" strike="noStrike" cap="none" dirty="0">
                          <a:solidFill>
                            <a:schemeClr val="accent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（Debate</a:t>
                      </a:r>
                      <a:r>
                        <a:rPr lang="ja-JP" altLang="en-US" sz="2800" u="none" strike="noStrike" cap="none" dirty="0">
                          <a:solidFill>
                            <a:schemeClr val="accent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）</a:t>
                      </a:r>
                      <a:endParaRPr lang="en-US" altLang="ja-JP" sz="3600" b="1" u="none" strike="noStrike" cap="none" dirty="0">
                        <a:solidFill>
                          <a:schemeClr val="accent1"/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u="none" strike="noStrike" cap="none" dirty="0">
                          <a:solidFill>
                            <a:schemeClr val="accent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【50 min.】</a:t>
                      </a:r>
                      <a:endParaRPr sz="3200" b="1" u="none" strike="noStrike" cap="none" dirty="0">
                        <a:solidFill>
                          <a:schemeClr val="accent1"/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600193455"/>
                  </a:ext>
                </a:extLst>
              </a:tr>
              <a:tr h="74266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u="none" strike="noStrike" cap="none" dirty="0">
                          <a:solidFill>
                            <a:schemeClr val="accent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Reflection</a:t>
                      </a:r>
                      <a:endParaRPr sz="3600" b="1" u="none" strike="noStrike" cap="none" dirty="0">
                        <a:solidFill>
                          <a:schemeClr val="accent1"/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L="91450" marR="91450" marT="45725" marB="45725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b="1" u="none" strike="noStrike" cap="none" dirty="0">
                          <a:solidFill>
                            <a:schemeClr val="accent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【  5 min.】</a:t>
                      </a:r>
                      <a:endParaRPr sz="3200" b="1" u="none" strike="noStrike" cap="none" dirty="0">
                        <a:solidFill>
                          <a:schemeClr val="accent1"/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L="91450" marR="91450" marT="45725" marB="45725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73267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9"/>
          <p:cNvSpPr txBox="1">
            <a:spLocks noGrp="1"/>
          </p:cNvSpPr>
          <p:nvPr>
            <p:ph type="ctrTitle"/>
          </p:nvPr>
        </p:nvSpPr>
        <p:spPr>
          <a:xfrm>
            <a:off x="4087768" y="2372807"/>
            <a:ext cx="4223111" cy="21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</a:pPr>
            <a:r>
              <a:rPr lang="en-US" sz="4000" dirty="0"/>
              <a:t>Activity </a:t>
            </a:r>
            <a:r>
              <a:rPr lang="ja-JP" altLang="en-US" sz="4000" dirty="0"/>
              <a:t>③</a:t>
            </a:r>
            <a:endParaRPr sz="4000" dirty="0"/>
          </a:p>
        </p:txBody>
      </p:sp>
      <p:sp>
        <p:nvSpPr>
          <p:cNvPr id="119" name="Google Shape;119;p9"/>
          <p:cNvSpPr txBox="1"/>
          <p:nvPr/>
        </p:nvSpPr>
        <p:spPr>
          <a:xfrm>
            <a:off x="306374" y="253150"/>
            <a:ext cx="9737512" cy="67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None/>
            </a:pPr>
            <a:r>
              <a:rPr lang="en-US" sz="4400" b="1" dirty="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A</a:t>
            </a:r>
            <a:r>
              <a:rPr lang="en-US" sz="4400" b="1" i="0" u="none" strike="noStrike" cap="none" dirty="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ctivity</a:t>
            </a:r>
            <a:r>
              <a:rPr lang="ja-JP" altLang="en-US" sz="4400" b="1" dirty="0">
                <a:solidFill>
                  <a:srgbClr val="FF0000"/>
                </a:solidFill>
                <a:latin typeface="Lato" panose="020F0502020204030203" pitchFamily="34" charset="0"/>
                <a:ea typeface="Lato"/>
                <a:cs typeface="Lato" panose="020F0502020204030203" pitchFamily="34" charset="0"/>
                <a:sym typeface="Lato"/>
              </a:rPr>
              <a:t>③</a:t>
            </a:r>
            <a:r>
              <a:rPr lang="en-US" sz="4400" b="1" i="0" u="none" strike="noStrike" cap="none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[</a:t>
            </a:r>
            <a:r>
              <a:rPr lang="en-US" sz="4400" b="1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Think &amp; Share ideas</a:t>
            </a:r>
            <a:r>
              <a:rPr lang="en-US" sz="4400" b="1" i="0" u="none" strike="noStrike" cap="none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]</a:t>
            </a:r>
            <a:endParaRPr sz="4400" b="1" i="0" u="none" strike="noStrike" cap="none" dirty="0">
              <a:solidFill>
                <a:srgbClr val="FF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3805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F5C4F7D-4B03-70B6-9821-C0ACF66A79B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32</a:t>
            </a:fld>
            <a:endParaRPr lang="en-US"/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142D93EC-BB86-E0C2-D4B1-BF36763316DB}"/>
              </a:ext>
            </a:extLst>
          </p:cNvPr>
          <p:cNvSpPr txBox="1">
            <a:spLocks/>
          </p:cNvSpPr>
          <p:nvPr/>
        </p:nvSpPr>
        <p:spPr>
          <a:xfrm>
            <a:off x="0" y="-7633"/>
            <a:ext cx="12192000" cy="9591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 fontScale="90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6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6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6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6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6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6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6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6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6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kumimoji="1" lang="en-US" altLang="ja-JP" sz="6000" b="1" dirty="0">
                <a:solidFill>
                  <a:schemeClr val="tx1"/>
                </a:solidFill>
              </a:rPr>
              <a:t>【Question for Activity </a:t>
            </a:r>
            <a:r>
              <a:rPr kumimoji="1" lang="ja-JP" altLang="en-US" sz="6000" b="1" dirty="0">
                <a:solidFill>
                  <a:schemeClr val="tx1"/>
                </a:solidFill>
              </a:rPr>
              <a:t>③</a:t>
            </a:r>
            <a:r>
              <a:rPr kumimoji="1" lang="en-US" altLang="ja-JP" sz="6000" b="1" dirty="0">
                <a:solidFill>
                  <a:schemeClr val="tx1"/>
                </a:solidFill>
              </a:rPr>
              <a:t>】</a:t>
            </a:r>
            <a:endParaRPr kumimoji="1" lang="ja-JP" altLang="en-US" sz="6000" b="1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56640" y="1010723"/>
            <a:ext cx="111353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b="1" dirty="0">
                <a:solidFill>
                  <a:srgbClr val="FF0000"/>
                </a:solidFill>
                <a:latin typeface="Arial Black" panose="020B0A04020102020204" pitchFamily="34" charset="0"/>
              </a:rPr>
              <a:t>If </a:t>
            </a:r>
            <a:r>
              <a:rPr lang="en-US" altLang="ja-JP" sz="8000" b="1" dirty="0">
                <a:solidFill>
                  <a:srgbClr val="FF0000"/>
                </a:solidFill>
                <a:latin typeface="Arial Black" panose="020B0A04020102020204" pitchFamily="34" charset="0"/>
              </a:rPr>
              <a:t>more men take </a:t>
            </a:r>
            <a:r>
              <a:rPr kumimoji="1" lang="en-US" altLang="ja-JP" sz="8000" b="1" dirty="0">
                <a:solidFill>
                  <a:srgbClr val="FF0000"/>
                </a:solidFill>
                <a:latin typeface="Arial Black" panose="020B0A04020102020204" pitchFamily="34" charset="0"/>
              </a:rPr>
              <a:t>childcare leave, what are good things for society? </a:t>
            </a:r>
            <a:endParaRPr kumimoji="1" lang="ja-JP" altLang="en-US" sz="32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416560" y="5825846"/>
            <a:ext cx="122631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1" lang="en-US" altLang="ja-JP" sz="4800" b="1" dirty="0">
                <a:solidFill>
                  <a:srgbClr val="0070C0"/>
                </a:solidFill>
                <a:latin typeface="Arial Black" panose="020B0A04020102020204" pitchFamily="34" charset="0"/>
              </a:rPr>
              <a:t>(women, children, company…</a:t>
            </a:r>
            <a:r>
              <a:rPr kumimoji="1" lang="en-US" altLang="ja-JP" sz="4800" b="1" dirty="0" err="1">
                <a:solidFill>
                  <a:srgbClr val="0070C0"/>
                </a:solidFill>
                <a:latin typeface="Arial Black" panose="020B0A04020102020204" pitchFamily="34" charset="0"/>
              </a:rPr>
              <a:t>etc</a:t>
            </a:r>
            <a:r>
              <a:rPr kumimoji="1" lang="en-US" altLang="ja-JP" sz="4800" b="1" dirty="0">
                <a:solidFill>
                  <a:srgbClr val="0070C0"/>
                </a:solidFill>
                <a:latin typeface="Arial Black" panose="020B0A04020102020204" pitchFamily="34" charset="0"/>
              </a:rPr>
              <a:t>)</a:t>
            </a:r>
            <a:endParaRPr kumimoji="1" lang="ja-JP" altLang="en-US" sz="32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45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27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Lato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  <p:sp>
        <p:nvSpPr>
          <p:cNvPr id="606" name="Google Shape;606;p27"/>
          <p:cNvSpPr txBox="1"/>
          <p:nvPr/>
        </p:nvSpPr>
        <p:spPr>
          <a:xfrm>
            <a:off x="119239" y="623122"/>
            <a:ext cx="11953522" cy="234786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4000" b="0" i="0" u="none" strike="noStrike" cap="none" dirty="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【</a:t>
            </a:r>
            <a:r>
              <a:rPr lang="en-US" altLang="ja-JP" sz="4000" dirty="0" err="1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Question</a:t>
            </a:r>
            <a:r>
              <a:rPr lang="en-US" altLang="ja-JP" sz="4000" b="0" i="0" u="none" strike="noStrike" cap="none" dirty="0" err="1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】</a:t>
            </a:r>
            <a:r>
              <a:rPr lang="en-US" sz="4000" b="0" i="0" u="none" strike="noStrike" cap="none" dirty="0" err="1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What</a:t>
            </a:r>
            <a:r>
              <a:rPr lang="en-US" sz="4000" b="0" i="0" u="none" strike="noStrike" cap="none" dirty="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 are good things for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  </a:t>
            </a:r>
            <a:r>
              <a:rPr lang="en-US" sz="4000" b="0" i="0" u="none" strike="noStrike" cap="none" dirty="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society if more men take childcare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  </a:t>
            </a:r>
            <a:r>
              <a:rPr lang="en-US" sz="4000" b="0" i="0" u="none" strike="noStrike" cap="none" dirty="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leave?</a:t>
            </a:r>
            <a:r>
              <a:rPr lang="en-US" sz="2800" b="0" i="0" u="none" strike="noStrike" cap="none" dirty="0">
                <a:solidFill>
                  <a:srgbClr val="000000"/>
                </a:solidFill>
                <a:sym typeface="Arial"/>
              </a:rPr>
              <a:t>（</a:t>
            </a:r>
            <a:r>
              <a:rPr lang="ja-JP" altLang="en-US" sz="2800" b="0" i="0" u="none" strike="noStrike" cap="none" dirty="0">
                <a:solidFill>
                  <a:srgbClr val="000000"/>
                </a:solidFill>
                <a:sym typeface="Arial"/>
              </a:rPr>
              <a:t>男性の育休取得率が上がれば、社会にとっ</a:t>
            </a:r>
            <a:r>
              <a:rPr lang="ja-JP" altLang="en-US" sz="2800" dirty="0"/>
              <a:t>てどのようなメリットがあるか？</a:t>
            </a:r>
            <a:r>
              <a:rPr lang="ja-JP" altLang="en-US" sz="2800" b="0" i="0" u="none" strike="noStrike" cap="none" dirty="0">
                <a:solidFill>
                  <a:srgbClr val="000000"/>
                </a:solidFill>
                <a:sym typeface="Arial"/>
              </a:rPr>
              <a:t>ペア</a:t>
            </a:r>
            <a:r>
              <a:rPr lang="ja-JP" altLang="en-US" sz="2800" dirty="0"/>
              <a:t>で</a:t>
            </a:r>
            <a:r>
              <a:rPr lang="ja-JP" altLang="en-US" sz="2800" b="0" i="0" u="none" strike="noStrike" cap="none" dirty="0">
                <a:solidFill>
                  <a:srgbClr val="000000"/>
                </a:solidFill>
                <a:sym typeface="Arial"/>
              </a:rPr>
              <a:t>伝え</a:t>
            </a:r>
            <a:r>
              <a:rPr lang="ja-JP" altLang="en-US" sz="2800" dirty="0"/>
              <a:t>ましょう</a:t>
            </a:r>
            <a:r>
              <a:rPr lang="en-US" sz="2800" b="0" i="0" u="none" strike="noStrike" cap="none" dirty="0">
                <a:solidFill>
                  <a:srgbClr val="000000"/>
                </a:solidFill>
                <a:sym typeface="Arial"/>
              </a:rPr>
              <a:t>！）</a:t>
            </a:r>
            <a:endParaRPr sz="28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609" name="Google Shape;609;p27"/>
          <p:cNvSpPr/>
          <p:nvPr/>
        </p:nvSpPr>
        <p:spPr>
          <a:xfrm>
            <a:off x="135386" y="2970984"/>
            <a:ext cx="7018449" cy="2286739"/>
          </a:xfrm>
          <a:prstGeom prst="rect">
            <a:avLst/>
          </a:prstGeom>
          <a:noFill/>
          <a:ln w="38100" cap="flat" cmpd="sng">
            <a:solidFill>
              <a:srgbClr val="7AA0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3335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sng" strike="noStrike" cap="none" dirty="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① Preparation（</a:t>
            </a:r>
            <a:r>
              <a:rPr lang="en-US" sz="2000" b="1" u="sng" dirty="0">
                <a:latin typeface="Arial Black"/>
                <a:ea typeface="Arial Black"/>
                <a:cs typeface="Arial Black"/>
                <a:sym typeface="Arial Black"/>
              </a:rPr>
              <a:t>5</a:t>
            </a:r>
            <a:r>
              <a:rPr lang="en-US" sz="2000" b="1" i="0" u="sng" strike="noStrike" cap="none" dirty="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 min.）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lnSpc>
                <a:spcPct val="115000"/>
              </a:lnSpc>
              <a:buSzPts val="2000"/>
              <a:buFont typeface="Arial"/>
              <a:buChar char="・"/>
            </a:pPr>
            <a:r>
              <a:rPr lang="en-US" altLang="ja-JP" sz="2000" b="1" dirty="0"/>
              <a:t>You need to make</a:t>
            </a:r>
            <a:r>
              <a:rPr lang="en-US" altLang="ja-JP" sz="2800" b="1" dirty="0">
                <a:solidFill>
                  <a:srgbClr val="FF0000"/>
                </a:solidFill>
              </a:rPr>
              <a:t> at least 2 ideas.</a:t>
            </a:r>
            <a:endParaRPr lang="en-US" sz="28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・"/>
            </a:pPr>
            <a:r>
              <a:rPr lang="en-US" sz="2000" b="1" i="0" u="none" strike="noStrike" cap="none" dirty="0">
                <a:latin typeface="Arial"/>
                <a:ea typeface="Arial"/>
                <a:cs typeface="Arial"/>
                <a:sym typeface="Arial"/>
              </a:rPr>
              <a:t>You can use 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the examples </a:t>
            </a:r>
            <a:r>
              <a:rPr lang="en-US" sz="2000" b="1" i="0" u="none" strike="noStrike" cap="none" dirty="0">
                <a:latin typeface="Arial"/>
                <a:ea typeface="Arial"/>
                <a:cs typeface="Arial"/>
                <a:sym typeface="Arial"/>
              </a:rPr>
              <a:t>on you </a:t>
            </a:r>
            <a:r>
              <a:rPr lang="en-US" altLang="ja-JP" sz="2000" b="1" dirty="0"/>
              <a:t>worksheet.</a:t>
            </a:r>
            <a:endParaRPr lang="en-US" altLang="ja-JP" sz="2000" b="1" i="0" u="none" strike="noStrike" cap="none" dirty="0">
              <a:solidFill>
                <a:srgbClr val="000000"/>
              </a:solidFill>
              <a:sym typeface="Arial"/>
            </a:endParaRPr>
          </a:p>
          <a:p>
            <a:pPr lvl="0">
              <a:lnSpc>
                <a:spcPct val="115000"/>
              </a:lnSpc>
              <a:buSzPts val="2000"/>
            </a:pPr>
            <a:r>
              <a:rPr lang="ja-JP" altLang="en-US" sz="2000" b="1" i="0" u="none" strike="noStrike" cap="none" dirty="0">
                <a:latin typeface="Arial"/>
                <a:ea typeface="Arial"/>
                <a:cs typeface="Arial"/>
                <a:sym typeface="Arial"/>
              </a:rPr>
              <a:t>・</a:t>
            </a:r>
            <a:r>
              <a:rPr lang="en-US" altLang="ja-JP" sz="2000" b="1" i="0" u="none" strike="noStrike" cap="none" dirty="0">
                <a:latin typeface="Arial"/>
                <a:ea typeface="Arial"/>
                <a:cs typeface="Arial"/>
                <a:sym typeface="Arial"/>
              </a:rPr>
              <a:t>Try to write your ideas </a:t>
            </a:r>
            <a:r>
              <a:rPr lang="en-US" altLang="ja-JP" sz="24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 a sentence.</a:t>
            </a:r>
            <a:endParaRPr lang="en-US" sz="24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lnSpc>
                <a:spcPct val="115000"/>
              </a:lnSpc>
              <a:buSzPts val="2000"/>
            </a:pPr>
            <a:r>
              <a:rPr lang="ja-JP" altLang="en-US" sz="2000" b="1" i="0" u="none" strike="noStrike" cap="none" dirty="0">
                <a:latin typeface="Arial"/>
                <a:ea typeface="Arial"/>
                <a:cs typeface="Arial"/>
                <a:sym typeface="Arial"/>
              </a:rPr>
              <a:t>・</a:t>
            </a:r>
            <a:r>
              <a:rPr lang="en-US" sz="24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dirty="0">
                <a:latin typeface="Arial"/>
                <a:ea typeface="Arial"/>
                <a:cs typeface="Arial"/>
                <a:sym typeface="Arial"/>
              </a:rPr>
              <a:t>But </a:t>
            </a:r>
            <a:r>
              <a:rPr lang="en-US" sz="2000" b="1" i="1" u="none" strike="noStrike" cap="none" dirty="0">
                <a:latin typeface="Arial"/>
                <a:ea typeface="Arial"/>
                <a:cs typeface="Arial"/>
                <a:sym typeface="Arial"/>
              </a:rPr>
              <a:t>ONLY</a:t>
            </a:r>
            <a:r>
              <a:rPr lang="en-US" sz="2000" b="1" i="0" u="none" strike="noStrike" cap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key words are OK</a:t>
            </a:r>
            <a:r>
              <a:rPr lang="en-US" sz="2000" b="1" dirty="0">
                <a:solidFill>
                  <a:srgbClr val="FF0000"/>
                </a:solidFill>
              </a:rPr>
              <a:t>!</a:t>
            </a:r>
            <a:endParaRPr lang="en-US" sz="24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Google Shape;610;p27"/>
          <p:cNvSpPr/>
          <p:nvPr/>
        </p:nvSpPr>
        <p:spPr>
          <a:xfrm>
            <a:off x="7220605" y="2995793"/>
            <a:ext cx="4831428" cy="3136203"/>
          </a:xfrm>
          <a:prstGeom prst="rect">
            <a:avLst/>
          </a:prstGeom>
          <a:noFill/>
          <a:ln w="5715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3335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②</a:t>
            </a:r>
            <a:r>
              <a:rPr lang="en-US" sz="2000" b="1" i="0" u="sng" strike="noStrike" cap="none" dirty="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 Talk in pairs</a:t>
            </a:r>
            <a:r>
              <a:rPr lang="ja-JP" altLang="en-US" sz="2000" b="1" i="0" u="sng" strike="noStrike" cap="none" dirty="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（</a:t>
            </a:r>
            <a:r>
              <a:rPr lang="en-US" sz="2000" b="1" i="0" u="sng" strike="noStrike" cap="none" dirty="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5 min.）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・"/>
            </a:pPr>
            <a:r>
              <a:rPr lang="en-US" altLang="ja-JP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Clear </a:t>
            </a:r>
            <a:r>
              <a:rPr lang="en-US" altLang="ja-JP" sz="2800" b="1" i="0" u="none" strike="noStrike" cap="none" dirty="0"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en-US" altLang="ja-JP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big voice 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・"/>
            </a:pPr>
            <a:r>
              <a:rPr lang="en-US" sz="2800" b="1" dirty="0">
                <a:solidFill>
                  <a:srgbClr val="FF0000"/>
                </a:solidFill>
              </a:rPr>
              <a:t>Eye contact</a:t>
            </a: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・"/>
            </a:pPr>
            <a:endParaRPr sz="2800" dirty="0">
              <a:solidFill>
                <a:srgbClr val="FF0000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FF0000"/>
                </a:solidFill>
              </a:rPr>
              <a:t>    </a:t>
            </a:r>
            <a:r>
              <a:rPr lang="en-US" sz="2800" b="1" dirty="0"/>
              <a:t>Your ideas</a:t>
            </a:r>
            <a:r>
              <a:rPr lang="en-US" sz="2800" b="1" i="0" u="none" strike="noStrike" cap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 </a:t>
            </a:r>
            <a:r>
              <a:rPr lang="en-US" sz="36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Q&amp;A</a:t>
            </a:r>
            <a:endParaRPr lang="en-US" sz="36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/>
          </a:p>
        </p:txBody>
      </p:sp>
      <p:sp>
        <p:nvSpPr>
          <p:cNvPr id="2" name="矢印: 下 1">
            <a:extLst>
              <a:ext uri="{FF2B5EF4-FFF2-40B4-BE49-F238E27FC236}">
                <a16:creationId xmlns:a16="http://schemas.microsoft.com/office/drawing/2014/main" id="{3648EB30-941B-DDD5-AFBE-194C2D196182}"/>
              </a:ext>
            </a:extLst>
          </p:cNvPr>
          <p:cNvSpPr/>
          <p:nvPr/>
        </p:nvSpPr>
        <p:spPr>
          <a:xfrm>
            <a:off x="5108840" y="2931569"/>
            <a:ext cx="740979" cy="58473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矢印: 右 2">
            <a:extLst>
              <a:ext uri="{FF2B5EF4-FFF2-40B4-BE49-F238E27FC236}">
                <a16:creationId xmlns:a16="http://schemas.microsoft.com/office/drawing/2014/main" id="{1D43786D-9B54-F9F9-0D1D-5B079DF2DB6D}"/>
              </a:ext>
            </a:extLst>
          </p:cNvPr>
          <p:cNvSpPr/>
          <p:nvPr/>
        </p:nvSpPr>
        <p:spPr>
          <a:xfrm>
            <a:off x="6807375" y="4592860"/>
            <a:ext cx="725213" cy="58332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339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6" grpId="0" animBg="1"/>
      <p:bldP spid="609" grpId="0" animBg="1"/>
      <p:bldP spid="610" grpId="0" animBg="1"/>
      <p:bldP spid="2" grpId="0" animBg="1"/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70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Lato"/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  <p:sp>
        <p:nvSpPr>
          <p:cNvPr id="616" name="Google Shape;616;p70"/>
          <p:cNvSpPr/>
          <p:nvPr/>
        </p:nvSpPr>
        <p:spPr>
          <a:xfrm>
            <a:off x="0" y="17704"/>
            <a:ext cx="3435556" cy="646331"/>
          </a:xfrm>
          <a:prstGeom prst="rect">
            <a:avLst/>
          </a:prstGeom>
          <a:solidFill>
            <a:srgbClr val="FDF4DA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to speak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70"/>
          <p:cNvSpPr/>
          <p:nvPr/>
        </p:nvSpPr>
        <p:spPr>
          <a:xfrm>
            <a:off x="153536" y="937995"/>
            <a:ext cx="11785599" cy="738623"/>
          </a:xfrm>
          <a:prstGeom prst="rect">
            <a:avLst/>
          </a:prstGeom>
          <a:noFill/>
          <a:ln w="762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0" i="0" u="none" strike="noStrike" cap="none" dirty="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4200" b="0" i="0" u="none" strike="noStrike" cap="none" dirty="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Your idea </a:t>
            </a:r>
            <a:r>
              <a:rPr lang="en-US" sz="4200" b="0" i="0" u="none" strike="noStrike" cap="none" dirty="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+ </a:t>
            </a:r>
            <a:r>
              <a:rPr lang="en-US" sz="4200" b="0" i="0" u="none" strike="noStrike" cap="none" dirty="0">
                <a:solidFill>
                  <a:srgbClr val="0070C0"/>
                </a:solidFill>
                <a:latin typeface="Arial Black"/>
                <a:ea typeface="Arial Black"/>
                <a:cs typeface="Arial Black"/>
                <a:sym typeface="Arial Black"/>
              </a:rPr>
              <a:t>Reason</a:t>
            </a:r>
            <a:r>
              <a:rPr lang="en-US" sz="4200" b="0" i="0" u="none" strike="noStrike" cap="none" dirty="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 / </a:t>
            </a:r>
            <a:r>
              <a:rPr lang="en-US" sz="4200" b="0" i="0" u="none" strike="noStrike" cap="none" dirty="0">
                <a:solidFill>
                  <a:srgbClr val="0070C0"/>
                </a:solidFill>
                <a:latin typeface="Arial Black"/>
                <a:ea typeface="Arial Black"/>
                <a:cs typeface="Arial Black"/>
                <a:sym typeface="Arial Black"/>
              </a:rPr>
              <a:t>the result of that</a:t>
            </a:r>
            <a:endParaRPr sz="4200" b="0" i="0" u="none" strike="noStrike" cap="none" dirty="0">
              <a:solidFill>
                <a:srgbClr val="0070C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618" name="Google Shape;618;p70"/>
          <p:cNvSpPr/>
          <p:nvPr/>
        </p:nvSpPr>
        <p:spPr>
          <a:xfrm>
            <a:off x="153536" y="2009875"/>
            <a:ext cx="993500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e.g.) </a:t>
            </a: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　If more men take parental leave, </a:t>
            </a: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Google Shape;619;p70"/>
          <p:cNvSpPr/>
          <p:nvPr/>
        </p:nvSpPr>
        <p:spPr>
          <a:xfrm>
            <a:off x="1121707" y="3241596"/>
            <a:ext cx="961032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①　that is good for </a:t>
            </a:r>
            <a:r>
              <a:rPr lang="en-US" sz="3600" b="1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children</a:t>
            </a:r>
            <a:r>
              <a:rPr lang="en-US" sz="3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36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because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　～.</a:t>
            </a: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p70"/>
          <p:cNvSpPr/>
          <p:nvPr/>
        </p:nvSpPr>
        <p:spPr>
          <a:xfrm>
            <a:off x="989404" y="5595014"/>
            <a:ext cx="1083248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3600" b="1" i="0" u="none" strike="noStrike" cap="none" dirty="0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or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③    </a:t>
            </a:r>
            <a:r>
              <a:rPr lang="en-US" sz="3600" b="1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children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can ～.    </a:t>
            </a:r>
            <a:r>
              <a:rPr lang="en-US" sz="36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Then（そうすれば</a:t>
            </a:r>
            <a:r>
              <a:rPr lang="en-US" sz="36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）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～</a:t>
            </a: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70"/>
          <p:cNvSpPr/>
          <p:nvPr/>
        </p:nvSpPr>
        <p:spPr>
          <a:xfrm>
            <a:off x="1121707" y="3961438"/>
            <a:ext cx="10198626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highlight>
                  <a:srgbClr val="FFFF00"/>
                </a:highlight>
              </a:rPr>
              <a:t>o</a:t>
            </a:r>
            <a:r>
              <a:rPr lang="en-US" sz="3600" b="1" i="0" u="none" strike="noStrike" cap="none" dirty="0">
                <a:solidFill>
                  <a:srgbClr val="000000"/>
                </a:solidFill>
                <a:highlight>
                  <a:srgbClr val="FFFF00"/>
                </a:highlight>
                <a:sym typeface="Arial"/>
              </a:rPr>
              <a:t>r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②    that is good for </a:t>
            </a:r>
            <a:r>
              <a:rPr lang="en-US" sz="3600" b="1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children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　in two ways.  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</a:t>
            </a:r>
            <a:r>
              <a:rPr lang="en-US" sz="36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First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～.      </a:t>
            </a:r>
            <a:r>
              <a:rPr lang="en-US" sz="36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Second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～.</a:t>
            </a:r>
            <a:endParaRPr dirty="0"/>
          </a:p>
        </p:txBody>
      </p:sp>
      <p:sp>
        <p:nvSpPr>
          <p:cNvPr id="622" name="Google Shape;622;p70"/>
          <p:cNvSpPr/>
          <p:nvPr/>
        </p:nvSpPr>
        <p:spPr>
          <a:xfrm>
            <a:off x="5641300" y="3241596"/>
            <a:ext cx="2051047" cy="640080"/>
          </a:xfrm>
          <a:prstGeom prst="rect">
            <a:avLst/>
          </a:prstGeom>
          <a:noFill/>
          <a:ln w="254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3" name="Google Shape;623;p70"/>
          <p:cNvSpPr/>
          <p:nvPr/>
        </p:nvSpPr>
        <p:spPr>
          <a:xfrm>
            <a:off x="5783324" y="4125835"/>
            <a:ext cx="2051047" cy="640080"/>
          </a:xfrm>
          <a:prstGeom prst="rect">
            <a:avLst/>
          </a:prstGeom>
          <a:noFill/>
          <a:ln w="254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4" name="Google Shape;624;p70"/>
          <p:cNvSpPr/>
          <p:nvPr/>
        </p:nvSpPr>
        <p:spPr>
          <a:xfrm>
            <a:off x="2541512" y="5603143"/>
            <a:ext cx="2092222" cy="640080"/>
          </a:xfrm>
          <a:prstGeom prst="rect">
            <a:avLst/>
          </a:prstGeom>
          <a:noFill/>
          <a:ln w="254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476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" grpId="0" animBg="1"/>
      <p:bldP spid="618" grpId="0"/>
      <p:bldP spid="619" grpId="0"/>
      <p:bldP spid="620" grpId="0"/>
      <p:bldP spid="62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72"/>
          <p:cNvSpPr/>
          <p:nvPr/>
        </p:nvSpPr>
        <p:spPr>
          <a:xfrm>
            <a:off x="-1727652" y="4452380"/>
            <a:ext cx="1456221" cy="1441609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640" name="Google Shape;640;p72"/>
          <p:cNvSpPr/>
          <p:nvPr/>
        </p:nvSpPr>
        <p:spPr>
          <a:xfrm>
            <a:off x="-1795043" y="728799"/>
            <a:ext cx="1495692" cy="141449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641" name="Google Shape;641;p72"/>
          <p:cNvSpPr/>
          <p:nvPr/>
        </p:nvSpPr>
        <p:spPr>
          <a:xfrm>
            <a:off x="-1879691" y="2890447"/>
            <a:ext cx="1562736" cy="970614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643" name="Google Shape;643;p72"/>
          <p:cNvSpPr/>
          <p:nvPr/>
        </p:nvSpPr>
        <p:spPr>
          <a:xfrm>
            <a:off x="-2218488" y="3626459"/>
            <a:ext cx="1515853" cy="1382942"/>
          </a:xfrm>
          <a:prstGeom prst="roundRect">
            <a:avLst>
              <a:gd name="adj" fmla="val 16667"/>
            </a:avLst>
          </a:prstGeom>
          <a:solidFill>
            <a:srgbClr val="C9DEE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645" name="Google Shape;645;p72"/>
          <p:cNvSpPr/>
          <p:nvPr/>
        </p:nvSpPr>
        <p:spPr>
          <a:xfrm>
            <a:off x="-2157694" y="2831635"/>
            <a:ext cx="1535574" cy="1336318"/>
          </a:xfrm>
          <a:prstGeom prst="roundRect">
            <a:avLst>
              <a:gd name="adj" fmla="val 16667"/>
            </a:avLst>
          </a:prstGeom>
          <a:solidFill>
            <a:srgbClr val="FDF4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646" name="Google Shape;646;p72"/>
          <p:cNvSpPr/>
          <p:nvPr/>
        </p:nvSpPr>
        <p:spPr>
          <a:xfrm>
            <a:off x="-1823075" y="239535"/>
            <a:ext cx="1723995" cy="980285"/>
          </a:xfrm>
          <a:prstGeom prst="roundRect">
            <a:avLst>
              <a:gd name="adj" fmla="val 16667"/>
            </a:avLst>
          </a:prstGeom>
          <a:solidFill>
            <a:srgbClr val="E5F5D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647" name="Google Shape;647;p72"/>
          <p:cNvSpPr txBox="1"/>
          <p:nvPr/>
        </p:nvSpPr>
        <p:spPr>
          <a:xfrm>
            <a:off x="3081075" y="189380"/>
            <a:ext cx="4512905" cy="64629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Front White Board 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4" name="Google Shape;674;p72"/>
          <p:cNvSpPr/>
          <p:nvPr/>
        </p:nvSpPr>
        <p:spPr>
          <a:xfrm>
            <a:off x="-2174066" y="1529087"/>
            <a:ext cx="2056656" cy="1374597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675" name="Google Shape;675;p72"/>
          <p:cNvSpPr/>
          <p:nvPr/>
        </p:nvSpPr>
        <p:spPr>
          <a:xfrm>
            <a:off x="-2150017" y="3812543"/>
            <a:ext cx="2056656" cy="1374597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639" name="Google Shape;639;p72"/>
          <p:cNvSpPr/>
          <p:nvPr/>
        </p:nvSpPr>
        <p:spPr>
          <a:xfrm>
            <a:off x="-1676728" y="461846"/>
            <a:ext cx="1676303" cy="1437308"/>
          </a:xfrm>
          <a:prstGeom prst="roundRect">
            <a:avLst>
              <a:gd name="adj" fmla="val 16667"/>
            </a:avLst>
          </a:prstGeom>
          <a:solidFill>
            <a:srgbClr val="FF7C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0E5DBF41-1596-61A1-7F6D-DE606F7A6747}"/>
              </a:ext>
            </a:extLst>
          </p:cNvPr>
          <p:cNvSpPr/>
          <p:nvPr/>
        </p:nvSpPr>
        <p:spPr>
          <a:xfrm>
            <a:off x="8132779" y="1058701"/>
            <a:ext cx="3872753" cy="1639894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273C42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  <a:sym typeface="Arial"/>
              </a:rPr>
              <a:t>Student A, 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273C42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  <a:sym typeface="Arial"/>
              </a:rPr>
              <a:t>→</a:t>
            </a: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273C42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  <a:sym typeface="Arial"/>
              </a:rPr>
              <a:t>Affirmative side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273C42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  <a:sym typeface="Arial"/>
              </a:rPr>
              <a:t>（肯定側）</a:t>
            </a:r>
          </a:p>
        </p:txBody>
      </p:sp>
      <p:sp>
        <p:nvSpPr>
          <p:cNvPr id="7" name="Google Shape;649;p72"/>
          <p:cNvSpPr txBox="1"/>
          <p:nvPr/>
        </p:nvSpPr>
        <p:spPr>
          <a:xfrm>
            <a:off x="2716017" y="995640"/>
            <a:ext cx="1284082" cy="646290"/>
          </a:xfrm>
          <a:prstGeom prst="rect">
            <a:avLst/>
          </a:prstGeom>
          <a:solidFill>
            <a:srgbClr val="FFFF00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A  B  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Google Shape;650;p72"/>
          <p:cNvSpPr txBox="1"/>
          <p:nvPr/>
        </p:nvSpPr>
        <p:spPr>
          <a:xfrm>
            <a:off x="2715167" y="1647737"/>
            <a:ext cx="1284932" cy="64629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C  D  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Google Shape;649;p72">
            <a:extLst>
              <a:ext uri="{FF2B5EF4-FFF2-40B4-BE49-F238E27FC236}">
                <a16:creationId xmlns:a16="http://schemas.microsoft.com/office/drawing/2014/main" id="{CC7CF468-0994-1DF7-2338-29061E05938B}"/>
              </a:ext>
            </a:extLst>
          </p:cNvPr>
          <p:cNvSpPr txBox="1"/>
          <p:nvPr/>
        </p:nvSpPr>
        <p:spPr>
          <a:xfrm>
            <a:off x="4629037" y="995640"/>
            <a:ext cx="1284082" cy="646290"/>
          </a:xfrm>
          <a:prstGeom prst="rect">
            <a:avLst/>
          </a:prstGeom>
          <a:solidFill>
            <a:srgbClr val="FFFF00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A  B  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650;p72">
            <a:extLst>
              <a:ext uri="{FF2B5EF4-FFF2-40B4-BE49-F238E27FC236}">
                <a16:creationId xmlns:a16="http://schemas.microsoft.com/office/drawing/2014/main" id="{A0C0277B-3E5E-C4DC-6C05-AA0FDF8B48A4}"/>
              </a:ext>
            </a:extLst>
          </p:cNvPr>
          <p:cNvSpPr txBox="1"/>
          <p:nvPr/>
        </p:nvSpPr>
        <p:spPr>
          <a:xfrm>
            <a:off x="4628187" y="1644815"/>
            <a:ext cx="1284932" cy="64629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C  D  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649;p72">
            <a:extLst>
              <a:ext uri="{FF2B5EF4-FFF2-40B4-BE49-F238E27FC236}">
                <a16:creationId xmlns:a16="http://schemas.microsoft.com/office/drawing/2014/main" id="{D0D0BCA8-293E-1F10-1D19-F21A4FBC0927}"/>
              </a:ext>
            </a:extLst>
          </p:cNvPr>
          <p:cNvSpPr txBox="1"/>
          <p:nvPr/>
        </p:nvSpPr>
        <p:spPr>
          <a:xfrm>
            <a:off x="6541207" y="995640"/>
            <a:ext cx="1284082" cy="646290"/>
          </a:xfrm>
          <a:prstGeom prst="rect">
            <a:avLst/>
          </a:prstGeom>
          <a:solidFill>
            <a:srgbClr val="FFFF00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A  B  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Google Shape;650;p72">
            <a:extLst>
              <a:ext uri="{FF2B5EF4-FFF2-40B4-BE49-F238E27FC236}">
                <a16:creationId xmlns:a16="http://schemas.microsoft.com/office/drawing/2014/main" id="{751E03FC-F79E-E479-6E5F-970A70409EA7}"/>
              </a:ext>
            </a:extLst>
          </p:cNvPr>
          <p:cNvSpPr txBox="1"/>
          <p:nvPr/>
        </p:nvSpPr>
        <p:spPr>
          <a:xfrm>
            <a:off x="6541207" y="1631406"/>
            <a:ext cx="1284932" cy="64629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C  D  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649;p72">
            <a:extLst>
              <a:ext uri="{FF2B5EF4-FFF2-40B4-BE49-F238E27FC236}">
                <a16:creationId xmlns:a16="http://schemas.microsoft.com/office/drawing/2014/main" id="{183A8EC1-AB2C-68CC-2DCA-C9BDAFE1F134}"/>
              </a:ext>
            </a:extLst>
          </p:cNvPr>
          <p:cNvSpPr txBox="1"/>
          <p:nvPr/>
        </p:nvSpPr>
        <p:spPr>
          <a:xfrm>
            <a:off x="2686096" y="2532478"/>
            <a:ext cx="1284082" cy="646290"/>
          </a:xfrm>
          <a:prstGeom prst="rect">
            <a:avLst/>
          </a:prstGeom>
          <a:solidFill>
            <a:srgbClr val="FFFF00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A  B  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650;p72">
            <a:extLst>
              <a:ext uri="{FF2B5EF4-FFF2-40B4-BE49-F238E27FC236}">
                <a16:creationId xmlns:a16="http://schemas.microsoft.com/office/drawing/2014/main" id="{EE394904-3053-D94F-A43F-544DC5E24340}"/>
              </a:ext>
            </a:extLst>
          </p:cNvPr>
          <p:cNvSpPr txBox="1"/>
          <p:nvPr/>
        </p:nvSpPr>
        <p:spPr>
          <a:xfrm>
            <a:off x="2689240" y="3178768"/>
            <a:ext cx="1284932" cy="64629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C  D  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649;p72">
            <a:extLst>
              <a:ext uri="{FF2B5EF4-FFF2-40B4-BE49-F238E27FC236}">
                <a16:creationId xmlns:a16="http://schemas.microsoft.com/office/drawing/2014/main" id="{C4D6F7D6-D4E9-147A-1022-EAC6A1FE8BDE}"/>
              </a:ext>
            </a:extLst>
          </p:cNvPr>
          <p:cNvSpPr txBox="1"/>
          <p:nvPr/>
        </p:nvSpPr>
        <p:spPr>
          <a:xfrm>
            <a:off x="4647410" y="2503128"/>
            <a:ext cx="1284082" cy="646290"/>
          </a:xfrm>
          <a:prstGeom prst="rect">
            <a:avLst/>
          </a:prstGeom>
          <a:solidFill>
            <a:srgbClr val="FFFF00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A  B  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650;p72">
            <a:extLst>
              <a:ext uri="{FF2B5EF4-FFF2-40B4-BE49-F238E27FC236}">
                <a16:creationId xmlns:a16="http://schemas.microsoft.com/office/drawing/2014/main" id="{AE5838A7-2625-B391-BCFC-AF46D9452AB7}"/>
              </a:ext>
            </a:extLst>
          </p:cNvPr>
          <p:cNvSpPr txBox="1"/>
          <p:nvPr/>
        </p:nvSpPr>
        <p:spPr>
          <a:xfrm>
            <a:off x="4646560" y="3152303"/>
            <a:ext cx="1284932" cy="64629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C  D  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" name="Google Shape;649;p72">
            <a:extLst>
              <a:ext uri="{FF2B5EF4-FFF2-40B4-BE49-F238E27FC236}">
                <a16:creationId xmlns:a16="http://schemas.microsoft.com/office/drawing/2014/main" id="{03911979-BB8D-3F60-632A-F69BC5F34891}"/>
              </a:ext>
            </a:extLst>
          </p:cNvPr>
          <p:cNvSpPr txBox="1"/>
          <p:nvPr/>
        </p:nvSpPr>
        <p:spPr>
          <a:xfrm>
            <a:off x="6559580" y="2503128"/>
            <a:ext cx="1284082" cy="646290"/>
          </a:xfrm>
          <a:prstGeom prst="rect">
            <a:avLst/>
          </a:prstGeom>
          <a:solidFill>
            <a:srgbClr val="FFFF00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A  B  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" name="Google Shape;650;p72">
            <a:extLst>
              <a:ext uri="{FF2B5EF4-FFF2-40B4-BE49-F238E27FC236}">
                <a16:creationId xmlns:a16="http://schemas.microsoft.com/office/drawing/2014/main" id="{177C65EF-0319-7700-D174-93A9CF73FDE5}"/>
              </a:ext>
            </a:extLst>
          </p:cNvPr>
          <p:cNvSpPr txBox="1"/>
          <p:nvPr/>
        </p:nvSpPr>
        <p:spPr>
          <a:xfrm>
            <a:off x="6559580" y="3138894"/>
            <a:ext cx="1284932" cy="64629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C  D  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" name="Google Shape;649;p72">
            <a:extLst>
              <a:ext uri="{FF2B5EF4-FFF2-40B4-BE49-F238E27FC236}">
                <a16:creationId xmlns:a16="http://schemas.microsoft.com/office/drawing/2014/main" id="{C16FC01D-FAE6-B168-82F0-D8B6747B67E1}"/>
              </a:ext>
            </a:extLst>
          </p:cNvPr>
          <p:cNvSpPr txBox="1"/>
          <p:nvPr/>
        </p:nvSpPr>
        <p:spPr>
          <a:xfrm>
            <a:off x="2692799" y="4158538"/>
            <a:ext cx="1284082" cy="646290"/>
          </a:xfrm>
          <a:prstGeom prst="rect">
            <a:avLst/>
          </a:prstGeom>
          <a:solidFill>
            <a:srgbClr val="FFFF00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A  B  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650;p72">
            <a:extLst>
              <a:ext uri="{FF2B5EF4-FFF2-40B4-BE49-F238E27FC236}">
                <a16:creationId xmlns:a16="http://schemas.microsoft.com/office/drawing/2014/main" id="{DB58F49D-0A85-57AF-6F7E-98CCA6B1546C}"/>
              </a:ext>
            </a:extLst>
          </p:cNvPr>
          <p:cNvSpPr txBox="1"/>
          <p:nvPr/>
        </p:nvSpPr>
        <p:spPr>
          <a:xfrm>
            <a:off x="2686097" y="4804828"/>
            <a:ext cx="1284932" cy="64629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C  D  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Google Shape;649;p72">
            <a:extLst>
              <a:ext uri="{FF2B5EF4-FFF2-40B4-BE49-F238E27FC236}">
                <a16:creationId xmlns:a16="http://schemas.microsoft.com/office/drawing/2014/main" id="{D275418B-AF4A-BD96-33F2-F4F0FD792FAA}"/>
              </a:ext>
            </a:extLst>
          </p:cNvPr>
          <p:cNvSpPr txBox="1"/>
          <p:nvPr/>
        </p:nvSpPr>
        <p:spPr>
          <a:xfrm>
            <a:off x="4665783" y="4129188"/>
            <a:ext cx="1284082" cy="646290"/>
          </a:xfrm>
          <a:prstGeom prst="rect">
            <a:avLst/>
          </a:prstGeom>
          <a:solidFill>
            <a:srgbClr val="FFFF00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A  B  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650;p72">
            <a:extLst>
              <a:ext uri="{FF2B5EF4-FFF2-40B4-BE49-F238E27FC236}">
                <a16:creationId xmlns:a16="http://schemas.microsoft.com/office/drawing/2014/main" id="{C7939B3B-35E1-D9C2-D0E4-58F511970B9A}"/>
              </a:ext>
            </a:extLst>
          </p:cNvPr>
          <p:cNvSpPr txBox="1"/>
          <p:nvPr/>
        </p:nvSpPr>
        <p:spPr>
          <a:xfrm>
            <a:off x="4664933" y="4778363"/>
            <a:ext cx="1284932" cy="64629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C  D  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649;p72">
            <a:extLst>
              <a:ext uri="{FF2B5EF4-FFF2-40B4-BE49-F238E27FC236}">
                <a16:creationId xmlns:a16="http://schemas.microsoft.com/office/drawing/2014/main" id="{D87D7B90-9FAD-BF31-1E74-2B817AD3D2FA}"/>
              </a:ext>
            </a:extLst>
          </p:cNvPr>
          <p:cNvSpPr txBox="1"/>
          <p:nvPr/>
        </p:nvSpPr>
        <p:spPr>
          <a:xfrm>
            <a:off x="6577953" y="4129188"/>
            <a:ext cx="1284082" cy="646290"/>
          </a:xfrm>
          <a:prstGeom prst="rect">
            <a:avLst/>
          </a:prstGeom>
          <a:solidFill>
            <a:srgbClr val="FFFF00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A  B  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650;p72">
            <a:extLst>
              <a:ext uri="{FF2B5EF4-FFF2-40B4-BE49-F238E27FC236}">
                <a16:creationId xmlns:a16="http://schemas.microsoft.com/office/drawing/2014/main" id="{BE94BC30-F0FA-2C10-4F1F-62E0D0E6B7BA}"/>
              </a:ext>
            </a:extLst>
          </p:cNvPr>
          <p:cNvSpPr txBox="1"/>
          <p:nvPr/>
        </p:nvSpPr>
        <p:spPr>
          <a:xfrm>
            <a:off x="6577953" y="4764954"/>
            <a:ext cx="1284932" cy="64629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C  D  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四角形: 角を丸くする 38">
            <a:extLst>
              <a:ext uri="{FF2B5EF4-FFF2-40B4-BE49-F238E27FC236}">
                <a16:creationId xmlns:a16="http://schemas.microsoft.com/office/drawing/2014/main" id="{4D1B059E-146D-0092-9772-2737D2B9CB66}"/>
              </a:ext>
            </a:extLst>
          </p:cNvPr>
          <p:cNvSpPr/>
          <p:nvPr/>
        </p:nvSpPr>
        <p:spPr>
          <a:xfrm>
            <a:off x="8132778" y="3309241"/>
            <a:ext cx="3872753" cy="1639894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273C42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  <a:sym typeface="Arial"/>
              </a:rPr>
              <a:t>Student C, 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273C42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  <a:sym typeface="Arial"/>
              </a:rPr>
              <a:t>→</a:t>
            </a: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273C42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  <a:sym typeface="Arial"/>
              </a:rPr>
              <a:t>Negative side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273C42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  <a:sym typeface="Arial"/>
              </a:rPr>
              <a:t>（否定側）</a:t>
            </a:r>
          </a:p>
        </p:txBody>
      </p:sp>
    </p:spTree>
    <p:extLst>
      <p:ext uri="{BB962C8B-B14F-4D97-AF65-F5344CB8AC3E}">
        <p14:creationId xmlns:p14="http://schemas.microsoft.com/office/powerpoint/2010/main" val="396234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8">
          <a:extLst>
            <a:ext uri="{FF2B5EF4-FFF2-40B4-BE49-F238E27FC236}">
              <a16:creationId xmlns:a16="http://schemas.microsoft.com/office/drawing/2014/main" id="{C8B2967C-AAB2-7758-D529-2DDD167D26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71">
            <a:extLst>
              <a:ext uri="{FF2B5EF4-FFF2-40B4-BE49-F238E27FC236}">
                <a16:creationId xmlns:a16="http://schemas.microsoft.com/office/drawing/2014/main" id="{19FB5F30-9DD5-B16F-720D-6E48A4D6B69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72" y="1073848"/>
            <a:ext cx="3257550" cy="815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9600" dirty="0">
                <a:solidFill>
                  <a:srgbClr val="002060"/>
                </a:solidFill>
                <a:latin typeface="Lato"/>
                <a:ea typeface="Lato"/>
                <a:cs typeface="Lato"/>
                <a:sym typeface="Lato"/>
              </a:rPr>
              <a:t>Time Table</a:t>
            </a:r>
            <a:endParaRPr sz="9600" dirty="0">
              <a:solidFill>
                <a:srgbClr val="00206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30" name="Google Shape;630;p71">
            <a:extLst>
              <a:ext uri="{FF2B5EF4-FFF2-40B4-BE49-F238E27FC236}">
                <a16:creationId xmlns:a16="http://schemas.microsoft.com/office/drawing/2014/main" id="{A23A55DC-222E-510C-1062-6CF422728D57}"/>
              </a:ext>
            </a:extLst>
          </p:cNvPr>
          <p:cNvSpPr/>
          <p:nvPr/>
        </p:nvSpPr>
        <p:spPr>
          <a:xfrm>
            <a:off x="2355925" y="4376861"/>
            <a:ext cx="909297" cy="140729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55E6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1" name="Google Shape;631;p71">
            <a:extLst>
              <a:ext uri="{FF2B5EF4-FFF2-40B4-BE49-F238E27FC236}">
                <a16:creationId xmlns:a16="http://schemas.microsoft.com/office/drawing/2014/main" id="{6D9FF6D2-614C-E928-EC25-76A1FE6F8D7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696C"/>
              </a:buClr>
              <a:buSzPts val="1300"/>
              <a:buFont typeface="Lato"/>
              <a:buNone/>
              <a:tabLst/>
              <a:defRPr/>
            </a:pPr>
            <a:fld id="{00000000-1234-1234-1234-123412341234}" type="slidenum">
              <a:rPr kumimoji="0" lang="en-US" sz="1333" b="0" i="0" u="none" strike="noStrike" kern="0" cap="none" spc="0" normalizeH="0" baseline="0" noProof="0">
                <a:ln>
                  <a:noFill/>
                </a:ln>
                <a:solidFill>
                  <a:srgbClr val="5E696C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E696C"/>
                </a:buClr>
                <a:buSzPts val="1300"/>
                <a:buFont typeface="Lato"/>
                <a:buNone/>
                <a:tabLst/>
                <a:defRPr/>
              </a:pPr>
              <a:t>36</a:t>
            </a:fld>
            <a:endParaRPr kumimoji="0" sz="1333" b="0" i="0" u="none" strike="noStrike" kern="0" cap="none" spc="0" normalizeH="0" baseline="0" noProof="0">
              <a:ln>
                <a:noFill/>
              </a:ln>
              <a:solidFill>
                <a:srgbClr val="5E696C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632" name="Google Shape;632;p71">
            <a:extLst>
              <a:ext uri="{FF2B5EF4-FFF2-40B4-BE49-F238E27FC236}">
                <a16:creationId xmlns:a16="http://schemas.microsoft.com/office/drawing/2014/main" id="{131205DD-C16A-3B57-C562-CF0DFD32F92A}"/>
              </a:ext>
            </a:extLst>
          </p:cNvPr>
          <p:cNvGraphicFramePr/>
          <p:nvPr/>
        </p:nvGraphicFramePr>
        <p:xfrm>
          <a:off x="3265222" y="348517"/>
          <a:ext cx="8427271" cy="6073798"/>
        </p:xfrm>
        <a:graphic>
          <a:graphicData uri="http://schemas.openxmlformats.org/drawingml/2006/table">
            <a:tbl>
              <a:tblPr bandRow="1">
                <a:noFill/>
              </a:tblPr>
              <a:tblGrid>
                <a:gridCol w="5732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50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0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u="none" strike="noStrike" cap="none" dirty="0">
                          <a:solidFill>
                            <a:schemeClr val="accent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Warm-up</a:t>
                      </a:r>
                      <a:endParaRPr sz="3600" b="1" u="none" strike="noStrike" cap="none" dirty="0">
                        <a:solidFill>
                          <a:schemeClr val="accent1"/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L="91450" marR="91450" marT="45725" marB="45725" anchor="ctr">
                    <a:gradFill flip="none" rotWithShape="1">
                      <a:gsLst>
                        <a:gs pos="0">
                          <a:schemeClr val="accent2">
                            <a:lumMod val="67000"/>
                          </a:schemeClr>
                        </a:gs>
                        <a:gs pos="48000">
                          <a:schemeClr val="accent2">
                            <a:lumMod val="97000"/>
                            <a:lumOff val="3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u="none" strike="noStrike" cap="none" dirty="0">
                          <a:solidFill>
                            <a:schemeClr val="accent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【  5 min.】</a:t>
                      </a:r>
                      <a:endParaRPr sz="3200" b="1" u="none" strike="noStrike" cap="none" dirty="0">
                        <a:solidFill>
                          <a:schemeClr val="accent1"/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L="91450" marR="91450" marT="45725" marB="45725" anchor="ctr">
                    <a:gradFill flip="none" rotWithShape="1">
                      <a:gsLst>
                        <a:gs pos="0">
                          <a:schemeClr val="accent2">
                            <a:lumMod val="67000"/>
                          </a:schemeClr>
                        </a:gs>
                        <a:gs pos="48000">
                          <a:schemeClr val="accent2">
                            <a:lumMod val="97000"/>
                            <a:lumOff val="3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023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u="none" strike="noStrike" cap="none" dirty="0">
                          <a:solidFill>
                            <a:schemeClr val="accent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Activity ①</a:t>
                      </a:r>
                      <a:endParaRPr sz="3600" b="1" u="none" strike="noStrike" cap="none" dirty="0">
                        <a:solidFill>
                          <a:schemeClr val="accent1"/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L="91450" marR="91450" marT="45725" marB="45725" anchor="ctr">
                    <a:gradFill flip="none" rotWithShape="1">
                      <a:gsLst>
                        <a:gs pos="0">
                          <a:schemeClr val="accent2">
                            <a:lumMod val="67000"/>
                          </a:schemeClr>
                        </a:gs>
                        <a:gs pos="48000">
                          <a:schemeClr val="accent2">
                            <a:lumMod val="97000"/>
                            <a:lumOff val="3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u="none" strike="noStrike" cap="none" dirty="0">
                          <a:solidFill>
                            <a:schemeClr val="accent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【15 min.】</a:t>
                      </a:r>
                      <a:endParaRPr sz="3200" b="1" u="none" strike="noStrike" cap="none" dirty="0">
                        <a:solidFill>
                          <a:schemeClr val="accent1"/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L="91450" marR="91450" marT="45725" marB="45725" anchor="ctr">
                    <a:gradFill flip="none" rotWithShape="1">
                      <a:gsLst>
                        <a:gs pos="0">
                          <a:schemeClr val="accent2">
                            <a:lumMod val="67000"/>
                          </a:schemeClr>
                        </a:gs>
                        <a:gs pos="48000">
                          <a:schemeClr val="accent2">
                            <a:lumMod val="97000"/>
                            <a:lumOff val="3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86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u="none" strike="noStrike" cap="none" dirty="0">
                          <a:solidFill>
                            <a:schemeClr val="accent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Activity ②</a:t>
                      </a:r>
                      <a:endParaRPr sz="3600" b="1" u="none" strike="noStrike" cap="none" dirty="0">
                        <a:solidFill>
                          <a:schemeClr val="accent1"/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L="91450" marR="91450" marT="45725" marB="45725" anchor="ctr">
                    <a:gradFill flip="none" rotWithShape="1">
                      <a:gsLst>
                        <a:gs pos="0">
                          <a:schemeClr val="accent2">
                            <a:lumMod val="67000"/>
                          </a:schemeClr>
                        </a:gs>
                        <a:gs pos="48000">
                          <a:schemeClr val="accent2">
                            <a:lumMod val="97000"/>
                            <a:lumOff val="3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u="none" strike="noStrike" cap="none" dirty="0">
                          <a:solidFill>
                            <a:schemeClr val="accent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【10 min.】</a:t>
                      </a:r>
                      <a:endParaRPr sz="3200" b="1" u="none" strike="noStrike" cap="none" dirty="0">
                        <a:solidFill>
                          <a:schemeClr val="accent1"/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L="91450" marR="91450" marT="45725" marB="45725" anchor="ctr">
                    <a:gradFill flip="none" rotWithShape="1">
                      <a:gsLst>
                        <a:gs pos="0">
                          <a:schemeClr val="accent2">
                            <a:lumMod val="67000"/>
                          </a:schemeClr>
                        </a:gs>
                        <a:gs pos="48000">
                          <a:schemeClr val="accent2">
                            <a:lumMod val="97000"/>
                            <a:lumOff val="3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81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  <a:tabLst/>
                        <a:defRPr/>
                      </a:pPr>
                      <a:r>
                        <a:rPr lang="en-US" altLang="ja-JP" sz="3600" u="none" strike="noStrike" cap="none" dirty="0">
                          <a:solidFill>
                            <a:schemeClr val="accent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Activity </a:t>
                      </a:r>
                      <a:r>
                        <a:rPr lang="ja-JP" altLang="en-US" sz="3600" u="none" strike="noStrike" cap="none" dirty="0">
                          <a:solidFill>
                            <a:schemeClr val="accent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③</a:t>
                      </a:r>
                      <a:r>
                        <a:rPr lang="en-US" altLang="ja-JP" sz="2800" u="none" strike="noStrike" cap="none" dirty="0">
                          <a:solidFill>
                            <a:schemeClr val="accent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（Discussion</a:t>
                      </a:r>
                      <a:r>
                        <a:rPr lang="ja-JP" altLang="en-US" sz="2800" u="none" strike="noStrike" cap="none" dirty="0">
                          <a:solidFill>
                            <a:schemeClr val="accent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）</a:t>
                      </a:r>
                      <a:endParaRPr lang="en-US" altLang="ja-JP" sz="3600" b="1" u="none" strike="noStrike" cap="none" dirty="0">
                        <a:solidFill>
                          <a:schemeClr val="accent1"/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L="91450" marR="91450" marT="45725" marB="45725" anchor="ctr">
                    <a:gradFill flip="none" rotWithShape="1">
                      <a:gsLst>
                        <a:gs pos="0">
                          <a:schemeClr val="accent2">
                            <a:lumMod val="67000"/>
                          </a:schemeClr>
                        </a:gs>
                        <a:gs pos="48000">
                          <a:schemeClr val="accent2">
                            <a:lumMod val="97000"/>
                            <a:lumOff val="3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u="none" strike="noStrike" cap="none" dirty="0">
                          <a:solidFill>
                            <a:schemeClr val="accent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【20 min.】</a:t>
                      </a:r>
                      <a:endParaRPr sz="3200" b="1" u="none" strike="noStrike" cap="none" dirty="0">
                        <a:solidFill>
                          <a:schemeClr val="accent1"/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L="91450" marR="91450" marT="45725" marB="45725" anchor="ctr">
                    <a:gradFill flip="none" rotWithShape="1">
                      <a:gsLst>
                        <a:gs pos="0">
                          <a:schemeClr val="accent2">
                            <a:lumMod val="67000"/>
                          </a:schemeClr>
                        </a:gs>
                        <a:gs pos="48000">
                          <a:schemeClr val="accent2">
                            <a:lumMod val="97000"/>
                            <a:lumOff val="3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848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u="none" strike="noStrike" cap="none" dirty="0">
                          <a:solidFill>
                            <a:schemeClr val="accent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Break</a:t>
                      </a:r>
                      <a:endParaRPr sz="1600" b="1" u="none" strike="noStrike" cap="none" dirty="0">
                        <a:solidFill>
                          <a:schemeClr val="accent1"/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L="91450" marR="91450" marT="45725" marB="45725" anchor="ctr">
                    <a:gradFill flip="none" rotWithShape="1">
                      <a:gsLst>
                        <a:gs pos="0">
                          <a:schemeClr val="accent2">
                            <a:lumMod val="67000"/>
                          </a:schemeClr>
                        </a:gs>
                        <a:gs pos="48000">
                          <a:schemeClr val="accent2">
                            <a:lumMod val="97000"/>
                            <a:lumOff val="3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u="none" strike="noStrike" cap="none" dirty="0">
                          <a:solidFill>
                            <a:schemeClr val="accent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【10 min.】</a:t>
                      </a:r>
                      <a:endParaRPr sz="3200" b="1" u="none" strike="noStrike" cap="none" dirty="0">
                        <a:solidFill>
                          <a:schemeClr val="accent1"/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L="91450" marR="91450" marT="45725" marB="45725" anchor="ctr">
                    <a:gradFill flip="none" rotWithShape="1">
                      <a:gsLst>
                        <a:gs pos="0">
                          <a:schemeClr val="accent2">
                            <a:lumMod val="67000"/>
                          </a:schemeClr>
                        </a:gs>
                        <a:gs pos="48000">
                          <a:schemeClr val="accent2">
                            <a:lumMod val="97000"/>
                            <a:lumOff val="3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41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  <a:tabLst/>
                        <a:defRPr/>
                      </a:pPr>
                      <a:r>
                        <a:rPr lang="en-US" altLang="ja-JP" sz="3600" u="none" strike="noStrike" cap="none" dirty="0">
                          <a:solidFill>
                            <a:schemeClr val="accent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Activity ④</a:t>
                      </a:r>
                      <a:r>
                        <a:rPr lang="en-US" altLang="ja-JP" sz="2800" u="none" strike="noStrike" cap="none" dirty="0">
                          <a:solidFill>
                            <a:schemeClr val="accent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（Debate</a:t>
                      </a:r>
                      <a:r>
                        <a:rPr lang="ja-JP" altLang="en-US" sz="2800" u="none" strike="noStrike" cap="none" dirty="0">
                          <a:solidFill>
                            <a:schemeClr val="accent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）</a:t>
                      </a:r>
                      <a:endParaRPr lang="en-US" altLang="ja-JP" sz="3600" b="1" u="none" strike="noStrike" cap="none" dirty="0">
                        <a:solidFill>
                          <a:schemeClr val="accent1"/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u="none" strike="noStrike" cap="none" dirty="0">
                          <a:solidFill>
                            <a:schemeClr val="accent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【50 min.】</a:t>
                      </a:r>
                      <a:endParaRPr sz="3200" b="1" u="none" strike="noStrike" cap="none" dirty="0">
                        <a:solidFill>
                          <a:schemeClr val="accent1"/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600193455"/>
                  </a:ext>
                </a:extLst>
              </a:tr>
              <a:tr h="95400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u="none" strike="noStrike" cap="none" dirty="0">
                          <a:solidFill>
                            <a:schemeClr val="accent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Reflection</a:t>
                      </a:r>
                      <a:endParaRPr sz="3600" b="1" u="none" strike="noStrike" cap="none" dirty="0">
                        <a:solidFill>
                          <a:schemeClr val="accent1"/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L="91450" marR="91450" marT="45725" marB="45725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b="1" u="none" strike="noStrike" cap="none" dirty="0">
                          <a:solidFill>
                            <a:schemeClr val="accent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【  5 min.】</a:t>
                      </a:r>
                      <a:endParaRPr sz="3200" b="1" u="none" strike="noStrike" cap="none" dirty="0">
                        <a:solidFill>
                          <a:schemeClr val="accent1"/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L="91450" marR="91450" marT="45725" marB="45725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83674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1213089-259D-5348-4F34-4AB6F0116D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753035"/>
            <a:ext cx="11360800" cy="533879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altLang="ja-JP" sz="6600" dirty="0"/>
              <a:t>In Sweden, the government make it mandatory for fathers to take at least 90 days of parental leave.</a:t>
            </a:r>
            <a:endParaRPr lang="ja-JP" altLang="en-US" sz="6600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2201905-8606-751B-02E4-EC048B61030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696C"/>
              </a:buClr>
              <a:buSzPts val="1300"/>
              <a:buFont typeface="Lato"/>
              <a:buNone/>
              <a:tabLst/>
              <a:defRPr/>
            </a:pPr>
            <a:fld id="{00000000-1234-1234-1234-123412341234}" type="slidenum">
              <a:rPr kumimoji="0" lang="en-US" sz="1333" b="0" i="0" u="none" strike="noStrike" kern="0" cap="none" spc="0" normalizeH="0" baseline="0" noProof="0" smtClean="0">
                <a:ln>
                  <a:noFill/>
                </a:ln>
                <a:solidFill>
                  <a:srgbClr val="5E696C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E696C"/>
                </a:buClr>
                <a:buSzPts val="1300"/>
                <a:buFont typeface="Lato"/>
                <a:buNone/>
                <a:tabLst/>
                <a:defRPr/>
              </a:pPr>
              <a:t>37</a:t>
            </a:fld>
            <a:endParaRPr kumimoji="0" lang="en-US" sz="1333" b="0" i="0" u="none" strike="noStrike" kern="0" cap="none" spc="0" normalizeH="0" baseline="0" noProof="0">
              <a:ln>
                <a:noFill/>
              </a:ln>
              <a:solidFill>
                <a:srgbClr val="5E696C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8893166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539A53-188D-8829-DFBD-5BEB6A43A7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440BD1C-ECFB-3AEC-B31F-70D1EB2DAA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753035"/>
            <a:ext cx="11360800" cy="533879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altLang="ja-JP" sz="6600" dirty="0"/>
              <a:t>Why do you think Japan doesn’t have the same system as Sweden? </a:t>
            </a:r>
            <a:endParaRPr lang="ja-JP" altLang="en-US" sz="6600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5A6FEEB-F701-F7AD-B353-91854ECB51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696C"/>
              </a:buClr>
              <a:buSzPts val="1300"/>
              <a:buFont typeface="Lato"/>
              <a:buNone/>
              <a:tabLst/>
              <a:defRPr/>
            </a:pPr>
            <a:fld id="{00000000-1234-1234-1234-123412341234}" type="slidenum">
              <a:rPr kumimoji="0" lang="en-US" sz="1333" b="0" i="0" u="none" strike="noStrike" kern="0" cap="none" spc="0" normalizeH="0" baseline="0" noProof="0" smtClean="0">
                <a:ln>
                  <a:noFill/>
                </a:ln>
                <a:solidFill>
                  <a:srgbClr val="5E696C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E696C"/>
                </a:buClr>
                <a:buSzPts val="1300"/>
                <a:buFont typeface="Lato"/>
                <a:buNone/>
                <a:tabLst/>
                <a:defRPr/>
              </a:pPr>
              <a:t>38</a:t>
            </a:fld>
            <a:endParaRPr kumimoji="0" lang="en-US" sz="1333" b="0" i="0" u="none" strike="noStrike" kern="0" cap="none" spc="0" normalizeH="0" baseline="0" noProof="0">
              <a:ln>
                <a:noFill/>
              </a:ln>
              <a:solidFill>
                <a:srgbClr val="5E696C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9763821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>
          <a:extLst>
            <a:ext uri="{FF2B5EF4-FFF2-40B4-BE49-F238E27FC236}">
              <a16:creationId xmlns:a16="http://schemas.microsoft.com/office/drawing/2014/main" id="{8C221D18-754C-CC66-855B-8DDA85AAD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72">
            <a:extLst>
              <a:ext uri="{FF2B5EF4-FFF2-40B4-BE49-F238E27FC236}">
                <a16:creationId xmlns:a16="http://schemas.microsoft.com/office/drawing/2014/main" id="{C0EBAF1E-3C64-BEBD-C12D-B4C4B788EB78}"/>
              </a:ext>
            </a:extLst>
          </p:cNvPr>
          <p:cNvSpPr/>
          <p:nvPr/>
        </p:nvSpPr>
        <p:spPr>
          <a:xfrm>
            <a:off x="-1727652" y="4452380"/>
            <a:ext cx="1456221" cy="1441609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640" name="Google Shape;640;p72">
            <a:extLst>
              <a:ext uri="{FF2B5EF4-FFF2-40B4-BE49-F238E27FC236}">
                <a16:creationId xmlns:a16="http://schemas.microsoft.com/office/drawing/2014/main" id="{D28C0388-32EA-E5A5-8F8B-BF326FB61F5F}"/>
              </a:ext>
            </a:extLst>
          </p:cNvPr>
          <p:cNvSpPr/>
          <p:nvPr/>
        </p:nvSpPr>
        <p:spPr>
          <a:xfrm>
            <a:off x="-1795043" y="728799"/>
            <a:ext cx="1495692" cy="141449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641" name="Google Shape;641;p72">
            <a:extLst>
              <a:ext uri="{FF2B5EF4-FFF2-40B4-BE49-F238E27FC236}">
                <a16:creationId xmlns:a16="http://schemas.microsoft.com/office/drawing/2014/main" id="{632DADF7-0CF3-C1EC-665B-43EC5E0764ED}"/>
              </a:ext>
            </a:extLst>
          </p:cNvPr>
          <p:cNvSpPr/>
          <p:nvPr/>
        </p:nvSpPr>
        <p:spPr>
          <a:xfrm>
            <a:off x="-1879691" y="2890447"/>
            <a:ext cx="1562736" cy="970614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643" name="Google Shape;643;p72">
            <a:extLst>
              <a:ext uri="{FF2B5EF4-FFF2-40B4-BE49-F238E27FC236}">
                <a16:creationId xmlns:a16="http://schemas.microsoft.com/office/drawing/2014/main" id="{D35785E8-F471-E9D4-BDE1-203520B6DBA6}"/>
              </a:ext>
            </a:extLst>
          </p:cNvPr>
          <p:cNvSpPr/>
          <p:nvPr/>
        </p:nvSpPr>
        <p:spPr>
          <a:xfrm>
            <a:off x="-2218488" y="3626459"/>
            <a:ext cx="1515853" cy="1382942"/>
          </a:xfrm>
          <a:prstGeom prst="roundRect">
            <a:avLst>
              <a:gd name="adj" fmla="val 16667"/>
            </a:avLst>
          </a:prstGeom>
          <a:solidFill>
            <a:srgbClr val="C9DEE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645" name="Google Shape;645;p72">
            <a:extLst>
              <a:ext uri="{FF2B5EF4-FFF2-40B4-BE49-F238E27FC236}">
                <a16:creationId xmlns:a16="http://schemas.microsoft.com/office/drawing/2014/main" id="{120C9FA9-0BC6-5DAA-15B2-E1E63FA6D27C}"/>
              </a:ext>
            </a:extLst>
          </p:cNvPr>
          <p:cNvSpPr/>
          <p:nvPr/>
        </p:nvSpPr>
        <p:spPr>
          <a:xfrm>
            <a:off x="-2157694" y="2831635"/>
            <a:ext cx="1535574" cy="1336318"/>
          </a:xfrm>
          <a:prstGeom prst="roundRect">
            <a:avLst>
              <a:gd name="adj" fmla="val 16667"/>
            </a:avLst>
          </a:prstGeom>
          <a:solidFill>
            <a:srgbClr val="FDF4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646" name="Google Shape;646;p72">
            <a:extLst>
              <a:ext uri="{FF2B5EF4-FFF2-40B4-BE49-F238E27FC236}">
                <a16:creationId xmlns:a16="http://schemas.microsoft.com/office/drawing/2014/main" id="{DE0FD2D6-3D16-ABE6-0D80-4A491724B1D3}"/>
              </a:ext>
            </a:extLst>
          </p:cNvPr>
          <p:cNvSpPr/>
          <p:nvPr/>
        </p:nvSpPr>
        <p:spPr>
          <a:xfrm>
            <a:off x="-1823075" y="239535"/>
            <a:ext cx="1723995" cy="980285"/>
          </a:xfrm>
          <a:prstGeom prst="roundRect">
            <a:avLst>
              <a:gd name="adj" fmla="val 16667"/>
            </a:avLst>
          </a:prstGeom>
          <a:solidFill>
            <a:srgbClr val="E5F5D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647" name="Google Shape;647;p72">
            <a:extLst>
              <a:ext uri="{FF2B5EF4-FFF2-40B4-BE49-F238E27FC236}">
                <a16:creationId xmlns:a16="http://schemas.microsoft.com/office/drawing/2014/main" id="{71D16021-6211-8DA9-56F1-2928B3295386}"/>
              </a:ext>
            </a:extLst>
          </p:cNvPr>
          <p:cNvSpPr txBox="1"/>
          <p:nvPr/>
        </p:nvSpPr>
        <p:spPr>
          <a:xfrm>
            <a:off x="3081075" y="189380"/>
            <a:ext cx="4512905" cy="64629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Front White Board 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4" name="Google Shape;674;p72">
            <a:extLst>
              <a:ext uri="{FF2B5EF4-FFF2-40B4-BE49-F238E27FC236}">
                <a16:creationId xmlns:a16="http://schemas.microsoft.com/office/drawing/2014/main" id="{5E225268-B468-4A4E-9E6D-643E0164FC79}"/>
              </a:ext>
            </a:extLst>
          </p:cNvPr>
          <p:cNvSpPr/>
          <p:nvPr/>
        </p:nvSpPr>
        <p:spPr>
          <a:xfrm>
            <a:off x="-2174066" y="1529087"/>
            <a:ext cx="2056656" cy="1374597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675" name="Google Shape;675;p72">
            <a:extLst>
              <a:ext uri="{FF2B5EF4-FFF2-40B4-BE49-F238E27FC236}">
                <a16:creationId xmlns:a16="http://schemas.microsoft.com/office/drawing/2014/main" id="{B61C6FCA-D588-883F-117D-4A432EFD9635}"/>
              </a:ext>
            </a:extLst>
          </p:cNvPr>
          <p:cNvSpPr/>
          <p:nvPr/>
        </p:nvSpPr>
        <p:spPr>
          <a:xfrm>
            <a:off x="-2150017" y="3812543"/>
            <a:ext cx="2056656" cy="1374597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639" name="Google Shape;639;p72">
            <a:extLst>
              <a:ext uri="{FF2B5EF4-FFF2-40B4-BE49-F238E27FC236}">
                <a16:creationId xmlns:a16="http://schemas.microsoft.com/office/drawing/2014/main" id="{EE58D45D-4DD9-C9A2-B81A-37B7B3CF8FED}"/>
              </a:ext>
            </a:extLst>
          </p:cNvPr>
          <p:cNvSpPr/>
          <p:nvPr/>
        </p:nvSpPr>
        <p:spPr>
          <a:xfrm>
            <a:off x="-1676728" y="461846"/>
            <a:ext cx="1676303" cy="1437308"/>
          </a:xfrm>
          <a:prstGeom prst="roundRect">
            <a:avLst>
              <a:gd name="adj" fmla="val 16667"/>
            </a:avLst>
          </a:prstGeom>
          <a:solidFill>
            <a:srgbClr val="FF7C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C93A3F91-AD7D-A561-414F-90E3C438CCFB}"/>
              </a:ext>
            </a:extLst>
          </p:cNvPr>
          <p:cNvSpPr/>
          <p:nvPr/>
        </p:nvSpPr>
        <p:spPr>
          <a:xfrm>
            <a:off x="8132779" y="1058701"/>
            <a:ext cx="3872753" cy="1639894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273C42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  <a:sym typeface="Arial"/>
              </a:rPr>
              <a:t>Student A, 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273C42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  <a:sym typeface="Arial"/>
              </a:rPr>
              <a:t>→</a:t>
            </a: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273C42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  <a:sym typeface="Arial"/>
              </a:rPr>
              <a:t>Affirmative side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273C42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  <a:sym typeface="Arial"/>
              </a:rPr>
              <a:t>（肯定側）</a:t>
            </a:r>
          </a:p>
        </p:txBody>
      </p:sp>
      <p:sp>
        <p:nvSpPr>
          <p:cNvPr id="7" name="Google Shape;649;p72">
            <a:extLst>
              <a:ext uri="{FF2B5EF4-FFF2-40B4-BE49-F238E27FC236}">
                <a16:creationId xmlns:a16="http://schemas.microsoft.com/office/drawing/2014/main" id="{962DAFD3-5A83-C6A9-1741-ABE833FCECF5}"/>
              </a:ext>
            </a:extLst>
          </p:cNvPr>
          <p:cNvSpPr txBox="1"/>
          <p:nvPr/>
        </p:nvSpPr>
        <p:spPr>
          <a:xfrm>
            <a:off x="2716017" y="995640"/>
            <a:ext cx="1284082" cy="646290"/>
          </a:xfrm>
          <a:prstGeom prst="rect">
            <a:avLst/>
          </a:prstGeom>
          <a:solidFill>
            <a:srgbClr val="FFFF00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A  B  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Google Shape;650;p72">
            <a:extLst>
              <a:ext uri="{FF2B5EF4-FFF2-40B4-BE49-F238E27FC236}">
                <a16:creationId xmlns:a16="http://schemas.microsoft.com/office/drawing/2014/main" id="{5E2AEF15-E4D6-5223-D131-098565193B0F}"/>
              </a:ext>
            </a:extLst>
          </p:cNvPr>
          <p:cNvSpPr txBox="1"/>
          <p:nvPr/>
        </p:nvSpPr>
        <p:spPr>
          <a:xfrm>
            <a:off x="2715167" y="1647737"/>
            <a:ext cx="1284932" cy="64629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C  D  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Google Shape;649;p72">
            <a:extLst>
              <a:ext uri="{FF2B5EF4-FFF2-40B4-BE49-F238E27FC236}">
                <a16:creationId xmlns:a16="http://schemas.microsoft.com/office/drawing/2014/main" id="{50DFB272-886B-F4E0-70C4-7926D17DA618}"/>
              </a:ext>
            </a:extLst>
          </p:cNvPr>
          <p:cNvSpPr txBox="1"/>
          <p:nvPr/>
        </p:nvSpPr>
        <p:spPr>
          <a:xfrm>
            <a:off x="4629037" y="995640"/>
            <a:ext cx="1284082" cy="646290"/>
          </a:xfrm>
          <a:prstGeom prst="rect">
            <a:avLst/>
          </a:prstGeom>
          <a:solidFill>
            <a:srgbClr val="FFFF00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A  B  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650;p72">
            <a:extLst>
              <a:ext uri="{FF2B5EF4-FFF2-40B4-BE49-F238E27FC236}">
                <a16:creationId xmlns:a16="http://schemas.microsoft.com/office/drawing/2014/main" id="{D4550B2E-A8B2-ACB8-4996-417E4B75924A}"/>
              </a:ext>
            </a:extLst>
          </p:cNvPr>
          <p:cNvSpPr txBox="1"/>
          <p:nvPr/>
        </p:nvSpPr>
        <p:spPr>
          <a:xfrm>
            <a:off x="4628187" y="1644815"/>
            <a:ext cx="1284932" cy="64629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C  D  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649;p72">
            <a:extLst>
              <a:ext uri="{FF2B5EF4-FFF2-40B4-BE49-F238E27FC236}">
                <a16:creationId xmlns:a16="http://schemas.microsoft.com/office/drawing/2014/main" id="{26F91F94-E87F-4631-FBAE-B8EA34BE0226}"/>
              </a:ext>
            </a:extLst>
          </p:cNvPr>
          <p:cNvSpPr txBox="1"/>
          <p:nvPr/>
        </p:nvSpPr>
        <p:spPr>
          <a:xfrm>
            <a:off x="6541207" y="995640"/>
            <a:ext cx="1284082" cy="646290"/>
          </a:xfrm>
          <a:prstGeom prst="rect">
            <a:avLst/>
          </a:prstGeom>
          <a:solidFill>
            <a:srgbClr val="FFFF00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A  B  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Google Shape;650;p72">
            <a:extLst>
              <a:ext uri="{FF2B5EF4-FFF2-40B4-BE49-F238E27FC236}">
                <a16:creationId xmlns:a16="http://schemas.microsoft.com/office/drawing/2014/main" id="{EA655578-D68F-5F27-16BD-A9616CAF9D1F}"/>
              </a:ext>
            </a:extLst>
          </p:cNvPr>
          <p:cNvSpPr txBox="1"/>
          <p:nvPr/>
        </p:nvSpPr>
        <p:spPr>
          <a:xfrm>
            <a:off x="6541207" y="1631406"/>
            <a:ext cx="1284932" cy="64629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C  D  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649;p72">
            <a:extLst>
              <a:ext uri="{FF2B5EF4-FFF2-40B4-BE49-F238E27FC236}">
                <a16:creationId xmlns:a16="http://schemas.microsoft.com/office/drawing/2014/main" id="{EA147363-53F6-80E7-5CB5-701AE56D2536}"/>
              </a:ext>
            </a:extLst>
          </p:cNvPr>
          <p:cNvSpPr txBox="1"/>
          <p:nvPr/>
        </p:nvSpPr>
        <p:spPr>
          <a:xfrm>
            <a:off x="2686096" y="2532478"/>
            <a:ext cx="1284082" cy="646290"/>
          </a:xfrm>
          <a:prstGeom prst="rect">
            <a:avLst/>
          </a:prstGeom>
          <a:solidFill>
            <a:srgbClr val="FFFF00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A  B  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650;p72">
            <a:extLst>
              <a:ext uri="{FF2B5EF4-FFF2-40B4-BE49-F238E27FC236}">
                <a16:creationId xmlns:a16="http://schemas.microsoft.com/office/drawing/2014/main" id="{301AA611-9ECB-092A-1F1D-00E249C6AFC5}"/>
              </a:ext>
            </a:extLst>
          </p:cNvPr>
          <p:cNvSpPr txBox="1"/>
          <p:nvPr/>
        </p:nvSpPr>
        <p:spPr>
          <a:xfrm>
            <a:off x="2689240" y="3178768"/>
            <a:ext cx="1284932" cy="64629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C  D  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649;p72">
            <a:extLst>
              <a:ext uri="{FF2B5EF4-FFF2-40B4-BE49-F238E27FC236}">
                <a16:creationId xmlns:a16="http://schemas.microsoft.com/office/drawing/2014/main" id="{58F38C77-F458-DD91-8831-99A04189B3E6}"/>
              </a:ext>
            </a:extLst>
          </p:cNvPr>
          <p:cNvSpPr txBox="1"/>
          <p:nvPr/>
        </p:nvSpPr>
        <p:spPr>
          <a:xfrm>
            <a:off x="4647410" y="2503128"/>
            <a:ext cx="1284082" cy="646290"/>
          </a:xfrm>
          <a:prstGeom prst="rect">
            <a:avLst/>
          </a:prstGeom>
          <a:solidFill>
            <a:srgbClr val="FFFF00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A  B  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650;p72">
            <a:extLst>
              <a:ext uri="{FF2B5EF4-FFF2-40B4-BE49-F238E27FC236}">
                <a16:creationId xmlns:a16="http://schemas.microsoft.com/office/drawing/2014/main" id="{E56DACE6-D085-5A49-7FAB-3BEB435D1CD9}"/>
              </a:ext>
            </a:extLst>
          </p:cNvPr>
          <p:cNvSpPr txBox="1"/>
          <p:nvPr/>
        </p:nvSpPr>
        <p:spPr>
          <a:xfrm>
            <a:off x="4646560" y="3152303"/>
            <a:ext cx="1284932" cy="64629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C  D  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" name="Google Shape;649;p72">
            <a:extLst>
              <a:ext uri="{FF2B5EF4-FFF2-40B4-BE49-F238E27FC236}">
                <a16:creationId xmlns:a16="http://schemas.microsoft.com/office/drawing/2014/main" id="{E1FF02FE-7732-2B70-2749-12AB10C11A28}"/>
              </a:ext>
            </a:extLst>
          </p:cNvPr>
          <p:cNvSpPr txBox="1"/>
          <p:nvPr/>
        </p:nvSpPr>
        <p:spPr>
          <a:xfrm>
            <a:off x="6559580" y="2503128"/>
            <a:ext cx="1284082" cy="646290"/>
          </a:xfrm>
          <a:prstGeom prst="rect">
            <a:avLst/>
          </a:prstGeom>
          <a:solidFill>
            <a:srgbClr val="FFFF00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A  B  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" name="Google Shape;650;p72">
            <a:extLst>
              <a:ext uri="{FF2B5EF4-FFF2-40B4-BE49-F238E27FC236}">
                <a16:creationId xmlns:a16="http://schemas.microsoft.com/office/drawing/2014/main" id="{642CAC1C-A319-C31E-5936-53F058B82AB6}"/>
              </a:ext>
            </a:extLst>
          </p:cNvPr>
          <p:cNvSpPr txBox="1"/>
          <p:nvPr/>
        </p:nvSpPr>
        <p:spPr>
          <a:xfrm>
            <a:off x="6559580" y="3138894"/>
            <a:ext cx="1284932" cy="64629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C  D  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" name="Google Shape;649;p72">
            <a:extLst>
              <a:ext uri="{FF2B5EF4-FFF2-40B4-BE49-F238E27FC236}">
                <a16:creationId xmlns:a16="http://schemas.microsoft.com/office/drawing/2014/main" id="{A64CC27A-B321-E7C8-3E49-2C8D06CC8C30}"/>
              </a:ext>
            </a:extLst>
          </p:cNvPr>
          <p:cNvSpPr txBox="1"/>
          <p:nvPr/>
        </p:nvSpPr>
        <p:spPr>
          <a:xfrm>
            <a:off x="2692799" y="4158538"/>
            <a:ext cx="1284082" cy="646290"/>
          </a:xfrm>
          <a:prstGeom prst="rect">
            <a:avLst/>
          </a:prstGeom>
          <a:solidFill>
            <a:srgbClr val="FFFF00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A  B  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650;p72">
            <a:extLst>
              <a:ext uri="{FF2B5EF4-FFF2-40B4-BE49-F238E27FC236}">
                <a16:creationId xmlns:a16="http://schemas.microsoft.com/office/drawing/2014/main" id="{FD7D3E8A-C252-DE67-B35C-C89BC22F289F}"/>
              </a:ext>
            </a:extLst>
          </p:cNvPr>
          <p:cNvSpPr txBox="1"/>
          <p:nvPr/>
        </p:nvSpPr>
        <p:spPr>
          <a:xfrm>
            <a:off x="2686097" y="4804828"/>
            <a:ext cx="1284932" cy="64629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C  D  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Google Shape;649;p72">
            <a:extLst>
              <a:ext uri="{FF2B5EF4-FFF2-40B4-BE49-F238E27FC236}">
                <a16:creationId xmlns:a16="http://schemas.microsoft.com/office/drawing/2014/main" id="{4CE13155-2604-21D3-98E6-F101759D9D5A}"/>
              </a:ext>
            </a:extLst>
          </p:cNvPr>
          <p:cNvSpPr txBox="1"/>
          <p:nvPr/>
        </p:nvSpPr>
        <p:spPr>
          <a:xfrm>
            <a:off x="4665783" y="4129188"/>
            <a:ext cx="1284082" cy="646290"/>
          </a:xfrm>
          <a:prstGeom prst="rect">
            <a:avLst/>
          </a:prstGeom>
          <a:solidFill>
            <a:srgbClr val="FFFF00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A  B  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650;p72">
            <a:extLst>
              <a:ext uri="{FF2B5EF4-FFF2-40B4-BE49-F238E27FC236}">
                <a16:creationId xmlns:a16="http://schemas.microsoft.com/office/drawing/2014/main" id="{58FC84B4-3F72-6E63-FE18-B5FFB7B969CA}"/>
              </a:ext>
            </a:extLst>
          </p:cNvPr>
          <p:cNvSpPr txBox="1"/>
          <p:nvPr/>
        </p:nvSpPr>
        <p:spPr>
          <a:xfrm>
            <a:off x="4664933" y="4778363"/>
            <a:ext cx="1284932" cy="64629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C  D  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649;p72">
            <a:extLst>
              <a:ext uri="{FF2B5EF4-FFF2-40B4-BE49-F238E27FC236}">
                <a16:creationId xmlns:a16="http://schemas.microsoft.com/office/drawing/2014/main" id="{2734FDEC-2C0C-0A5C-9E0A-C1D9D94AE119}"/>
              </a:ext>
            </a:extLst>
          </p:cNvPr>
          <p:cNvSpPr txBox="1"/>
          <p:nvPr/>
        </p:nvSpPr>
        <p:spPr>
          <a:xfrm>
            <a:off x="6577953" y="4129188"/>
            <a:ext cx="1284082" cy="646290"/>
          </a:xfrm>
          <a:prstGeom prst="rect">
            <a:avLst/>
          </a:prstGeom>
          <a:solidFill>
            <a:srgbClr val="FFFF00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A  B  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650;p72">
            <a:extLst>
              <a:ext uri="{FF2B5EF4-FFF2-40B4-BE49-F238E27FC236}">
                <a16:creationId xmlns:a16="http://schemas.microsoft.com/office/drawing/2014/main" id="{C2BE7871-9B89-E663-59C0-9FBF1D28349B}"/>
              </a:ext>
            </a:extLst>
          </p:cNvPr>
          <p:cNvSpPr txBox="1"/>
          <p:nvPr/>
        </p:nvSpPr>
        <p:spPr>
          <a:xfrm>
            <a:off x="6577953" y="4764954"/>
            <a:ext cx="1284932" cy="64629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C  D  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四角形: 角を丸くする 38">
            <a:extLst>
              <a:ext uri="{FF2B5EF4-FFF2-40B4-BE49-F238E27FC236}">
                <a16:creationId xmlns:a16="http://schemas.microsoft.com/office/drawing/2014/main" id="{607C9432-BD41-09D0-B65A-6F5245F743C7}"/>
              </a:ext>
            </a:extLst>
          </p:cNvPr>
          <p:cNvSpPr/>
          <p:nvPr/>
        </p:nvSpPr>
        <p:spPr>
          <a:xfrm>
            <a:off x="8132778" y="3309241"/>
            <a:ext cx="3872753" cy="1639894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273C42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  <a:sym typeface="Arial"/>
              </a:rPr>
              <a:t>Student C, 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273C42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  <a:sym typeface="Arial"/>
              </a:rPr>
              <a:t>→</a:t>
            </a: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273C42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  <a:sym typeface="Arial"/>
              </a:rPr>
              <a:t>Negative side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273C42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  <a:sym typeface="Arial"/>
              </a:rPr>
              <a:t>（否定側）</a:t>
            </a:r>
          </a:p>
        </p:txBody>
      </p:sp>
    </p:spTree>
    <p:extLst>
      <p:ext uri="{BB962C8B-B14F-4D97-AF65-F5344CB8AC3E}">
        <p14:creationId xmlns:p14="http://schemas.microsoft.com/office/powerpoint/2010/main" val="81085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8">
          <a:extLst>
            <a:ext uri="{FF2B5EF4-FFF2-40B4-BE49-F238E27FC236}">
              <a16:creationId xmlns:a16="http://schemas.microsoft.com/office/drawing/2014/main" id="{C8B2967C-AAB2-7758-D529-2DDD167D26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71">
            <a:extLst>
              <a:ext uri="{FF2B5EF4-FFF2-40B4-BE49-F238E27FC236}">
                <a16:creationId xmlns:a16="http://schemas.microsoft.com/office/drawing/2014/main" id="{19FB5F30-9DD5-B16F-720D-6E48A4D6B69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878" y="1962136"/>
            <a:ext cx="3257550" cy="815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9600" dirty="0">
                <a:solidFill>
                  <a:srgbClr val="002060"/>
                </a:solidFill>
                <a:latin typeface="Lato"/>
                <a:ea typeface="Lato"/>
                <a:cs typeface="Lato"/>
                <a:sym typeface="Lato"/>
              </a:rPr>
              <a:t>Time Table</a:t>
            </a:r>
            <a:endParaRPr sz="9600" dirty="0">
              <a:solidFill>
                <a:srgbClr val="00206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30" name="Google Shape;630;p71">
            <a:extLst>
              <a:ext uri="{FF2B5EF4-FFF2-40B4-BE49-F238E27FC236}">
                <a16:creationId xmlns:a16="http://schemas.microsoft.com/office/drawing/2014/main" id="{A23A55DC-222E-510C-1062-6CF422728D57}"/>
              </a:ext>
            </a:extLst>
          </p:cNvPr>
          <p:cNvSpPr/>
          <p:nvPr/>
        </p:nvSpPr>
        <p:spPr>
          <a:xfrm>
            <a:off x="2704509" y="962833"/>
            <a:ext cx="601919" cy="140729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55E6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1" name="Google Shape;631;p71">
            <a:extLst>
              <a:ext uri="{FF2B5EF4-FFF2-40B4-BE49-F238E27FC236}">
                <a16:creationId xmlns:a16="http://schemas.microsoft.com/office/drawing/2014/main" id="{6D9FF6D2-614C-E928-EC25-76A1FE6F8D7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696C"/>
              </a:buClr>
              <a:buSzPts val="1300"/>
              <a:buFont typeface="Lato"/>
              <a:buNone/>
            </a:pPr>
            <a:fld id="{00000000-1234-1234-1234-123412341234}" type="slidenum">
              <a:rPr lang="en-US" sz="1333" b="0" i="0" u="none" strike="noStrike" cap="none"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</a:rPr>
              <a:t>4</a:t>
            </a:fld>
            <a:endParaRPr sz="1333" b="0" i="0" u="none" strike="noStrike" cap="none">
              <a:solidFill>
                <a:srgbClr val="5E696C"/>
              </a:solidFill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632" name="Google Shape;632;p71">
            <a:extLst>
              <a:ext uri="{FF2B5EF4-FFF2-40B4-BE49-F238E27FC236}">
                <a16:creationId xmlns:a16="http://schemas.microsoft.com/office/drawing/2014/main" id="{131205DD-C16A-3B57-C562-CF0DFD32F9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8231495"/>
              </p:ext>
            </p:extLst>
          </p:nvPr>
        </p:nvGraphicFramePr>
        <p:xfrm>
          <a:off x="3347634" y="462856"/>
          <a:ext cx="8427271" cy="5862465"/>
        </p:xfrm>
        <a:graphic>
          <a:graphicData uri="http://schemas.openxmlformats.org/drawingml/2006/table">
            <a:tbl>
              <a:tblPr bandRow="1">
                <a:noFill/>
              </a:tblPr>
              <a:tblGrid>
                <a:gridCol w="5732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50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0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u="none" strike="noStrike" cap="none" dirty="0">
                          <a:solidFill>
                            <a:schemeClr val="accent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Warm-up</a:t>
                      </a:r>
                      <a:endParaRPr sz="3600" b="1" u="none" strike="noStrike" cap="none" dirty="0">
                        <a:solidFill>
                          <a:schemeClr val="accent1"/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L="91450" marR="91450" marT="45725" marB="45725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u="none" strike="noStrike" cap="none" dirty="0">
                          <a:solidFill>
                            <a:schemeClr val="accent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【  7 min.】</a:t>
                      </a:r>
                      <a:endParaRPr sz="3200" b="1" u="none" strike="noStrike" cap="none" dirty="0">
                        <a:solidFill>
                          <a:schemeClr val="accent1"/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L="91450" marR="91450" marT="45725" marB="45725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023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u="none" strike="noStrike" cap="none" dirty="0">
                          <a:solidFill>
                            <a:schemeClr val="accent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Activity ①</a:t>
                      </a:r>
                      <a:endParaRPr sz="3600" b="1" u="none" strike="noStrike" cap="none" dirty="0">
                        <a:solidFill>
                          <a:schemeClr val="accent1"/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L="91450" marR="91450" marT="45725" marB="4572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u="none" strike="noStrike" cap="none" dirty="0">
                          <a:solidFill>
                            <a:schemeClr val="accent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【15 min.】</a:t>
                      </a:r>
                      <a:endParaRPr sz="3200" b="1" u="none" strike="noStrike" cap="none" dirty="0">
                        <a:solidFill>
                          <a:schemeClr val="accent1"/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L="91450" marR="91450" marT="45725" marB="4572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86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u="none" strike="noStrike" cap="none" dirty="0">
                          <a:solidFill>
                            <a:schemeClr val="accent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Activity ②</a:t>
                      </a:r>
                      <a:endParaRPr sz="3600" b="1" u="none" strike="noStrike" cap="none" dirty="0">
                        <a:solidFill>
                          <a:schemeClr val="accent1"/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L="91450" marR="91450" marT="45725" marB="45725" anchor="ctr">
                    <a:solidFill>
                      <a:srgbClr val="F0D8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u="none" strike="noStrike" cap="none" dirty="0">
                          <a:solidFill>
                            <a:schemeClr val="accent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【13 min.】</a:t>
                      </a:r>
                      <a:endParaRPr sz="3200" b="1" u="none" strike="noStrike" cap="none" dirty="0">
                        <a:solidFill>
                          <a:schemeClr val="accent1"/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L="91450" marR="91450" marT="45725" marB="45725" anchor="ctr">
                    <a:solidFill>
                      <a:srgbClr val="F0D8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81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  <a:tabLst/>
                        <a:defRPr/>
                      </a:pPr>
                      <a:r>
                        <a:rPr lang="en-US" altLang="ja-JP" sz="3600" u="none" strike="noStrike" cap="none" dirty="0">
                          <a:solidFill>
                            <a:schemeClr val="accent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Activity </a:t>
                      </a:r>
                      <a:r>
                        <a:rPr lang="ja-JP" altLang="en-US" sz="3600" u="none" strike="noStrike" cap="none" dirty="0">
                          <a:solidFill>
                            <a:schemeClr val="accent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③</a:t>
                      </a:r>
                      <a:r>
                        <a:rPr lang="en-US" altLang="ja-JP" sz="2800" u="none" strike="noStrike" cap="none" dirty="0">
                          <a:solidFill>
                            <a:schemeClr val="accent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（Discussion</a:t>
                      </a:r>
                      <a:r>
                        <a:rPr lang="ja-JP" altLang="en-US" sz="2800" u="none" strike="noStrike" cap="none" dirty="0">
                          <a:solidFill>
                            <a:schemeClr val="accent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）</a:t>
                      </a:r>
                      <a:endParaRPr lang="en-US" altLang="ja-JP" sz="3600" b="1" u="none" strike="noStrike" cap="none" dirty="0">
                        <a:solidFill>
                          <a:schemeClr val="accent1"/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L="91450" marR="91450" marT="45725" marB="4572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u="none" strike="noStrike" cap="none" dirty="0">
                          <a:solidFill>
                            <a:schemeClr val="accent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【10 min.】</a:t>
                      </a:r>
                      <a:endParaRPr sz="3200" b="1" u="none" strike="noStrike" cap="none" dirty="0">
                        <a:solidFill>
                          <a:schemeClr val="accent1"/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L="91450" marR="91450" marT="45725" marB="4572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848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u="none" strike="noStrike" cap="none" dirty="0">
                          <a:solidFill>
                            <a:schemeClr val="accent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Break</a:t>
                      </a:r>
                      <a:endParaRPr sz="1600" b="1" u="none" strike="noStrike" cap="none" dirty="0">
                        <a:solidFill>
                          <a:schemeClr val="accent1"/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L="91450" marR="91450" marT="45725" marB="45725" anchor="ctr">
                    <a:solidFill>
                      <a:srgbClr val="F0D8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u="none" strike="noStrike" cap="none" dirty="0">
                          <a:solidFill>
                            <a:schemeClr val="accent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【10 min.】</a:t>
                      </a:r>
                      <a:endParaRPr sz="3200" b="1" u="none" strike="noStrike" cap="none" dirty="0">
                        <a:solidFill>
                          <a:schemeClr val="accent1"/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L="91450" marR="91450" marT="45725" marB="45725" anchor="ctr">
                    <a:solidFill>
                      <a:srgbClr val="F0D8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41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  <a:tabLst/>
                        <a:defRPr/>
                      </a:pPr>
                      <a:r>
                        <a:rPr lang="en-US" altLang="ja-JP" sz="3600" u="none" strike="noStrike" cap="none" dirty="0">
                          <a:solidFill>
                            <a:schemeClr val="accent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Activity ④</a:t>
                      </a:r>
                      <a:r>
                        <a:rPr lang="en-US" altLang="ja-JP" sz="2800" u="none" strike="noStrike" cap="none" dirty="0">
                          <a:solidFill>
                            <a:schemeClr val="accent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（Debate</a:t>
                      </a:r>
                      <a:r>
                        <a:rPr lang="ja-JP" altLang="en-US" sz="2800" u="none" strike="noStrike" cap="none" dirty="0">
                          <a:solidFill>
                            <a:schemeClr val="accent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）</a:t>
                      </a:r>
                      <a:endParaRPr lang="en-US" altLang="ja-JP" sz="3600" b="1" u="none" strike="noStrike" cap="none" dirty="0">
                        <a:solidFill>
                          <a:schemeClr val="accent1"/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u="none" strike="noStrike" cap="none" dirty="0">
                          <a:solidFill>
                            <a:schemeClr val="accent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【50 min.】</a:t>
                      </a:r>
                      <a:endParaRPr sz="3200" b="1" u="none" strike="noStrike" cap="none" dirty="0">
                        <a:solidFill>
                          <a:schemeClr val="accent1"/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600193455"/>
                  </a:ext>
                </a:extLst>
              </a:tr>
              <a:tr h="74266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u="none" strike="noStrike" cap="none" dirty="0">
                          <a:solidFill>
                            <a:schemeClr val="accent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Reflection</a:t>
                      </a:r>
                      <a:endParaRPr sz="3600" b="1" u="none" strike="noStrike" cap="none" dirty="0">
                        <a:solidFill>
                          <a:schemeClr val="accent1"/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L="91450" marR="91450" marT="45725" marB="45725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b="1" u="none" strike="noStrike" cap="none" dirty="0">
                          <a:solidFill>
                            <a:schemeClr val="accent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【  5 min.】</a:t>
                      </a:r>
                      <a:endParaRPr sz="3200" b="1" u="none" strike="noStrike" cap="none" dirty="0">
                        <a:solidFill>
                          <a:schemeClr val="accent1"/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L="91450" marR="91450" marT="45725" marB="45725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30028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2"/>
          <p:cNvSpPr txBox="1">
            <a:spLocks/>
          </p:cNvSpPr>
          <p:nvPr/>
        </p:nvSpPr>
        <p:spPr bwMode="auto">
          <a:xfrm>
            <a:off x="365761" y="419549"/>
            <a:ext cx="11317044" cy="620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kumimoji="1"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l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l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542925" marR="0" lvl="0" indent="-5429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1" lang="en-US" altLang="ja-JP" sz="5400" b="1" i="1" u="none" strike="noStrike" kern="100" cap="none" spc="0" normalizeH="0" baseline="0" noProof="0" dirty="0">
                <a:ln>
                  <a:noFill/>
                </a:ln>
                <a:solidFill>
                  <a:srgbClr val="1E2D31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Arial"/>
              </a:rPr>
              <a:t>Today’s motion (</a:t>
            </a:r>
            <a:r>
              <a:rPr kumimoji="1" lang="ja-JP" altLang="en-US" sz="5400" b="1" i="1" u="none" strike="noStrike" kern="100" cap="none" spc="0" normalizeH="0" baseline="0" noProof="0" dirty="0">
                <a:ln>
                  <a:noFill/>
                </a:ln>
                <a:solidFill>
                  <a:srgbClr val="1E2D31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Arial"/>
              </a:rPr>
              <a:t>論題）</a:t>
            </a:r>
            <a:r>
              <a:rPr kumimoji="1" lang="en-US" altLang="ja-JP" sz="5400" b="1" i="1" u="none" strike="noStrike" kern="100" cap="none" spc="0" normalizeH="0" baseline="0" noProof="0" dirty="0">
                <a:ln>
                  <a:noFill/>
                </a:ln>
                <a:solidFill>
                  <a:srgbClr val="1E2D31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Arial"/>
              </a:rPr>
              <a:t> is</a:t>
            </a:r>
          </a:p>
          <a:p>
            <a:pPr marL="542925" marR="0" lvl="0" indent="-5429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1" lang="en-US" altLang="ja-JP" sz="1800" b="0" i="0" u="none" strike="noStrike" kern="100" cap="none" spc="0" normalizeH="0" baseline="0" noProof="0" dirty="0">
              <a:ln>
                <a:noFill/>
              </a:ln>
              <a:solidFill>
                <a:srgbClr val="1E2D31"/>
              </a:solidFill>
              <a:effectLst/>
              <a:uLnTx/>
              <a:uFillTx/>
              <a:latin typeface="Times New Roman"/>
              <a:ea typeface="ＭＳ Ｐゴシック"/>
              <a:cs typeface="+mn-cs"/>
              <a:sym typeface="Arial"/>
            </a:endParaRPr>
          </a:p>
          <a:p>
            <a:pPr marL="542925" marR="0" lvl="0" indent="-5429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1" lang="en-US" altLang="ja-JP" sz="6600" b="1" i="0" u="none" strike="noStrike" kern="1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GP創英ﾌﾟﾚｾﾞﾝｽEB" panose="02020800000000000000" pitchFamily="18" charset="-128"/>
                <a:ea typeface="HGP創英ﾌﾟﾚｾﾞﾝｽEB" panose="02020800000000000000" pitchFamily="18" charset="-128"/>
                <a:cs typeface="+mn-cs"/>
                <a:sym typeface="Arial"/>
              </a:rPr>
              <a:t>“</a:t>
            </a:r>
            <a:r>
              <a:rPr kumimoji="1" lang="en-US" altLang="ja-JP" sz="6600" b="1" i="0" u="none" strike="noStrike" kern="1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  <a:sym typeface="Arial"/>
              </a:rPr>
              <a:t>The Japanese government should make it mandatory for fathers to take 90 days of parental leave.”</a:t>
            </a:r>
            <a:endParaRPr kumimoji="1" lang="ja-JP" altLang="en-US" sz="6600" b="1" i="0" u="none" strike="noStrike" kern="1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574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81200" y="404664"/>
            <a:ext cx="8229600" cy="634082"/>
          </a:xfrm>
        </p:spPr>
        <p:txBody>
          <a:bodyPr/>
          <a:lstStyle/>
          <a:p>
            <a:r>
              <a:rPr lang="en-US" altLang="ja-JP" kern="100" dirty="0">
                <a:latin typeface="Arial"/>
                <a:ea typeface="ＭＳ Ｐゴシック"/>
              </a:rPr>
              <a:t>Procedure</a:t>
            </a:r>
            <a:endParaRPr lang="ja-JP" altLang="en-US" b="0" i="0" u="none" strike="noStrike" kern="100" baseline="0" dirty="0">
              <a:latin typeface="Times New Roman"/>
              <a:ea typeface="ＭＳ Ｐゴシック"/>
            </a:endParaRP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258645" y="1196752"/>
            <a:ext cx="10564009" cy="5112568"/>
          </a:xfrm>
        </p:spPr>
        <p:txBody>
          <a:bodyPr/>
          <a:lstStyle/>
          <a:p>
            <a:r>
              <a:rPr lang="en-US" altLang="ja-JP" sz="2800" b="1" kern="100" dirty="0">
                <a:latin typeface="Arial"/>
                <a:ea typeface="ＭＳ Ｐゴシック"/>
              </a:rPr>
              <a:t>  Preparation time (12 min. )</a:t>
            </a:r>
            <a:r>
              <a:rPr lang="ja-JP" altLang="en-US" sz="2800" b="1" kern="100" dirty="0">
                <a:latin typeface="Arial"/>
                <a:ea typeface="ＭＳ Ｐゴシック"/>
              </a:rPr>
              <a:t>　   </a:t>
            </a:r>
            <a:r>
              <a:rPr lang="ja-JP" altLang="en-US" sz="2400" b="1" kern="100" dirty="0">
                <a:latin typeface="Arial"/>
                <a:ea typeface="ＭＳ Ｐゴシック"/>
              </a:rPr>
              <a:t>＊</a:t>
            </a:r>
            <a:r>
              <a:rPr lang="en-US" altLang="ja-JP" sz="2400" b="1" kern="100" dirty="0">
                <a:latin typeface="Arial"/>
                <a:ea typeface="ＭＳ Ｐゴシック"/>
              </a:rPr>
              <a:t>5 min : reading the passage</a:t>
            </a:r>
            <a:endParaRPr lang="en-US" altLang="ja-JP" sz="2800" b="1" kern="100" dirty="0">
              <a:latin typeface="Arial"/>
              <a:ea typeface="ＭＳ Ｐゴシック"/>
            </a:endParaRPr>
          </a:p>
          <a:p>
            <a:pPr algn="ctr"/>
            <a:r>
              <a:rPr lang="ja-JP" altLang="en-US" sz="2800" b="1" kern="100" dirty="0"/>
              <a:t>                                              </a:t>
            </a:r>
            <a:r>
              <a:rPr lang="ja-JP" altLang="en-US" sz="3200" b="1" kern="100" dirty="0"/>
              <a:t>↓   </a:t>
            </a:r>
            <a:r>
              <a:rPr lang="ja-JP" altLang="en-US" sz="2400" b="1" kern="100" dirty="0"/>
              <a:t>＊</a:t>
            </a:r>
            <a:r>
              <a:rPr lang="en-US" altLang="ja-JP" sz="2400" b="1" kern="100" dirty="0"/>
              <a:t>7 min  : preparing for the speech</a:t>
            </a:r>
            <a:endParaRPr lang="en-US" altLang="ja-JP" sz="2800" b="1" kern="100" dirty="0">
              <a:latin typeface="Arial"/>
              <a:ea typeface="ＭＳ Ｐゴシック"/>
            </a:endParaRPr>
          </a:p>
          <a:p>
            <a:r>
              <a:rPr lang="en-US" altLang="ja-JP" sz="2800" b="1" kern="100" dirty="0">
                <a:latin typeface="Arial"/>
                <a:ea typeface="ＭＳ Ｐゴシック"/>
              </a:rPr>
              <a:t>  Affirmative(</a:t>
            </a:r>
            <a:r>
              <a:rPr lang="ja-JP" altLang="en-US" sz="2800" b="1" kern="100" dirty="0">
                <a:latin typeface="Arial"/>
                <a:ea typeface="ＭＳ Ｐゴシック"/>
              </a:rPr>
              <a:t>肯定</a:t>
            </a:r>
            <a:r>
              <a:rPr lang="en-US" altLang="ja-JP" sz="2800" b="1" kern="100" dirty="0">
                <a:latin typeface="Arial"/>
                <a:ea typeface="ＭＳ Ｐゴシック"/>
              </a:rPr>
              <a:t>) Argument Speech (2 min.)  </a:t>
            </a:r>
            <a:r>
              <a:rPr lang="en-US" altLang="ja-JP" sz="2800" b="1" kern="100" dirty="0">
                <a:solidFill>
                  <a:srgbClr val="FF0000"/>
                </a:solidFill>
                <a:latin typeface="Arial"/>
                <a:ea typeface="ＭＳ Ｐゴシック"/>
              </a:rPr>
              <a:t> A</a:t>
            </a:r>
            <a:r>
              <a:rPr lang="en-US" altLang="ja-JP" sz="2800" b="1" kern="100" dirty="0">
                <a:latin typeface="Arial"/>
                <a:ea typeface="ＭＳ Ｐゴシック"/>
              </a:rPr>
              <a:t> </a:t>
            </a:r>
            <a:r>
              <a:rPr lang="ja-JP" altLang="en-US" sz="2800" b="1" kern="100" dirty="0">
                <a:latin typeface="Arial"/>
                <a:ea typeface="ＭＳ Ｐゴシック"/>
              </a:rPr>
              <a:t>　　　</a:t>
            </a:r>
            <a:endParaRPr lang="en-US" altLang="ja-JP" sz="2800" b="1" kern="100" dirty="0">
              <a:latin typeface="Arial"/>
              <a:ea typeface="ＭＳ Ｐゴシック"/>
            </a:endParaRPr>
          </a:p>
          <a:p>
            <a:r>
              <a:rPr lang="ja-JP" altLang="en-US" sz="2800" b="1" kern="100" dirty="0">
                <a:latin typeface="Arial"/>
                <a:ea typeface="ＭＳ Ｐゴシック"/>
              </a:rPr>
              <a:t>                                               ↓  </a:t>
            </a:r>
            <a:endParaRPr lang="en-US" altLang="ja-JP" sz="2800" b="1" kern="100" dirty="0">
              <a:latin typeface="Arial"/>
              <a:ea typeface="ＭＳ Ｐゴシック"/>
            </a:endParaRPr>
          </a:p>
          <a:p>
            <a:pPr lvl="0"/>
            <a:r>
              <a:rPr lang="en-US" altLang="ja-JP" sz="2800" b="1" kern="100" dirty="0">
                <a:solidFill>
                  <a:srgbClr val="FF0000"/>
                </a:solidFill>
                <a:latin typeface="Arial"/>
                <a:ea typeface="ＭＳ Ｐゴシック"/>
              </a:rPr>
              <a:t> </a:t>
            </a:r>
            <a:r>
              <a:rPr lang="en-US" altLang="ja-JP" sz="2800" b="1" kern="100" dirty="0"/>
              <a:t> Negative (</a:t>
            </a:r>
            <a:r>
              <a:rPr lang="ja-JP" altLang="en-US" sz="2800" b="1" kern="100" dirty="0"/>
              <a:t>否定</a:t>
            </a:r>
            <a:r>
              <a:rPr lang="en-US" altLang="ja-JP" sz="2800" b="1" kern="100" dirty="0"/>
              <a:t>) Argument Speech (2 min.)     </a:t>
            </a:r>
            <a:r>
              <a:rPr lang="en-US" altLang="ja-JP" sz="2800" b="1" kern="100" dirty="0">
                <a:solidFill>
                  <a:srgbClr val="FF0000"/>
                </a:solidFill>
              </a:rPr>
              <a:t>C</a:t>
            </a:r>
            <a:r>
              <a:rPr lang="en-US" altLang="ja-JP" sz="2800" b="1" kern="100" dirty="0">
                <a:solidFill>
                  <a:srgbClr val="FF0000"/>
                </a:solidFill>
                <a:latin typeface="Arial"/>
                <a:ea typeface="ＭＳ Ｐゴシック"/>
              </a:rPr>
              <a:t> </a:t>
            </a:r>
          </a:p>
          <a:p>
            <a:pPr lvl="0"/>
            <a:r>
              <a:rPr lang="en-US" altLang="ja-JP" sz="2800" b="1" kern="100" dirty="0">
                <a:solidFill>
                  <a:srgbClr val="FF0000"/>
                </a:solidFill>
                <a:latin typeface="Arial"/>
                <a:ea typeface="ＭＳ Ｐゴシック"/>
              </a:rPr>
              <a:t>                                               </a:t>
            </a:r>
            <a:r>
              <a:rPr lang="ja-JP" altLang="en-US" sz="2800" b="1" kern="100" dirty="0"/>
              <a:t>↓</a:t>
            </a:r>
            <a:endParaRPr lang="en-US" altLang="ja-JP" sz="2800" b="1" kern="100" dirty="0"/>
          </a:p>
          <a:p>
            <a:r>
              <a:rPr lang="en-US" altLang="ja-JP" sz="2800" b="1" kern="100" dirty="0"/>
              <a:t> </a:t>
            </a:r>
            <a:r>
              <a:rPr lang="ja-JP" altLang="en-US" sz="2800" b="1" kern="100" dirty="0"/>
              <a:t> </a:t>
            </a:r>
            <a:r>
              <a:rPr lang="en-US" altLang="ja-JP" sz="2800" b="1" kern="100" dirty="0"/>
              <a:t>Preparation time (3 min.)</a:t>
            </a:r>
            <a:endParaRPr lang="en-US" altLang="ja-JP" sz="2800" b="1" kern="100" dirty="0">
              <a:latin typeface="Times New Roman"/>
            </a:endParaRPr>
          </a:p>
          <a:p>
            <a:r>
              <a:rPr lang="en-US" altLang="ja-JP" sz="2800" b="1" kern="100" dirty="0">
                <a:latin typeface="Times New Roman"/>
              </a:rPr>
              <a:t>                                                    </a:t>
            </a:r>
            <a:r>
              <a:rPr lang="ja-JP" altLang="en-US" sz="2800" b="1" kern="100" dirty="0"/>
              <a:t>↓</a:t>
            </a:r>
            <a:endParaRPr lang="en-US" altLang="ja-JP" sz="2800" b="1" kern="100" dirty="0"/>
          </a:p>
          <a:p>
            <a:r>
              <a:rPr lang="en-US" altLang="ja-JP" sz="2800" b="1" kern="100" dirty="0"/>
              <a:t>  Affirmative Refutation speech (1 min.)</a:t>
            </a:r>
            <a:r>
              <a:rPr lang="en-US" altLang="ja-JP" sz="2800" b="1" kern="100" dirty="0">
                <a:solidFill>
                  <a:srgbClr val="FF0000"/>
                </a:solidFill>
              </a:rPr>
              <a:t>           B</a:t>
            </a:r>
            <a:br>
              <a:rPr lang="en-US" altLang="ja-JP" sz="2800" b="1" kern="100" dirty="0">
                <a:solidFill>
                  <a:srgbClr val="FF0000"/>
                </a:solidFill>
              </a:rPr>
            </a:br>
            <a:r>
              <a:rPr lang="en-US" altLang="ja-JP" sz="2800" b="1" kern="100" dirty="0">
                <a:solidFill>
                  <a:srgbClr val="FF0000"/>
                </a:solidFill>
              </a:rPr>
              <a:t>                                               </a:t>
            </a:r>
            <a:r>
              <a:rPr lang="ja-JP" altLang="en-US" sz="2800" b="1" kern="100" dirty="0"/>
              <a:t>↓</a:t>
            </a:r>
            <a:endParaRPr lang="en-US" altLang="ja-JP" sz="2800" b="1" kern="100" dirty="0"/>
          </a:p>
          <a:p>
            <a:pPr lvl="0"/>
            <a:br>
              <a:rPr lang="en-US" altLang="ja-JP" sz="3200" kern="100" dirty="0">
                <a:solidFill>
                  <a:srgbClr val="FF0000"/>
                </a:solidFill>
                <a:latin typeface="Arial"/>
                <a:ea typeface="ＭＳ Ｐゴシック"/>
              </a:rPr>
            </a:br>
            <a:endParaRPr lang="ja-JP" altLang="en-US" sz="3200" kern="100" dirty="0"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4853930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504887-B9C7-E352-C57C-E2EA8DD4C6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43251AA-6BFD-39BA-6447-65288057F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404664"/>
            <a:ext cx="8229600" cy="634082"/>
          </a:xfrm>
        </p:spPr>
        <p:txBody>
          <a:bodyPr/>
          <a:lstStyle/>
          <a:p>
            <a:r>
              <a:rPr lang="en-US" altLang="ja-JP" kern="100" dirty="0">
                <a:latin typeface="Arial"/>
                <a:ea typeface="ＭＳ Ｐゴシック"/>
              </a:rPr>
              <a:t>Procedure</a:t>
            </a:r>
            <a:endParaRPr lang="ja-JP" altLang="en-US" b="0" i="0" u="none" strike="noStrike" kern="100" baseline="0" dirty="0">
              <a:latin typeface="Times New Roman"/>
              <a:ea typeface="ＭＳ Ｐゴシック"/>
            </a:endParaRP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21A2144-F1AC-DF9E-191A-EE912462C6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0" y="1196752"/>
            <a:ext cx="8229600" cy="5112568"/>
          </a:xfrm>
        </p:spPr>
        <p:txBody>
          <a:bodyPr/>
          <a:lstStyle/>
          <a:p>
            <a:pPr lvl="0"/>
            <a:r>
              <a:rPr lang="en-US" altLang="ja-JP" sz="2800" b="1" kern="100" dirty="0">
                <a:latin typeface="Arial"/>
                <a:ea typeface="ＭＳ Ｐゴシック"/>
              </a:rPr>
              <a:t>  Negative</a:t>
            </a:r>
            <a:r>
              <a:rPr lang="en-US" altLang="ja-JP" sz="2800" b="1" kern="100" dirty="0"/>
              <a:t> Refutation speech (1 min.)               </a:t>
            </a:r>
            <a:r>
              <a:rPr lang="en-US" altLang="ja-JP" sz="2800" b="1" kern="100" dirty="0">
                <a:solidFill>
                  <a:srgbClr val="FF0000"/>
                </a:solidFill>
              </a:rPr>
              <a:t>D </a:t>
            </a:r>
            <a:endParaRPr lang="en-US" altLang="ja-JP" sz="2800" b="1" kern="100" dirty="0">
              <a:latin typeface="Arial"/>
              <a:ea typeface="ＭＳ Ｐゴシック"/>
            </a:endParaRPr>
          </a:p>
          <a:p>
            <a:pPr algn="ctr"/>
            <a:r>
              <a:rPr lang="ja-JP" altLang="en-US" sz="2800" b="1" kern="100" dirty="0"/>
              <a:t>↓</a:t>
            </a:r>
            <a:endParaRPr lang="en-US" altLang="ja-JP" sz="2800" b="1" kern="100" dirty="0">
              <a:latin typeface="Arial"/>
              <a:ea typeface="ＭＳ Ｐゴシック"/>
            </a:endParaRPr>
          </a:p>
          <a:p>
            <a:r>
              <a:rPr lang="en-US" altLang="ja-JP" sz="2800" b="1" kern="100" dirty="0">
                <a:latin typeface="Arial"/>
                <a:ea typeface="ＭＳ Ｐゴシック"/>
              </a:rPr>
              <a:t>  </a:t>
            </a:r>
            <a:r>
              <a:rPr lang="en-US" altLang="ja-JP" sz="2800" b="1" kern="100" dirty="0"/>
              <a:t>Preparation time (3 min.)</a:t>
            </a:r>
            <a:r>
              <a:rPr lang="ja-JP" altLang="en-US" sz="2800" b="1" kern="100" dirty="0">
                <a:latin typeface="Arial"/>
                <a:ea typeface="ＭＳ Ｐゴシック"/>
              </a:rPr>
              <a:t>　　　</a:t>
            </a:r>
            <a:endParaRPr lang="en-US" altLang="ja-JP" sz="2800" b="1" kern="100" dirty="0">
              <a:latin typeface="Arial"/>
              <a:ea typeface="ＭＳ Ｐゴシック"/>
            </a:endParaRPr>
          </a:p>
          <a:p>
            <a:pPr algn="ctr"/>
            <a:r>
              <a:rPr lang="ja-JP" altLang="en-US" sz="2800" b="1" kern="100" dirty="0">
                <a:latin typeface="Arial"/>
                <a:ea typeface="ＭＳ Ｐゴシック"/>
              </a:rPr>
              <a:t>↓</a:t>
            </a:r>
            <a:endParaRPr lang="en-US" altLang="ja-JP" sz="2800" b="1" kern="100" dirty="0">
              <a:latin typeface="Arial"/>
              <a:ea typeface="ＭＳ Ｐゴシック"/>
            </a:endParaRPr>
          </a:p>
          <a:p>
            <a:pPr lvl="0"/>
            <a:r>
              <a:rPr lang="en-US" altLang="ja-JP" sz="2800" b="1" kern="100" dirty="0">
                <a:solidFill>
                  <a:srgbClr val="FF0000"/>
                </a:solidFill>
                <a:latin typeface="Arial"/>
                <a:ea typeface="ＭＳ Ｐゴシック"/>
              </a:rPr>
              <a:t>  </a:t>
            </a:r>
            <a:r>
              <a:rPr lang="en-US" altLang="ja-JP" sz="2800" b="1" kern="100" dirty="0"/>
              <a:t>Affirmative Reconstruction Speech (1 min.)   </a:t>
            </a:r>
            <a:r>
              <a:rPr lang="en-US" altLang="ja-JP" sz="2800" b="1" kern="100" dirty="0">
                <a:solidFill>
                  <a:srgbClr val="FF0000"/>
                </a:solidFill>
              </a:rPr>
              <a:t>B</a:t>
            </a:r>
            <a:r>
              <a:rPr lang="ja-JP" altLang="en-US" sz="2800" b="1" kern="100" dirty="0"/>
              <a:t>　　　</a:t>
            </a:r>
            <a:endParaRPr lang="en-US" altLang="ja-JP" sz="2800" b="1" kern="100" dirty="0"/>
          </a:p>
          <a:p>
            <a:pPr lvl="0" algn="ctr"/>
            <a:r>
              <a:rPr lang="ja-JP" altLang="en-US" sz="2800" b="1" kern="100" dirty="0"/>
              <a:t>↓</a:t>
            </a:r>
            <a:endParaRPr lang="en-US" altLang="ja-JP" sz="2800" b="1" kern="100" dirty="0"/>
          </a:p>
          <a:p>
            <a:pPr lvl="0"/>
            <a:r>
              <a:rPr lang="en-US" altLang="ja-JP" sz="2800" b="1" kern="100" dirty="0">
                <a:solidFill>
                  <a:srgbClr val="FF0000"/>
                </a:solidFill>
              </a:rPr>
              <a:t> </a:t>
            </a:r>
            <a:r>
              <a:rPr lang="en-US" altLang="ja-JP" sz="2800" b="1" kern="100" dirty="0"/>
              <a:t> Negative Reconstruction Speech (1 min.)      </a:t>
            </a:r>
            <a:r>
              <a:rPr lang="en-US" altLang="ja-JP" sz="2800" b="1" kern="100" dirty="0">
                <a:solidFill>
                  <a:srgbClr val="FF0000"/>
                </a:solidFill>
              </a:rPr>
              <a:t>D</a:t>
            </a:r>
            <a:br>
              <a:rPr lang="en-US" altLang="ja-JP" sz="3200" kern="100" dirty="0">
                <a:solidFill>
                  <a:srgbClr val="FF0000"/>
                </a:solidFill>
                <a:latin typeface="Arial"/>
                <a:ea typeface="ＭＳ Ｐゴシック"/>
              </a:rPr>
            </a:br>
            <a:endParaRPr lang="ja-JP" altLang="en-US" sz="3200" kern="100" dirty="0"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5375658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43850E35-E881-1F82-B723-41C09AFFD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6000" dirty="0"/>
              <a:t>Get ideas from the passage!</a:t>
            </a:r>
            <a:endParaRPr lang="ja-JP" altLang="en-US" sz="6000" dirty="0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F5EF8A37-04A9-FF70-F110-3C9F3D4769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5068" y="1495312"/>
            <a:ext cx="5960932" cy="5088049"/>
          </a:xfrm>
          <a:ln w="50800">
            <a:solidFill>
              <a:schemeClr val="accent1"/>
            </a:solidFill>
          </a:ln>
        </p:spPr>
        <p:txBody>
          <a:bodyPr/>
          <a:lstStyle/>
          <a:p>
            <a:r>
              <a:rPr lang="en-US" altLang="ja-JP" sz="3200" dirty="0">
                <a:solidFill>
                  <a:srgbClr val="FF0000"/>
                </a:solidFill>
              </a:rPr>
              <a:t>Affirmative</a:t>
            </a:r>
          </a:p>
          <a:p>
            <a:r>
              <a:rPr lang="ja-JP" altLang="en-US" dirty="0">
                <a:highlight>
                  <a:srgbClr val="FFFF00"/>
                </a:highlight>
              </a:rPr>
              <a:t>・</a:t>
            </a:r>
            <a:r>
              <a:rPr lang="en-US" altLang="ja-JP" dirty="0">
                <a:highlight>
                  <a:srgbClr val="FFFF00"/>
                </a:highlight>
              </a:rPr>
              <a:t>Problem in Japan’s families</a:t>
            </a:r>
          </a:p>
          <a:p>
            <a:r>
              <a:rPr lang="ja-JP" altLang="en-US" dirty="0"/>
              <a:t>（日本の家庭が抱える問題）</a:t>
            </a:r>
            <a:endParaRPr lang="en-US" altLang="ja-JP" dirty="0"/>
          </a:p>
          <a:p>
            <a:r>
              <a:rPr lang="ja-JP" altLang="en-US" dirty="0">
                <a:highlight>
                  <a:srgbClr val="FFFF00"/>
                </a:highlight>
              </a:rPr>
              <a:t>・</a:t>
            </a:r>
            <a:r>
              <a:rPr lang="en-US" altLang="ja-JP" dirty="0">
                <a:highlight>
                  <a:srgbClr val="FFFF00"/>
                </a:highlight>
              </a:rPr>
              <a:t>Sharing Childcare Responsibilities</a:t>
            </a:r>
          </a:p>
          <a:p>
            <a:r>
              <a:rPr lang="ja-JP" altLang="en-US" dirty="0"/>
              <a:t>（育児責任の分担）</a:t>
            </a:r>
            <a:endParaRPr lang="en-US" altLang="ja-JP" dirty="0"/>
          </a:p>
          <a:p>
            <a:r>
              <a:rPr lang="ja-JP" altLang="en-US" dirty="0">
                <a:highlight>
                  <a:srgbClr val="FFFF00"/>
                </a:highlight>
              </a:rPr>
              <a:t>・</a:t>
            </a:r>
            <a:r>
              <a:rPr lang="en-US" altLang="ja-JP" dirty="0">
                <a:highlight>
                  <a:srgbClr val="FFFF00"/>
                </a:highlight>
              </a:rPr>
              <a:t>Benefit</a:t>
            </a:r>
            <a:r>
              <a:rPr lang="ja-JP" altLang="en-US" dirty="0">
                <a:highlight>
                  <a:srgbClr val="FFFF00"/>
                </a:highlight>
              </a:rPr>
              <a:t> </a:t>
            </a:r>
            <a:r>
              <a:rPr lang="en-US" altLang="ja-JP" dirty="0">
                <a:highlight>
                  <a:srgbClr val="FFFF00"/>
                </a:highlight>
              </a:rPr>
              <a:t>for</a:t>
            </a:r>
            <a:r>
              <a:rPr lang="ja-JP" altLang="en-US" dirty="0">
                <a:highlight>
                  <a:srgbClr val="FFFF00"/>
                </a:highlight>
              </a:rPr>
              <a:t> </a:t>
            </a:r>
            <a:r>
              <a:rPr lang="en-US" altLang="ja-JP" dirty="0">
                <a:highlight>
                  <a:srgbClr val="FFFF00"/>
                </a:highlight>
              </a:rPr>
              <a:t>Children and Fathers</a:t>
            </a:r>
          </a:p>
          <a:p>
            <a:r>
              <a:rPr lang="ja-JP" altLang="en-US" dirty="0"/>
              <a:t>（子どもと父親の良い関係性）</a:t>
            </a:r>
            <a:endParaRPr lang="en-US" altLang="ja-JP" dirty="0"/>
          </a:p>
          <a:p>
            <a:r>
              <a:rPr lang="ja-JP" altLang="en-US" dirty="0">
                <a:highlight>
                  <a:srgbClr val="FFFF00"/>
                </a:highlight>
              </a:rPr>
              <a:t>・</a:t>
            </a:r>
            <a:r>
              <a:rPr lang="en-US" altLang="ja-JP" dirty="0">
                <a:highlight>
                  <a:srgbClr val="FFFF00"/>
                </a:highlight>
              </a:rPr>
              <a:t>Support</a:t>
            </a:r>
            <a:r>
              <a:rPr lang="ja-JP" altLang="en-US" dirty="0">
                <a:highlight>
                  <a:srgbClr val="FFFF00"/>
                </a:highlight>
              </a:rPr>
              <a:t> </a:t>
            </a:r>
            <a:r>
              <a:rPr lang="en-US" altLang="ja-JP" dirty="0">
                <a:highlight>
                  <a:srgbClr val="FFFF00"/>
                </a:highlight>
              </a:rPr>
              <a:t>for</a:t>
            </a:r>
            <a:r>
              <a:rPr lang="ja-JP" altLang="en-US" dirty="0">
                <a:highlight>
                  <a:srgbClr val="FFFF00"/>
                </a:highlight>
              </a:rPr>
              <a:t> </a:t>
            </a:r>
            <a:r>
              <a:rPr lang="en-US" altLang="ja-JP" dirty="0">
                <a:highlight>
                  <a:srgbClr val="FFFF00"/>
                </a:highlight>
              </a:rPr>
              <a:t>Companies</a:t>
            </a:r>
            <a:r>
              <a:rPr lang="ja-JP" altLang="en-US" dirty="0">
                <a:highlight>
                  <a:srgbClr val="FFFF00"/>
                </a:highlight>
              </a:rPr>
              <a:t> </a:t>
            </a:r>
            <a:r>
              <a:rPr lang="en-US" altLang="ja-JP" dirty="0">
                <a:highlight>
                  <a:srgbClr val="FFFF00"/>
                </a:highlight>
              </a:rPr>
              <a:t>and society</a:t>
            </a:r>
          </a:p>
          <a:p>
            <a:r>
              <a:rPr lang="ja-JP" altLang="en-US" dirty="0"/>
              <a:t>（企業と社会に対するサポート）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342BDC4-8FE7-7264-8861-8BCC619662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9317" y="1506071"/>
            <a:ext cx="5787615" cy="5088048"/>
          </a:xfrm>
          <a:ln w="53975">
            <a:solidFill>
              <a:schemeClr val="accent1"/>
            </a:solidFill>
          </a:ln>
        </p:spPr>
        <p:txBody>
          <a:bodyPr/>
          <a:lstStyle/>
          <a:p>
            <a:r>
              <a:rPr lang="en-US" altLang="ja-JP" sz="3200" dirty="0">
                <a:solidFill>
                  <a:srgbClr val="FF0000"/>
                </a:solidFill>
              </a:rPr>
              <a:t>Negative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ＭＳ Ｐゴシック"/>
                <a:cs typeface="+mn-cs"/>
              </a:rPr>
              <a:t>・</a:t>
            </a:r>
            <a:r>
              <a:rPr lang="en-US" altLang="ja-JP" dirty="0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ＭＳ Ｐゴシック"/>
              </a:rPr>
              <a:t>Different  Family Situations</a:t>
            </a:r>
            <a:endParaRPr kumimoji="1" lang="en-US" altLang="ja-JP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（</a:t>
            </a:r>
            <a:r>
              <a:rPr lang="ja-JP" altLang="en-US" dirty="0">
                <a:solidFill>
                  <a:srgbClr val="000000"/>
                </a:solidFill>
                <a:latin typeface="Arial"/>
                <a:ea typeface="ＭＳ Ｐゴシック"/>
              </a:rPr>
              <a:t>異なる家庭事情</a:t>
            </a:r>
            <a:r>
              <a:rPr kumimoji="1" lang="ja-JP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）</a:t>
            </a:r>
            <a:endParaRPr kumimoji="1" lang="en-US" altLang="ja-JP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ＭＳ Ｐゴシック"/>
                <a:cs typeface="+mn-cs"/>
              </a:rPr>
              <a:t>・</a:t>
            </a:r>
            <a:r>
              <a:rPr lang="en-US" altLang="ja-JP" dirty="0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ＭＳ Ｐゴシック"/>
              </a:rPr>
              <a:t>Problems for Small Companies</a:t>
            </a:r>
            <a:endParaRPr kumimoji="1" lang="en-US" altLang="ja-JP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（小規模企業における問題）</a:t>
            </a:r>
            <a:endParaRPr kumimoji="1" lang="en-US" altLang="ja-JP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ＭＳ Ｐゴシック"/>
                <a:cs typeface="+mn-cs"/>
              </a:rPr>
              <a:t>・</a:t>
            </a:r>
            <a:r>
              <a:rPr lang="en-US" altLang="ja-JP" sz="2400" dirty="0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ＭＳ Ｐゴシック"/>
              </a:rPr>
              <a:t>Not Every Father Wants Long Leave</a:t>
            </a:r>
            <a:endParaRPr kumimoji="1" lang="en-US" altLang="ja-JP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（すべての父親が望んでいるわけではない）</a:t>
            </a:r>
            <a:endParaRPr kumimoji="1" lang="en-US" altLang="ja-JP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ＭＳ Ｐゴシック"/>
                <a:cs typeface="+mn-cs"/>
              </a:rPr>
              <a:t>・</a:t>
            </a:r>
            <a:r>
              <a:rPr lang="en-US" altLang="ja-JP" dirty="0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ＭＳ Ｐゴシック"/>
              </a:rPr>
              <a:t>Encouragement, Not Obligation</a:t>
            </a:r>
            <a:endParaRPr kumimoji="1" lang="en-US" altLang="ja-JP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（“義務”ではなく、“奨励”）</a:t>
            </a:r>
            <a:endParaRPr kumimoji="1" lang="en-US" altLang="ja-JP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endParaRPr lang="ja-JP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7382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FCDE5C54-C3DF-0E76-F749-1CDFCA089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885" y="537882"/>
            <a:ext cx="11614229" cy="588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2970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E482DD-4B20-ACD4-3AEF-0B699D546E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6235D501-20FB-72A2-88C6-0933A07CA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53" y="182880"/>
            <a:ext cx="11295528" cy="648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0795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C60B38-32A9-B280-B1FE-6476F83DA6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00FBA70-1D74-290E-17D0-61CAD64C2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337" y="162708"/>
            <a:ext cx="11209470" cy="669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3305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0326E3-B7F5-426B-EEDC-B63DEE149C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F04B7E9C-054C-9AA6-DCD8-5ED5AEECE8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99" y="150608"/>
            <a:ext cx="11334294" cy="670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1324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6AD44F-A838-82C3-7609-32D35373B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24508A-04D9-B589-C4B7-79FAA2A7E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404664"/>
            <a:ext cx="8229600" cy="634082"/>
          </a:xfrm>
        </p:spPr>
        <p:txBody>
          <a:bodyPr/>
          <a:lstStyle/>
          <a:p>
            <a:r>
              <a:rPr lang="en-US" altLang="ja-JP" kern="100" dirty="0">
                <a:latin typeface="Arial"/>
                <a:ea typeface="ＭＳ Ｐゴシック"/>
              </a:rPr>
              <a:t>Procedure</a:t>
            </a:r>
            <a:endParaRPr lang="ja-JP" altLang="en-US" b="0" i="0" u="none" strike="noStrike" kern="100" baseline="0" dirty="0">
              <a:latin typeface="Times New Roman"/>
              <a:ea typeface="ＭＳ Ｐゴシック"/>
            </a:endParaRP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8A8C959-F643-841F-278C-891F6C9B1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8645" y="1196752"/>
            <a:ext cx="10564009" cy="5112568"/>
          </a:xfrm>
        </p:spPr>
        <p:txBody>
          <a:bodyPr/>
          <a:lstStyle/>
          <a:p>
            <a:r>
              <a:rPr lang="en-US" altLang="ja-JP" sz="2800" b="1" kern="100" dirty="0">
                <a:solidFill>
                  <a:srgbClr val="FF0000"/>
                </a:solidFill>
                <a:latin typeface="Arial"/>
                <a:ea typeface="ＭＳ Ｐゴシック"/>
              </a:rPr>
              <a:t>  Preparation time (12 min. )</a:t>
            </a:r>
            <a:r>
              <a:rPr lang="ja-JP" altLang="en-US" sz="2800" b="1" kern="100" dirty="0">
                <a:solidFill>
                  <a:srgbClr val="FF0000"/>
                </a:solidFill>
                <a:latin typeface="Arial"/>
                <a:ea typeface="ＭＳ Ｐゴシック"/>
              </a:rPr>
              <a:t>　   </a:t>
            </a:r>
            <a:r>
              <a:rPr lang="ja-JP" altLang="en-US" sz="2400" b="1" kern="100" dirty="0">
                <a:solidFill>
                  <a:srgbClr val="FF0000"/>
                </a:solidFill>
                <a:latin typeface="Arial"/>
                <a:ea typeface="ＭＳ Ｐゴシック"/>
              </a:rPr>
              <a:t>＊</a:t>
            </a:r>
            <a:r>
              <a:rPr lang="en-US" altLang="ja-JP" sz="2400" b="1" kern="100" dirty="0">
                <a:solidFill>
                  <a:srgbClr val="FF0000"/>
                </a:solidFill>
                <a:latin typeface="Arial"/>
                <a:ea typeface="ＭＳ Ｐゴシック"/>
              </a:rPr>
              <a:t>5 min : reading the passage</a:t>
            </a:r>
            <a:endParaRPr lang="en-US" altLang="ja-JP" sz="2800" b="1" kern="100" dirty="0">
              <a:solidFill>
                <a:srgbClr val="FF0000"/>
              </a:solidFill>
              <a:latin typeface="Arial"/>
              <a:ea typeface="ＭＳ Ｐゴシック"/>
            </a:endParaRPr>
          </a:p>
          <a:p>
            <a:pPr algn="ctr"/>
            <a:r>
              <a:rPr lang="ja-JP" altLang="en-US" sz="2800" b="1" kern="100" dirty="0"/>
              <a:t>                                              </a:t>
            </a:r>
            <a:r>
              <a:rPr lang="ja-JP" altLang="en-US" sz="3200" b="1" kern="100" dirty="0"/>
              <a:t>↓   </a:t>
            </a:r>
            <a:r>
              <a:rPr lang="ja-JP" altLang="en-US" sz="2400" b="1" kern="100" dirty="0"/>
              <a:t>＊</a:t>
            </a:r>
            <a:r>
              <a:rPr lang="en-US" altLang="ja-JP" sz="2400" b="1" kern="100" dirty="0"/>
              <a:t>7 min  : preparing for the speech</a:t>
            </a:r>
            <a:endParaRPr lang="en-US" altLang="ja-JP" sz="2800" b="1" kern="100" dirty="0">
              <a:latin typeface="Arial"/>
              <a:ea typeface="ＭＳ Ｐゴシック"/>
            </a:endParaRPr>
          </a:p>
          <a:p>
            <a:r>
              <a:rPr lang="en-US" altLang="ja-JP" sz="2800" b="1" kern="100" dirty="0">
                <a:latin typeface="Arial"/>
                <a:ea typeface="ＭＳ Ｐゴシック"/>
              </a:rPr>
              <a:t>  Affirmative(</a:t>
            </a:r>
            <a:r>
              <a:rPr lang="ja-JP" altLang="en-US" sz="2800" b="1" kern="100" dirty="0">
                <a:latin typeface="Arial"/>
                <a:ea typeface="ＭＳ Ｐゴシック"/>
              </a:rPr>
              <a:t>肯定</a:t>
            </a:r>
            <a:r>
              <a:rPr lang="en-US" altLang="ja-JP" sz="2800" b="1" kern="100" dirty="0">
                <a:latin typeface="Arial"/>
                <a:ea typeface="ＭＳ Ｐゴシック"/>
              </a:rPr>
              <a:t>) Argument Speech (2 min.)  </a:t>
            </a:r>
            <a:r>
              <a:rPr lang="en-US" altLang="ja-JP" sz="2800" b="1" kern="100" dirty="0">
                <a:solidFill>
                  <a:srgbClr val="FF0000"/>
                </a:solidFill>
                <a:latin typeface="Arial"/>
                <a:ea typeface="ＭＳ Ｐゴシック"/>
              </a:rPr>
              <a:t> A</a:t>
            </a:r>
            <a:r>
              <a:rPr lang="en-US" altLang="ja-JP" sz="2800" b="1" kern="100" dirty="0">
                <a:latin typeface="Arial"/>
                <a:ea typeface="ＭＳ Ｐゴシック"/>
              </a:rPr>
              <a:t> </a:t>
            </a:r>
            <a:r>
              <a:rPr lang="ja-JP" altLang="en-US" sz="2800" b="1" kern="100" dirty="0">
                <a:latin typeface="Arial"/>
                <a:ea typeface="ＭＳ Ｐゴシック"/>
              </a:rPr>
              <a:t>　　　</a:t>
            </a:r>
            <a:endParaRPr lang="en-US" altLang="ja-JP" sz="2800" b="1" kern="100" dirty="0">
              <a:latin typeface="Arial"/>
              <a:ea typeface="ＭＳ Ｐゴシック"/>
            </a:endParaRPr>
          </a:p>
          <a:p>
            <a:r>
              <a:rPr lang="ja-JP" altLang="en-US" sz="2800" b="1" kern="100" dirty="0">
                <a:latin typeface="Arial"/>
                <a:ea typeface="ＭＳ Ｐゴシック"/>
              </a:rPr>
              <a:t>                                               ↓  </a:t>
            </a:r>
            <a:endParaRPr lang="en-US" altLang="ja-JP" sz="2800" b="1" kern="100" dirty="0">
              <a:latin typeface="Arial"/>
              <a:ea typeface="ＭＳ Ｐゴシック"/>
            </a:endParaRPr>
          </a:p>
          <a:p>
            <a:pPr lvl="0"/>
            <a:r>
              <a:rPr lang="en-US" altLang="ja-JP" sz="2800" b="1" kern="100" dirty="0">
                <a:solidFill>
                  <a:srgbClr val="FF0000"/>
                </a:solidFill>
                <a:latin typeface="Arial"/>
                <a:ea typeface="ＭＳ Ｐゴシック"/>
              </a:rPr>
              <a:t> </a:t>
            </a:r>
            <a:r>
              <a:rPr lang="en-US" altLang="ja-JP" sz="2800" b="1" kern="100" dirty="0"/>
              <a:t> Negative (</a:t>
            </a:r>
            <a:r>
              <a:rPr lang="ja-JP" altLang="en-US" sz="2800" b="1" kern="100" dirty="0"/>
              <a:t>否定</a:t>
            </a:r>
            <a:r>
              <a:rPr lang="en-US" altLang="ja-JP" sz="2800" b="1" kern="100" dirty="0"/>
              <a:t>) Argument Speech (2 min.)     </a:t>
            </a:r>
            <a:r>
              <a:rPr lang="en-US" altLang="ja-JP" sz="2800" b="1" kern="100" dirty="0">
                <a:solidFill>
                  <a:srgbClr val="FF0000"/>
                </a:solidFill>
              </a:rPr>
              <a:t>C</a:t>
            </a:r>
            <a:r>
              <a:rPr lang="en-US" altLang="ja-JP" sz="2800" b="1" kern="100" dirty="0">
                <a:solidFill>
                  <a:srgbClr val="FF0000"/>
                </a:solidFill>
                <a:latin typeface="Arial"/>
                <a:ea typeface="ＭＳ Ｐゴシック"/>
              </a:rPr>
              <a:t> </a:t>
            </a:r>
          </a:p>
          <a:p>
            <a:pPr lvl="0"/>
            <a:r>
              <a:rPr lang="en-US" altLang="ja-JP" sz="2800" b="1" kern="100" dirty="0">
                <a:solidFill>
                  <a:srgbClr val="FF0000"/>
                </a:solidFill>
                <a:latin typeface="Arial"/>
                <a:ea typeface="ＭＳ Ｐゴシック"/>
              </a:rPr>
              <a:t>                                               </a:t>
            </a:r>
            <a:r>
              <a:rPr lang="ja-JP" altLang="en-US" sz="2800" b="1" kern="100" dirty="0"/>
              <a:t>↓</a:t>
            </a:r>
            <a:endParaRPr lang="en-US" altLang="ja-JP" sz="2800" b="1" kern="100" dirty="0"/>
          </a:p>
          <a:p>
            <a:r>
              <a:rPr lang="en-US" altLang="ja-JP" sz="2800" b="1" kern="100" dirty="0"/>
              <a:t> </a:t>
            </a:r>
            <a:r>
              <a:rPr lang="ja-JP" altLang="en-US" sz="2800" b="1" kern="100" dirty="0"/>
              <a:t> </a:t>
            </a:r>
            <a:r>
              <a:rPr lang="en-US" altLang="ja-JP" sz="2800" b="1" kern="100" dirty="0"/>
              <a:t>Preparation time (3 min.)</a:t>
            </a:r>
            <a:endParaRPr lang="en-US" altLang="ja-JP" sz="2800" b="1" kern="100" dirty="0">
              <a:latin typeface="Times New Roman"/>
            </a:endParaRPr>
          </a:p>
          <a:p>
            <a:r>
              <a:rPr lang="en-US" altLang="ja-JP" sz="2800" b="1" kern="100" dirty="0">
                <a:latin typeface="Times New Roman"/>
              </a:rPr>
              <a:t>                                                    </a:t>
            </a:r>
            <a:r>
              <a:rPr lang="ja-JP" altLang="en-US" sz="2800" b="1" kern="100" dirty="0"/>
              <a:t>↓</a:t>
            </a:r>
            <a:endParaRPr lang="en-US" altLang="ja-JP" sz="2800" b="1" kern="100" dirty="0"/>
          </a:p>
          <a:p>
            <a:r>
              <a:rPr lang="en-US" altLang="ja-JP" sz="2800" b="1" kern="100" dirty="0"/>
              <a:t>  Affirmative Refutation speech (1 min.)</a:t>
            </a:r>
            <a:r>
              <a:rPr lang="en-US" altLang="ja-JP" sz="2800" b="1" kern="100" dirty="0">
                <a:solidFill>
                  <a:srgbClr val="FF0000"/>
                </a:solidFill>
              </a:rPr>
              <a:t>           B</a:t>
            </a:r>
            <a:br>
              <a:rPr lang="en-US" altLang="ja-JP" sz="2800" b="1" kern="100" dirty="0">
                <a:solidFill>
                  <a:srgbClr val="FF0000"/>
                </a:solidFill>
              </a:rPr>
            </a:br>
            <a:r>
              <a:rPr lang="en-US" altLang="ja-JP" sz="2800" b="1" kern="100" dirty="0">
                <a:solidFill>
                  <a:srgbClr val="FF0000"/>
                </a:solidFill>
              </a:rPr>
              <a:t>                                               </a:t>
            </a:r>
            <a:r>
              <a:rPr lang="ja-JP" altLang="en-US" sz="2800" b="1" kern="100" dirty="0"/>
              <a:t>↓</a:t>
            </a:r>
            <a:endParaRPr lang="en-US" altLang="ja-JP" sz="2800" b="1" kern="100" dirty="0"/>
          </a:p>
          <a:p>
            <a:pPr lvl="0"/>
            <a:br>
              <a:rPr lang="en-US" altLang="ja-JP" sz="3200" kern="100" dirty="0">
                <a:solidFill>
                  <a:srgbClr val="FF0000"/>
                </a:solidFill>
                <a:latin typeface="Arial"/>
                <a:ea typeface="ＭＳ Ｐゴシック"/>
              </a:rPr>
            </a:br>
            <a:endParaRPr lang="ja-JP" altLang="en-US" sz="3200" kern="100" dirty="0"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1392289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244419-5E3E-1193-AA75-AC7072782F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7303FC5-35A0-B2FD-B5D5-0162D8C73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8902" y="796066"/>
            <a:ext cx="10659291" cy="5945302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6" name="円/楕円 4">
            <a:extLst>
              <a:ext uri="{FF2B5EF4-FFF2-40B4-BE49-F238E27FC236}">
                <a16:creationId xmlns:a16="http://schemas.microsoft.com/office/drawing/2014/main" id="{CA2CD992-5BB1-449C-41B8-816E06D8386E}"/>
              </a:ext>
            </a:extLst>
          </p:cNvPr>
          <p:cNvSpPr/>
          <p:nvPr/>
        </p:nvSpPr>
        <p:spPr>
          <a:xfrm>
            <a:off x="3877171" y="731518"/>
            <a:ext cx="2468492" cy="2236321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ja-JP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  <a:sym typeface="Arial"/>
            </a:endParaRPr>
          </a:p>
        </p:txBody>
      </p:sp>
      <p:sp>
        <p:nvSpPr>
          <p:cNvPr id="11" name="円/楕円 4">
            <a:extLst>
              <a:ext uri="{FF2B5EF4-FFF2-40B4-BE49-F238E27FC236}">
                <a16:creationId xmlns:a16="http://schemas.microsoft.com/office/drawing/2014/main" id="{A4E091B9-C833-48E2-B62F-DD2C1C023B28}"/>
              </a:ext>
            </a:extLst>
          </p:cNvPr>
          <p:cNvSpPr/>
          <p:nvPr/>
        </p:nvSpPr>
        <p:spPr>
          <a:xfrm>
            <a:off x="2752605" y="2738160"/>
            <a:ext cx="2468491" cy="235824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ja-JP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  <a:sym typeface="Arial"/>
            </a:endParaRPr>
          </a:p>
        </p:txBody>
      </p:sp>
      <p:sp>
        <p:nvSpPr>
          <p:cNvPr id="12" name="円/楕円 4">
            <a:extLst>
              <a:ext uri="{FF2B5EF4-FFF2-40B4-BE49-F238E27FC236}">
                <a16:creationId xmlns:a16="http://schemas.microsoft.com/office/drawing/2014/main" id="{896F9075-5D41-0F47-4126-E4ED885637C2}"/>
              </a:ext>
            </a:extLst>
          </p:cNvPr>
          <p:cNvSpPr/>
          <p:nvPr/>
        </p:nvSpPr>
        <p:spPr>
          <a:xfrm>
            <a:off x="6345662" y="1000077"/>
            <a:ext cx="2564286" cy="2236321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ja-JP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  <a:sym typeface="Arial"/>
            </a:endParaRPr>
          </a:p>
        </p:txBody>
      </p:sp>
      <p:sp>
        <p:nvSpPr>
          <p:cNvPr id="2" name="円/楕円 4">
            <a:extLst>
              <a:ext uri="{FF2B5EF4-FFF2-40B4-BE49-F238E27FC236}">
                <a16:creationId xmlns:a16="http://schemas.microsoft.com/office/drawing/2014/main" id="{6BA6EE86-D7FC-9CD9-6E8F-CF97A56EA48D}"/>
              </a:ext>
            </a:extLst>
          </p:cNvPr>
          <p:cNvSpPr/>
          <p:nvPr/>
        </p:nvSpPr>
        <p:spPr>
          <a:xfrm>
            <a:off x="6928026" y="3204124"/>
            <a:ext cx="2468492" cy="23582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ja-JP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highlight>
                <a:srgbClr val="00FF00"/>
              </a:highlight>
              <a:uLnTx/>
              <a:uFillTx/>
              <a:latin typeface="Arial"/>
              <a:ea typeface="ＭＳ Ｐゴシック" panose="020B0600070205080204" pitchFamily="50" charset="-128"/>
              <a:cs typeface="+mn-cs"/>
              <a:sym typeface="Arial"/>
            </a:endParaRPr>
          </a:p>
        </p:txBody>
      </p:sp>
      <p:sp>
        <p:nvSpPr>
          <p:cNvPr id="8" name="円/楕円 4">
            <a:extLst>
              <a:ext uri="{FF2B5EF4-FFF2-40B4-BE49-F238E27FC236}">
                <a16:creationId xmlns:a16="http://schemas.microsoft.com/office/drawing/2014/main" id="{A7E29981-4E1B-1B47-109F-63A81CA0CA31}"/>
              </a:ext>
            </a:extLst>
          </p:cNvPr>
          <p:cNvSpPr/>
          <p:nvPr/>
        </p:nvSpPr>
        <p:spPr>
          <a:xfrm>
            <a:off x="4677664" y="4260942"/>
            <a:ext cx="2468492" cy="2236321"/>
          </a:xfrm>
          <a:prstGeom prst="ellipse">
            <a:avLst/>
          </a:prstGeom>
          <a:solidFill>
            <a:srgbClr val="38F4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ja-JP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520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9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9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8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9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7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9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6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9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2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"/>
          <p:cNvSpPr txBox="1">
            <a:spLocks noGrp="1"/>
          </p:cNvSpPr>
          <p:nvPr>
            <p:ph type="title"/>
          </p:nvPr>
        </p:nvSpPr>
        <p:spPr>
          <a:xfrm>
            <a:off x="55322" y="891234"/>
            <a:ext cx="11360800" cy="8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altLang="ja-JP" sz="5400" dirty="0">
                <a:solidFill>
                  <a:srgbClr val="0070C0"/>
                </a:solidFill>
                <a:latin typeface="Lato"/>
                <a:ea typeface="Lato"/>
                <a:cs typeface="Lato"/>
                <a:sym typeface="Lato"/>
              </a:rPr>
              <a:t>&lt;Q1&gt;</a:t>
            </a:r>
            <a:endParaRPr sz="5400" dirty="0">
              <a:solidFill>
                <a:srgbClr val="0070C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0" name="Google Shape;90;p4"/>
          <p:cNvSpPr txBox="1">
            <a:spLocks noGrp="1"/>
          </p:cNvSpPr>
          <p:nvPr>
            <p:ph type="body" idx="1"/>
          </p:nvPr>
        </p:nvSpPr>
        <p:spPr>
          <a:xfrm>
            <a:off x="769373" y="1492048"/>
            <a:ext cx="10646749" cy="2397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1500" b="1" u="heavy" dirty="0">
                <a:solidFill>
                  <a:schemeClr val="accent1"/>
                </a:solidFill>
                <a:uFill>
                  <a:solidFill>
                    <a:srgbClr val="FF0000"/>
                  </a:solidFill>
                </a:uFill>
              </a:rPr>
              <a:t>maternity</a:t>
            </a:r>
            <a:r>
              <a:rPr lang="en-US" sz="11500" b="1" dirty="0">
                <a:solidFill>
                  <a:schemeClr val="accent1"/>
                </a:solidFill>
              </a:rPr>
              <a:t> leave</a:t>
            </a:r>
            <a:r>
              <a:rPr lang="en-US" sz="8800" b="1" dirty="0">
                <a:solidFill>
                  <a:schemeClr val="accent1"/>
                </a:solidFill>
              </a:rPr>
              <a:t>             </a:t>
            </a:r>
            <a:endParaRPr sz="4800" b="1" dirty="0">
              <a:solidFill>
                <a:schemeClr val="accent1"/>
              </a:solidFill>
            </a:endParaRPr>
          </a:p>
        </p:txBody>
      </p:sp>
      <p:sp>
        <p:nvSpPr>
          <p:cNvPr id="91" name="Google Shape;91;p4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Lato"/>
              <a:buNone/>
            </a:pPr>
            <a:fld id="{00000000-1234-1234-1234-123412341234}" type="slidenum">
              <a:rPr lang="en-US"/>
              <a:t>5</a:t>
            </a:fld>
            <a:endParaRPr dirty="0"/>
          </a:p>
        </p:txBody>
      </p:sp>
      <p:sp>
        <p:nvSpPr>
          <p:cNvPr id="3" name="Google Shape;90;p4">
            <a:extLst>
              <a:ext uri="{FF2B5EF4-FFF2-40B4-BE49-F238E27FC236}">
                <a16:creationId xmlns:a16="http://schemas.microsoft.com/office/drawing/2014/main" id="{2FB63171-5697-50C1-4D79-CE88D754CE47}"/>
              </a:ext>
            </a:extLst>
          </p:cNvPr>
          <p:cNvSpPr txBox="1">
            <a:spLocks/>
          </p:cNvSpPr>
          <p:nvPr/>
        </p:nvSpPr>
        <p:spPr>
          <a:xfrm>
            <a:off x="284205" y="4750455"/>
            <a:ext cx="8736227" cy="1238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buFont typeface="Lato"/>
              <a:buNone/>
            </a:pPr>
            <a:r>
              <a:rPr lang="en-US" sz="7200" b="1" dirty="0">
                <a:solidFill>
                  <a:srgbClr val="FF0000"/>
                </a:solidFill>
              </a:rPr>
              <a:t>A. </a:t>
            </a:r>
            <a:r>
              <a:rPr lang="ja-JP" altLang="en-US" sz="7200" b="1" dirty="0">
                <a:solidFill>
                  <a:srgbClr val="FF0000"/>
                </a:solidFill>
              </a:rPr>
              <a:t>母親の産休・育休</a:t>
            </a:r>
            <a:r>
              <a:rPr lang="en-US" sz="6000" b="1" dirty="0">
                <a:solidFill>
                  <a:srgbClr val="FF0000"/>
                </a:solidFill>
              </a:rPr>
              <a:t>           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5" name="Google Shape;75;p2"/>
          <p:cNvSpPr txBox="1">
            <a:spLocks/>
          </p:cNvSpPr>
          <p:nvPr/>
        </p:nvSpPr>
        <p:spPr>
          <a:xfrm>
            <a:off x="-1" y="0"/>
            <a:ext cx="8877301" cy="8255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rPr lang="en-US" altLang="ja-JP" sz="4400" dirty="0">
                <a:solidFill>
                  <a:srgbClr val="002060"/>
                </a:solidFill>
                <a:latin typeface="Lato"/>
                <a:ea typeface="Lato"/>
                <a:cs typeface="Lato"/>
                <a:sym typeface="Lato"/>
              </a:rPr>
              <a:t>【Check the important words】</a:t>
            </a:r>
            <a:endParaRPr lang="en-US" sz="4400" dirty="0">
              <a:solidFill>
                <a:srgbClr val="00206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9B11345C-C878-F88E-480A-D18F5D508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5923" y="3160569"/>
            <a:ext cx="352425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build="p"/>
      <p:bldP spid="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05004B-9A66-CB30-3004-6474AB2219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241114-B0DE-84B6-6C85-F99EC5CDD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404664"/>
            <a:ext cx="8229600" cy="634082"/>
          </a:xfrm>
        </p:spPr>
        <p:txBody>
          <a:bodyPr/>
          <a:lstStyle/>
          <a:p>
            <a:r>
              <a:rPr lang="en-US" altLang="ja-JP" kern="100" dirty="0">
                <a:latin typeface="Arial"/>
                <a:ea typeface="ＭＳ Ｐゴシック"/>
              </a:rPr>
              <a:t>Procedure</a:t>
            </a:r>
            <a:endParaRPr lang="ja-JP" altLang="en-US" b="0" i="0" u="none" strike="noStrike" kern="100" baseline="0" dirty="0">
              <a:latin typeface="Times New Roman"/>
              <a:ea typeface="ＭＳ Ｐゴシック"/>
            </a:endParaRP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92A19C6-ADAC-95F2-C116-35D8E96F90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8645" y="1196752"/>
            <a:ext cx="10564009" cy="5112568"/>
          </a:xfrm>
        </p:spPr>
        <p:txBody>
          <a:bodyPr/>
          <a:lstStyle/>
          <a:p>
            <a:r>
              <a:rPr lang="en-US" altLang="ja-JP" sz="2800" b="1" kern="100" dirty="0">
                <a:solidFill>
                  <a:srgbClr val="FF0000"/>
                </a:solidFill>
                <a:latin typeface="Arial"/>
                <a:ea typeface="ＭＳ Ｐゴシック"/>
              </a:rPr>
              <a:t>  Preparation time (12 min. )</a:t>
            </a:r>
            <a:r>
              <a:rPr lang="ja-JP" altLang="en-US" sz="2800" b="1" kern="100" dirty="0">
                <a:solidFill>
                  <a:srgbClr val="FF0000"/>
                </a:solidFill>
                <a:latin typeface="Arial"/>
                <a:ea typeface="ＭＳ Ｐゴシック"/>
              </a:rPr>
              <a:t>　   </a:t>
            </a:r>
            <a:r>
              <a:rPr lang="ja-JP" altLang="en-US" sz="2400" b="1" strike="sngStrike" kern="100" dirty="0">
                <a:latin typeface="Arial"/>
                <a:ea typeface="ＭＳ Ｐゴシック"/>
              </a:rPr>
              <a:t>＊</a:t>
            </a:r>
            <a:r>
              <a:rPr lang="en-US" altLang="ja-JP" sz="2400" b="1" strike="sngStrike" kern="100" dirty="0">
                <a:latin typeface="Arial"/>
                <a:ea typeface="ＭＳ Ｐゴシック"/>
              </a:rPr>
              <a:t>5 min : reading the passage</a:t>
            </a:r>
            <a:endParaRPr lang="en-US" altLang="ja-JP" sz="2800" b="1" strike="sngStrike" kern="100" dirty="0">
              <a:latin typeface="Arial"/>
              <a:ea typeface="ＭＳ Ｐゴシック"/>
            </a:endParaRPr>
          </a:p>
          <a:p>
            <a:pPr algn="ctr"/>
            <a:r>
              <a:rPr lang="ja-JP" altLang="en-US" sz="2800" b="1" kern="100" dirty="0"/>
              <a:t>                                              </a:t>
            </a:r>
            <a:r>
              <a:rPr lang="ja-JP" altLang="en-US" sz="3200" b="1" kern="100" dirty="0"/>
              <a:t>↓</a:t>
            </a:r>
            <a:r>
              <a:rPr lang="ja-JP" altLang="en-US" sz="3200" b="1" kern="100" dirty="0">
                <a:solidFill>
                  <a:srgbClr val="FF0000"/>
                </a:solidFill>
              </a:rPr>
              <a:t>   </a:t>
            </a:r>
            <a:r>
              <a:rPr lang="ja-JP" altLang="en-US" sz="2400" b="1" kern="100" dirty="0">
                <a:solidFill>
                  <a:srgbClr val="FF0000"/>
                </a:solidFill>
              </a:rPr>
              <a:t>＊</a:t>
            </a:r>
            <a:r>
              <a:rPr lang="en-US" altLang="ja-JP" sz="2400" b="1" kern="100" dirty="0">
                <a:solidFill>
                  <a:srgbClr val="FF0000"/>
                </a:solidFill>
              </a:rPr>
              <a:t>7 min  : preparing for the speech</a:t>
            </a:r>
            <a:endParaRPr lang="en-US" altLang="ja-JP" sz="2800" b="1" kern="100" dirty="0">
              <a:solidFill>
                <a:srgbClr val="FF0000"/>
              </a:solidFill>
              <a:latin typeface="Arial"/>
              <a:ea typeface="ＭＳ Ｐゴシック"/>
            </a:endParaRPr>
          </a:p>
          <a:p>
            <a:r>
              <a:rPr lang="en-US" altLang="ja-JP" sz="2800" b="1" kern="100" dirty="0">
                <a:latin typeface="Arial"/>
                <a:ea typeface="ＭＳ Ｐゴシック"/>
              </a:rPr>
              <a:t>  Affirmative(</a:t>
            </a:r>
            <a:r>
              <a:rPr lang="ja-JP" altLang="en-US" sz="2800" b="1" kern="100" dirty="0">
                <a:latin typeface="Arial"/>
                <a:ea typeface="ＭＳ Ｐゴシック"/>
              </a:rPr>
              <a:t>肯定</a:t>
            </a:r>
            <a:r>
              <a:rPr lang="en-US" altLang="ja-JP" sz="2800" b="1" kern="100" dirty="0">
                <a:latin typeface="Arial"/>
                <a:ea typeface="ＭＳ Ｐゴシック"/>
              </a:rPr>
              <a:t>) Argument Speech (2 min.)  </a:t>
            </a:r>
            <a:r>
              <a:rPr lang="en-US" altLang="ja-JP" sz="2800" b="1" kern="100" dirty="0">
                <a:solidFill>
                  <a:srgbClr val="FF0000"/>
                </a:solidFill>
                <a:latin typeface="Arial"/>
                <a:ea typeface="ＭＳ Ｐゴシック"/>
              </a:rPr>
              <a:t> A</a:t>
            </a:r>
            <a:r>
              <a:rPr lang="en-US" altLang="ja-JP" sz="2800" b="1" kern="100" dirty="0">
                <a:latin typeface="Arial"/>
                <a:ea typeface="ＭＳ Ｐゴシック"/>
              </a:rPr>
              <a:t> </a:t>
            </a:r>
            <a:r>
              <a:rPr lang="ja-JP" altLang="en-US" sz="2800" b="1" kern="100" dirty="0">
                <a:latin typeface="Arial"/>
                <a:ea typeface="ＭＳ Ｐゴシック"/>
              </a:rPr>
              <a:t>　　　</a:t>
            </a:r>
            <a:endParaRPr lang="en-US" altLang="ja-JP" sz="2800" b="1" kern="100" dirty="0">
              <a:latin typeface="Arial"/>
              <a:ea typeface="ＭＳ Ｐゴシック"/>
            </a:endParaRPr>
          </a:p>
          <a:p>
            <a:r>
              <a:rPr lang="ja-JP" altLang="en-US" sz="2800" b="1" kern="100" dirty="0">
                <a:latin typeface="Arial"/>
                <a:ea typeface="ＭＳ Ｐゴシック"/>
              </a:rPr>
              <a:t>                                               ↓  </a:t>
            </a:r>
            <a:endParaRPr lang="en-US" altLang="ja-JP" sz="2800" b="1" kern="100" dirty="0">
              <a:latin typeface="Arial"/>
              <a:ea typeface="ＭＳ Ｐゴシック"/>
            </a:endParaRPr>
          </a:p>
          <a:p>
            <a:pPr lvl="0"/>
            <a:r>
              <a:rPr lang="en-US" altLang="ja-JP" sz="2800" b="1" kern="100" dirty="0">
                <a:solidFill>
                  <a:srgbClr val="FF0000"/>
                </a:solidFill>
                <a:latin typeface="Arial"/>
                <a:ea typeface="ＭＳ Ｐゴシック"/>
              </a:rPr>
              <a:t> </a:t>
            </a:r>
            <a:r>
              <a:rPr lang="en-US" altLang="ja-JP" sz="2800" b="1" kern="100" dirty="0"/>
              <a:t> Negative (</a:t>
            </a:r>
            <a:r>
              <a:rPr lang="ja-JP" altLang="en-US" sz="2800" b="1" kern="100" dirty="0"/>
              <a:t>否定</a:t>
            </a:r>
            <a:r>
              <a:rPr lang="en-US" altLang="ja-JP" sz="2800" b="1" kern="100" dirty="0"/>
              <a:t>) Argument Speech (2 min.)     </a:t>
            </a:r>
            <a:r>
              <a:rPr lang="en-US" altLang="ja-JP" sz="2800" b="1" kern="100" dirty="0">
                <a:solidFill>
                  <a:srgbClr val="FF0000"/>
                </a:solidFill>
              </a:rPr>
              <a:t>C</a:t>
            </a:r>
            <a:r>
              <a:rPr lang="en-US" altLang="ja-JP" sz="2800" b="1" kern="100" dirty="0">
                <a:solidFill>
                  <a:srgbClr val="FF0000"/>
                </a:solidFill>
                <a:latin typeface="Arial"/>
                <a:ea typeface="ＭＳ Ｐゴシック"/>
              </a:rPr>
              <a:t> </a:t>
            </a:r>
          </a:p>
          <a:p>
            <a:pPr lvl="0"/>
            <a:r>
              <a:rPr lang="en-US" altLang="ja-JP" sz="2800" b="1" kern="100" dirty="0">
                <a:solidFill>
                  <a:srgbClr val="FF0000"/>
                </a:solidFill>
                <a:latin typeface="Arial"/>
                <a:ea typeface="ＭＳ Ｐゴシック"/>
              </a:rPr>
              <a:t>                                               </a:t>
            </a:r>
            <a:r>
              <a:rPr lang="ja-JP" altLang="en-US" sz="2800" b="1" kern="100" dirty="0"/>
              <a:t>↓</a:t>
            </a:r>
            <a:endParaRPr lang="en-US" altLang="ja-JP" sz="2800" b="1" kern="100" dirty="0"/>
          </a:p>
          <a:p>
            <a:r>
              <a:rPr lang="en-US" altLang="ja-JP" sz="2800" b="1" kern="100" dirty="0"/>
              <a:t> </a:t>
            </a:r>
            <a:r>
              <a:rPr lang="ja-JP" altLang="en-US" sz="2800" b="1" kern="100" dirty="0"/>
              <a:t> </a:t>
            </a:r>
            <a:r>
              <a:rPr lang="en-US" altLang="ja-JP" sz="2800" b="1" kern="100" dirty="0"/>
              <a:t>Preparation time (2 min.)</a:t>
            </a:r>
            <a:endParaRPr lang="en-US" altLang="ja-JP" sz="2800" b="1" kern="100" dirty="0">
              <a:latin typeface="Times New Roman"/>
            </a:endParaRPr>
          </a:p>
          <a:p>
            <a:r>
              <a:rPr lang="en-US" altLang="ja-JP" sz="2800" b="1" kern="100" dirty="0">
                <a:latin typeface="Times New Roman"/>
              </a:rPr>
              <a:t>                                                    </a:t>
            </a:r>
            <a:r>
              <a:rPr lang="ja-JP" altLang="en-US" sz="2800" b="1" kern="100" dirty="0"/>
              <a:t>↓</a:t>
            </a:r>
            <a:endParaRPr lang="en-US" altLang="ja-JP" sz="2800" b="1" kern="100" dirty="0"/>
          </a:p>
          <a:p>
            <a:r>
              <a:rPr lang="en-US" altLang="ja-JP" sz="2800" b="1" kern="100" dirty="0"/>
              <a:t>  Affirmative Refutation speech (1 min.)</a:t>
            </a:r>
            <a:r>
              <a:rPr lang="en-US" altLang="ja-JP" sz="2800" b="1" kern="100" dirty="0">
                <a:solidFill>
                  <a:srgbClr val="FF0000"/>
                </a:solidFill>
              </a:rPr>
              <a:t>           B</a:t>
            </a:r>
            <a:br>
              <a:rPr lang="en-US" altLang="ja-JP" sz="2800" b="1" kern="100" dirty="0">
                <a:solidFill>
                  <a:srgbClr val="FF0000"/>
                </a:solidFill>
              </a:rPr>
            </a:br>
            <a:r>
              <a:rPr lang="en-US" altLang="ja-JP" sz="2800" b="1" kern="100" dirty="0">
                <a:solidFill>
                  <a:srgbClr val="FF0000"/>
                </a:solidFill>
              </a:rPr>
              <a:t>                                               </a:t>
            </a:r>
            <a:r>
              <a:rPr lang="ja-JP" altLang="en-US" sz="2800" b="1" kern="100" dirty="0"/>
              <a:t>↓</a:t>
            </a:r>
            <a:endParaRPr lang="en-US" altLang="ja-JP" sz="2800" b="1" kern="100" dirty="0"/>
          </a:p>
          <a:p>
            <a:pPr lvl="0"/>
            <a:br>
              <a:rPr lang="en-US" altLang="ja-JP" sz="3200" kern="100" dirty="0">
                <a:solidFill>
                  <a:srgbClr val="FF0000"/>
                </a:solidFill>
                <a:latin typeface="Arial"/>
                <a:ea typeface="ＭＳ Ｐゴシック"/>
              </a:rPr>
            </a:br>
            <a:endParaRPr lang="ja-JP" altLang="en-US" sz="3200" kern="100" dirty="0"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8692662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0DD800-9DCE-43D5-39A8-D5D67E96E0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B69EF1E-8CFC-FED3-188E-2ACD3954DC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8902" y="796066"/>
            <a:ext cx="10659291" cy="5945302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6" name="円/楕円 4">
            <a:extLst>
              <a:ext uri="{FF2B5EF4-FFF2-40B4-BE49-F238E27FC236}">
                <a16:creationId xmlns:a16="http://schemas.microsoft.com/office/drawing/2014/main" id="{6496F671-C409-B1AB-763B-525A3295CD4A}"/>
              </a:ext>
            </a:extLst>
          </p:cNvPr>
          <p:cNvSpPr/>
          <p:nvPr/>
        </p:nvSpPr>
        <p:spPr>
          <a:xfrm>
            <a:off x="3611417" y="501839"/>
            <a:ext cx="2468492" cy="2236321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ja-JP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  <a:sym typeface="Arial"/>
            </a:endParaRPr>
          </a:p>
        </p:txBody>
      </p:sp>
      <p:sp>
        <p:nvSpPr>
          <p:cNvPr id="11" name="円/楕円 4">
            <a:extLst>
              <a:ext uri="{FF2B5EF4-FFF2-40B4-BE49-F238E27FC236}">
                <a16:creationId xmlns:a16="http://schemas.microsoft.com/office/drawing/2014/main" id="{BFFDCCD0-23A5-54F2-4276-70E697A8800F}"/>
              </a:ext>
            </a:extLst>
          </p:cNvPr>
          <p:cNvSpPr/>
          <p:nvPr/>
        </p:nvSpPr>
        <p:spPr>
          <a:xfrm>
            <a:off x="2645810" y="2012970"/>
            <a:ext cx="2468491" cy="235824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ja-JP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  <a:sym typeface="Arial"/>
            </a:endParaRPr>
          </a:p>
        </p:txBody>
      </p:sp>
      <p:sp>
        <p:nvSpPr>
          <p:cNvPr id="12" name="円/楕円 4">
            <a:extLst>
              <a:ext uri="{FF2B5EF4-FFF2-40B4-BE49-F238E27FC236}">
                <a16:creationId xmlns:a16="http://schemas.microsoft.com/office/drawing/2014/main" id="{D8BBB16A-4303-C7A2-423B-4BEF05F8D7EC}"/>
              </a:ext>
            </a:extLst>
          </p:cNvPr>
          <p:cNvSpPr/>
          <p:nvPr/>
        </p:nvSpPr>
        <p:spPr>
          <a:xfrm>
            <a:off x="5515077" y="47910"/>
            <a:ext cx="2564286" cy="2236321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ja-JP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  <a:sym typeface="Arial"/>
            </a:endParaRPr>
          </a:p>
        </p:txBody>
      </p:sp>
      <p:sp>
        <p:nvSpPr>
          <p:cNvPr id="13" name="円/楕円 4">
            <a:extLst>
              <a:ext uri="{FF2B5EF4-FFF2-40B4-BE49-F238E27FC236}">
                <a16:creationId xmlns:a16="http://schemas.microsoft.com/office/drawing/2014/main" id="{08E9933C-0E41-A40A-5578-AAF858AC5ECC}"/>
              </a:ext>
            </a:extLst>
          </p:cNvPr>
          <p:cNvSpPr/>
          <p:nvPr/>
        </p:nvSpPr>
        <p:spPr>
          <a:xfrm>
            <a:off x="7409645" y="1164370"/>
            <a:ext cx="2468491" cy="2358240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ja-JP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  <a:sym typeface="Arial"/>
            </a:endParaRPr>
          </a:p>
        </p:txBody>
      </p:sp>
      <p:sp>
        <p:nvSpPr>
          <p:cNvPr id="2" name="円/楕円 4">
            <a:extLst>
              <a:ext uri="{FF2B5EF4-FFF2-40B4-BE49-F238E27FC236}">
                <a16:creationId xmlns:a16="http://schemas.microsoft.com/office/drawing/2014/main" id="{F42DF54D-FC31-DE58-4FA7-88081189CBB0}"/>
              </a:ext>
            </a:extLst>
          </p:cNvPr>
          <p:cNvSpPr/>
          <p:nvPr/>
        </p:nvSpPr>
        <p:spPr>
          <a:xfrm>
            <a:off x="7360434" y="3192090"/>
            <a:ext cx="2468492" cy="23582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ja-JP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highlight>
                <a:srgbClr val="00FF00"/>
              </a:highlight>
              <a:uLnTx/>
              <a:uFillTx/>
              <a:latin typeface="Arial"/>
              <a:ea typeface="ＭＳ Ｐゴシック" panose="020B0600070205080204" pitchFamily="50" charset="-128"/>
              <a:cs typeface="+mn-cs"/>
              <a:sym typeface="Arial"/>
            </a:endParaRPr>
          </a:p>
        </p:txBody>
      </p:sp>
      <p:sp>
        <p:nvSpPr>
          <p:cNvPr id="8" name="円/楕円 4">
            <a:extLst>
              <a:ext uri="{FF2B5EF4-FFF2-40B4-BE49-F238E27FC236}">
                <a16:creationId xmlns:a16="http://schemas.microsoft.com/office/drawing/2014/main" id="{2706CB65-321B-DC63-6B34-F3CA004C8C65}"/>
              </a:ext>
            </a:extLst>
          </p:cNvPr>
          <p:cNvSpPr/>
          <p:nvPr/>
        </p:nvSpPr>
        <p:spPr>
          <a:xfrm>
            <a:off x="5459085" y="4271199"/>
            <a:ext cx="2468492" cy="2236321"/>
          </a:xfrm>
          <a:prstGeom prst="ellipse">
            <a:avLst/>
          </a:prstGeom>
          <a:solidFill>
            <a:srgbClr val="38F4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ja-JP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  <a:sym typeface="Arial"/>
            </a:endParaRPr>
          </a:p>
        </p:txBody>
      </p:sp>
      <p:sp>
        <p:nvSpPr>
          <p:cNvPr id="9" name="円/楕円 4">
            <a:extLst>
              <a:ext uri="{FF2B5EF4-FFF2-40B4-BE49-F238E27FC236}">
                <a16:creationId xmlns:a16="http://schemas.microsoft.com/office/drawing/2014/main" id="{9A74F802-68EC-C04F-98B6-5ECEE67E524A}"/>
              </a:ext>
            </a:extLst>
          </p:cNvPr>
          <p:cNvSpPr/>
          <p:nvPr/>
        </p:nvSpPr>
        <p:spPr>
          <a:xfrm>
            <a:off x="3314246" y="3941946"/>
            <a:ext cx="2564286" cy="2236321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ja-JP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52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9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9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8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9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7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9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6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9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95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9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4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9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3" grpId="0" animBg="1"/>
      <p:bldP spid="2" grpId="0" animBg="1"/>
      <p:bldP spid="8" grpId="0" animBg="1"/>
      <p:bldP spid="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3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696C"/>
              </a:buClr>
              <a:buSzPts val="1300"/>
              <a:buFont typeface="Lato"/>
              <a:buNone/>
              <a:tabLst/>
              <a:defRPr/>
            </a:pPr>
            <a:fld id="{00000000-1234-1234-1234-123412341234}" type="slidenum">
              <a:rPr kumimoji="0" lang="en-US" sz="1333" b="0" i="0" u="none" strike="noStrike" kern="0" cap="none" spc="0" normalizeH="0" baseline="0" noProof="0">
                <a:ln>
                  <a:noFill/>
                </a:ln>
                <a:solidFill>
                  <a:srgbClr val="5E696C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E696C"/>
                </a:buClr>
                <a:buSzPts val="1300"/>
                <a:buFont typeface="Lato"/>
                <a:buNone/>
                <a:tabLst/>
                <a:defRPr/>
              </a:pPr>
              <a:t>52</a:t>
            </a:fld>
            <a:endParaRPr kumimoji="0" sz="1333" b="0" i="0" u="none" strike="noStrike" kern="0" cap="none" spc="0" normalizeH="0" baseline="0" noProof="0">
              <a:ln>
                <a:noFill/>
              </a:ln>
              <a:solidFill>
                <a:srgbClr val="5E696C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" name="Google Shape;353;p33">
            <a:extLst>
              <a:ext uri="{FF2B5EF4-FFF2-40B4-BE49-F238E27FC236}">
                <a16:creationId xmlns:a16="http://schemas.microsoft.com/office/drawing/2014/main" id="{F7D345CF-4003-8623-AFF6-DD66B48C8672}"/>
              </a:ext>
            </a:extLst>
          </p:cNvPr>
          <p:cNvSpPr txBox="1">
            <a:spLocks/>
          </p:cNvSpPr>
          <p:nvPr/>
        </p:nvSpPr>
        <p:spPr>
          <a:xfrm>
            <a:off x="536691" y="1780627"/>
            <a:ext cx="11515341" cy="480305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11430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E696C"/>
              </a:buClr>
              <a:buSzPts val="1800"/>
              <a:buFont typeface="Lato"/>
              <a:buNone/>
              <a:tabLst/>
              <a:defRPr/>
            </a:pPr>
            <a:r>
              <a:rPr kumimoji="0" lang="ja-JP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1E2D31"/>
                </a:solidFill>
                <a:effectLst/>
                <a:uLnTx/>
                <a:uFillTx/>
                <a:latin typeface="Lato"/>
                <a:cs typeface="Lato"/>
                <a:sym typeface="Lato"/>
              </a:rPr>
              <a:t>★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1E2D31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 Important Four Rules</a:t>
            </a:r>
            <a:r>
              <a:rPr kumimoji="0" lang="ja-JP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1E2D31"/>
                </a:solidFill>
                <a:effectLst/>
                <a:uLnTx/>
                <a:uFillTx/>
                <a:latin typeface="Lato"/>
                <a:cs typeface="Lato"/>
                <a:sym typeface="Lato"/>
              </a:rPr>
              <a:t> ★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1E2D31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  <a:p>
            <a:pPr marL="11430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E696C"/>
              </a:buClr>
              <a:buSzPts val="1800"/>
              <a:buFont typeface="Lato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1E2D31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       1</a:t>
            </a:r>
            <a:r>
              <a:rPr kumimoji="0" lang="ja-JP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1E2D31"/>
                </a:solidFill>
                <a:effectLst/>
                <a:uLnTx/>
                <a:uFillTx/>
                <a:latin typeface="Lato"/>
                <a:cs typeface="Lato"/>
                <a:sym typeface="Lato"/>
              </a:rPr>
              <a:t>  </a:t>
            </a:r>
            <a:r>
              <a:rPr kumimoji="0" lang="en-US" altLang="ja-JP" sz="4400" b="1" i="0" u="none" strike="noStrike" kern="0" cap="none" spc="0" normalizeH="0" baseline="0" noProof="0" dirty="0">
                <a:ln>
                  <a:noFill/>
                </a:ln>
                <a:solidFill>
                  <a:srgbClr val="1E2D31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Speak </a:t>
            </a:r>
            <a:r>
              <a:rPr kumimoji="0" lang="en-US" altLang="ja-JP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English only </a:t>
            </a:r>
          </a:p>
          <a:p>
            <a:pPr marL="11430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E696C"/>
              </a:buClr>
              <a:buSzPts val="1800"/>
              <a:buFont typeface="Lato"/>
              <a:buNone/>
              <a:tabLst/>
              <a:defRPr/>
            </a:pPr>
            <a:r>
              <a:rPr kumimoji="0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             </a:t>
            </a:r>
            <a:r>
              <a:rPr kumimoji="0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1E2D31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 (except for preparation time)</a:t>
            </a:r>
          </a:p>
          <a:p>
            <a:pPr marL="11430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E696C"/>
              </a:buClr>
              <a:buSzPts val="1800"/>
              <a:buFont typeface="Lato"/>
              <a:buNone/>
              <a:tabLst/>
              <a:defRPr/>
            </a:pPr>
            <a:r>
              <a:rPr kumimoji="0" lang="en-US" altLang="ja-JP" sz="4400" b="1" i="0" u="none" strike="noStrike" kern="0" cap="none" spc="0" normalizeH="0" baseline="0" noProof="0" dirty="0">
                <a:ln>
                  <a:noFill/>
                </a:ln>
                <a:solidFill>
                  <a:srgbClr val="1E2D31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       2</a:t>
            </a:r>
            <a:r>
              <a:rPr kumimoji="0" lang="ja-JP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1E2D31"/>
                </a:solidFill>
                <a:effectLst/>
                <a:uLnTx/>
                <a:uFillTx/>
                <a:latin typeface="Lato"/>
                <a:cs typeface="Lato"/>
                <a:sym typeface="Lato"/>
              </a:rPr>
              <a:t>  </a:t>
            </a:r>
            <a:r>
              <a:rPr kumimoji="0" lang="en-US" altLang="ja-JP" sz="4400" b="1" i="0" u="none" strike="noStrike" kern="0" cap="none" spc="0" normalizeH="0" baseline="0" noProof="0" dirty="0">
                <a:ln>
                  <a:noFill/>
                </a:ln>
                <a:solidFill>
                  <a:srgbClr val="1E2D31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Speak </a:t>
            </a:r>
            <a:r>
              <a:rPr kumimoji="0" lang="en-US" altLang="ja-JP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clearly</a:t>
            </a:r>
            <a:r>
              <a:rPr kumimoji="0" lang="en-US" altLang="ja-JP" sz="4400" b="1" i="0" u="none" strike="noStrike" kern="0" cap="none" spc="0" normalizeH="0" baseline="0" noProof="0" dirty="0">
                <a:ln>
                  <a:noFill/>
                </a:ln>
                <a:solidFill>
                  <a:srgbClr val="1E2D31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 and </a:t>
            </a:r>
            <a:r>
              <a:rPr kumimoji="0" lang="en-US" altLang="ja-JP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loudly</a:t>
            </a:r>
          </a:p>
          <a:p>
            <a:pPr marL="11430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E696C"/>
              </a:buClr>
              <a:buSzPts val="1800"/>
              <a:buFont typeface="Lato"/>
              <a:buNone/>
              <a:tabLst/>
              <a:defRPr/>
            </a:pPr>
            <a:r>
              <a:rPr kumimoji="0" lang="ja-JP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1E2D31"/>
                </a:solidFill>
                <a:effectLst/>
                <a:uLnTx/>
                <a:uFillTx/>
                <a:latin typeface="Lato"/>
                <a:cs typeface="Lato"/>
                <a:sym typeface="Lato"/>
              </a:rPr>
              <a:t>　   </a:t>
            </a:r>
            <a:r>
              <a:rPr kumimoji="0" lang="en-US" altLang="ja-JP" sz="4400" b="1" i="0" u="none" strike="noStrike" kern="0" cap="none" spc="0" normalizeH="0" baseline="0" noProof="0" dirty="0">
                <a:ln>
                  <a:noFill/>
                </a:ln>
                <a:solidFill>
                  <a:srgbClr val="1E2D31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3  Have </a:t>
            </a:r>
            <a:r>
              <a:rPr kumimoji="0" lang="en-US" altLang="ja-JP" sz="4400" b="1" i="0" u="none" strike="noStrike" kern="0" cap="none" spc="0" normalizeH="0" baseline="0" noProof="0" dirty="0">
                <a:ln>
                  <a:noFill/>
                </a:ln>
                <a:solidFill>
                  <a:srgbClr val="F55E61">
                    <a:lumMod val="75000"/>
                  </a:srgbClr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an</a:t>
            </a:r>
            <a:r>
              <a:rPr kumimoji="0" lang="en-US" altLang="ja-JP" sz="4400" b="1" i="0" u="none" strike="noStrike" kern="0" cap="none" spc="0" normalizeH="0" baseline="0" noProof="0" dirty="0">
                <a:ln>
                  <a:noFill/>
                </a:ln>
                <a:solidFill>
                  <a:srgbClr val="1E2D31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 </a:t>
            </a:r>
            <a:r>
              <a:rPr kumimoji="0" lang="en-US" altLang="ja-JP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eye contact</a:t>
            </a:r>
            <a:r>
              <a:rPr kumimoji="0" lang="en-US" altLang="ja-JP" sz="4400" b="1" i="0" u="none" strike="noStrike" kern="0" cap="none" spc="0" normalizeH="0" baseline="0" noProof="0" dirty="0">
                <a:ln>
                  <a:noFill/>
                </a:ln>
                <a:solidFill>
                  <a:srgbClr val="1E2D31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   (× talk to iPad)</a:t>
            </a:r>
          </a:p>
          <a:p>
            <a:pPr marL="11430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E696C"/>
              </a:buClr>
              <a:buSzPts val="1800"/>
              <a:buFont typeface="Lato"/>
              <a:buNone/>
              <a:tabLst/>
              <a:defRPr/>
            </a:pPr>
            <a:r>
              <a:rPr kumimoji="0" lang="ja-JP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1E2D31"/>
                </a:solidFill>
                <a:effectLst/>
                <a:uLnTx/>
                <a:uFillTx/>
                <a:latin typeface="Lato"/>
                <a:cs typeface="Lato"/>
                <a:sym typeface="Lato"/>
              </a:rPr>
              <a:t>　   </a:t>
            </a:r>
            <a:r>
              <a:rPr kumimoji="0" lang="en-US" altLang="ja-JP" sz="4400" b="1" i="0" u="none" strike="noStrike" kern="0" cap="none" spc="0" normalizeH="0" baseline="0" noProof="0" dirty="0">
                <a:ln>
                  <a:noFill/>
                </a:ln>
                <a:solidFill>
                  <a:srgbClr val="1E2D31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4  </a:t>
            </a:r>
            <a:r>
              <a:rPr kumimoji="0" lang="en-US" altLang="ja-JP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Keep speaking </a:t>
            </a:r>
            <a:r>
              <a:rPr kumimoji="0" lang="en-US" altLang="ja-JP" sz="4400" b="1" i="0" u="none" strike="noStrike" kern="0" cap="none" spc="0" normalizeH="0" baseline="0" noProof="0" dirty="0">
                <a:ln>
                  <a:noFill/>
                </a:ln>
                <a:solidFill>
                  <a:srgbClr val="273C42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for 1 or 2 min. </a:t>
            </a:r>
          </a:p>
          <a:p>
            <a:pPr marL="11430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E696C"/>
              </a:buClr>
              <a:buSzPts val="1800"/>
              <a:buFont typeface="Lato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1E2D31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           </a:t>
            </a:r>
          </a:p>
        </p:txBody>
      </p:sp>
      <p:sp>
        <p:nvSpPr>
          <p:cNvPr id="4" name="Google Shape;353;p33">
            <a:extLst>
              <a:ext uri="{FF2B5EF4-FFF2-40B4-BE49-F238E27FC236}">
                <a16:creationId xmlns:a16="http://schemas.microsoft.com/office/drawing/2014/main" id="{3FA5C79D-B148-D09D-1A06-EB67A7D938EC}"/>
              </a:ext>
            </a:extLst>
          </p:cNvPr>
          <p:cNvSpPr txBox="1">
            <a:spLocks/>
          </p:cNvSpPr>
          <p:nvPr/>
        </p:nvSpPr>
        <p:spPr>
          <a:xfrm>
            <a:off x="442492" y="137132"/>
            <a:ext cx="11609540" cy="135546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11430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E696C"/>
              </a:buClr>
              <a:buSzPts val="1800"/>
              <a:buFont typeface="Lato"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1E2D31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 Let’s Enjoy Debating!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FBEA0A-FB70-9387-37E4-0E61958E10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AF3666-F45C-D9AA-41F5-97D4210F2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404664"/>
            <a:ext cx="8229600" cy="634082"/>
          </a:xfrm>
        </p:spPr>
        <p:txBody>
          <a:bodyPr/>
          <a:lstStyle/>
          <a:p>
            <a:r>
              <a:rPr lang="en-US" altLang="ja-JP" kern="100" dirty="0">
                <a:latin typeface="Arial"/>
                <a:ea typeface="ＭＳ Ｐゴシック"/>
              </a:rPr>
              <a:t>Procedure</a:t>
            </a:r>
            <a:endParaRPr lang="ja-JP" altLang="en-US" b="0" i="0" u="none" strike="noStrike" kern="100" baseline="0" dirty="0">
              <a:latin typeface="Times New Roman"/>
              <a:ea typeface="ＭＳ Ｐゴシック"/>
            </a:endParaRP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B95F04B-4C3E-DD9C-5965-55063D6866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0" y="1196752"/>
            <a:ext cx="8507288" cy="5112568"/>
          </a:xfrm>
        </p:spPr>
        <p:txBody>
          <a:bodyPr/>
          <a:lstStyle/>
          <a:p>
            <a:r>
              <a:rPr lang="en-US" altLang="ja-JP" sz="2800" b="1" strike="sngStrike" kern="100" dirty="0">
                <a:latin typeface="Arial"/>
                <a:ea typeface="ＭＳ Ｐゴシック"/>
              </a:rPr>
              <a:t>  Preparation time (12 min. )</a:t>
            </a:r>
          </a:p>
          <a:p>
            <a:pPr algn="ctr"/>
            <a:r>
              <a:rPr lang="ja-JP" altLang="en-US" sz="2800" b="1" kern="100" dirty="0"/>
              <a:t>↓</a:t>
            </a:r>
            <a:endParaRPr lang="en-US" altLang="ja-JP" sz="2800" b="1" kern="100" dirty="0">
              <a:latin typeface="Arial"/>
              <a:ea typeface="ＭＳ Ｐゴシック"/>
            </a:endParaRPr>
          </a:p>
          <a:p>
            <a:r>
              <a:rPr lang="en-US" altLang="ja-JP" sz="2800" b="1" kern="100" dirty="0">
                <a:solidFill>
                  <a:srgbClr val="FF0000"/>
                </a:solidFill>
                <a:latin typeface="Arial"/>
                <a:ea typeface="ＭＳ Ｐゴシック"/>
              </a:rPr>
              <a:t>  Affirmative(</a:t>
            </a:r>
            <a:r>
              <a:rPr lang="ja-JP" altLang="en-US" sz="2800" b="1" kern="100" dirty="0">
                <a:solidFill>
                  <a:srgbClr val="FF0000"/>
                </a:solidFill>
                <a:latin typeface="Arial"/>
                <a:ea typeface="ＭＳ Ｐゴシック"/>
              </a:rPr>
              <a:t>肯定</a:t>
            </a:r>
            <a:r>
              <a:rPr lang="en-US" altLang="ja-JP" sz="2800" b="1" kern="100" dirty="0">
                <a:solidFill>
                  <a:srgbClr val="FF0000"/>
                </a:solidFill>
                <a:latin typeface="Arial"/>
                <a:ea typeface="ＭＳ Ｐゴシック"/>
              </a:rPr>
              <a:t>) Argument Speech (2 min.) </a:t>
            </a:r>
            <a:r>
              <a:rPr lang="en-US" altLang="ja-JP" sz="2800" b="1" kern="100" dirty="0">
                <a:latin typeface="Arial"/>
                <a:ea typeface="ＭＳ Ｐゴシック"/>
              </a:rPr>
              <a:t> </a:t>
            </a:r>
            <a:r>
              <a:rPr lang="en-US" altLang="ja-JP" sz="2800" b="1" kern="100" dirty="0">
                <a:solidFill>
                  <a:srgbClr val="FF0000"/>
                </a:solidFill>
                <a:latin typeface="Arial"/>
                <a:ea typeface="ＭＳ Ｐゴシック"/>
              </a:rPr>
              <a:t> A</a:t>
            </a:r>
            <a:r>
              <a:rPr lang="en-US" altLang="ja-JP" sz="2800" b="1" kern="100" dirty="0">
                <a:latin typeface="Arial"/>
                <a:ea typeface="ＭＳ Ｐゴシック"/>
              </a:rPr>
              <a:t> </a:t>
            </a:r>
            <a:r>
              <a:rPr lang="ja-JP" altLang="en-US" sz="2800" b="1" kern="100" dirty="0">
                <a:latin typeface="Arial"/>
                <a:ea typeface="ＭＳ Ｐゴシック"/>
              </a:rPr>
              <a:t>　　　</a:t>
            </a:r>
            <a:endParaRPr lang="en-US" altLang="ja-JP" sz="2800" b="1" kern="100" dirty="0">
              <a:latin typeface="Arial"/>
              <a:ea typeface="ＭＳ Ｐゴシック"/>
            </a:endParaRPr>
          </a:p>
          <a:p>
            <a:pPr algn="ctr"/>
            <a:r>
              <a:rPr lang="ja-JP" altLang="en-US" sz="2800" b="1" kern="100" dirty="0">
                <a:latin typeface="Arial"/>
                <a:ea typeface="ＭＳ Ｐゴシック"/>
              </a:rPr>
              <a:t>↓</a:t>
            </a:r>
            <a:endParaRPr lang="en-US" altLang="ja-JP" sz="2800" b="1" kern="100" dirty="0">
              <a:latin typeface="Arial"/>
              <a:ea typeface="ＭＳ Ｐゴシック"/>
            </a:endParaRPr>
          </a:p>
          <a:p>
            <a:pPr lvl="0"/>
            <a:r>
              <a:rPr lang="en-US" altLang="ja-JP" sz="2800" b="1" kern="100" dirty="0">
                <a:solidFill>
                  <a:srgbClr val="FF0000"/>
                </a:solidFill>
                <a:latin typeface="Arial"/>
                <a:ea typeface="ＭＳ Ｐゴシック"/>
              </a:rPr>
              <a:t> </a:t>
            </a:r>
            <a:r>
              <a:rPr lang="en-US" altLang="ja-JP" sz="2800" b="1" kern="100" dirty="0"/>
              <a:t> Negative (</a:t>
            </a:r>
            <a:r>
              <a:rPr lang="ja-JP" altLang="en-US" sz="2800" b="1" kern="100" dirty="0"/>
              <a:t>否定</a:t>
            </a:r>
            <a:r>
              <a:rPr lang="en-US" altLang="ja-JP" sz="2800" b="1" kern="100" dirty="0"/>
              <a:t>) Argument Speech (2 min.)     </a:t>
            </a:r>
            <a:r>
              <a:rPr lang="en-US" altLang="ja-JP" sz="2800" b="1" kern="100" dirty="0">
                <a:solidFill>
                  <a:srgbClr val="FF0000"/>
                </a:solidFill>
              </a:rPr>
              <a:t>C</a:t>
            </a:r>
            <a:endParaRPr lang="en-US" altLang="ja-JP" sz="2800" b="1" kern="100" dirty="0">
              <a:latin typeface="Arial"/>
              <a:ea typeface="ＭＳ Ｐゴシック"/>
            </a:endParaRPr>
          </a:p>
          <a:p>
            <a:pPr lvl="0" algn="ctr"/>
            <a:r>
              <a:rPr lang="ja-JP" altLang="en-US" sz="2800" b="1" kern="100" dirty="0"/>
              <a:t>↓</a:t>
            </a:r>
            <a:endParaRPr lang="en-US" altLang="ja-JP" sz="2800" b="1" kern="100" dirty="0"/>
          </a:p>
          <a:p>
            <a:r>
              <a:rPr lang="en-US" altLang="ja-JP" sz="2800" b="1" kern="100" dirty="0"/>
              <a:t> </a:t>
            </a:r>
            <a:r>
              <a:rPr lang="ja-JP" altLang="en-US" sz="2800" b="1" kern="100" dirty="0"/>
              <a:t> </a:t>
            </a:r>
            <a:r>
              <a:rPr lang="en-US" altLang="ja-JP" sz="2800" b="1" kern="100" dirty="0"/>
              <a:t>Preparation time (3 min.)</a:t>
            </a:r>
            <a:endParaRPr lang="ja-JP" altLang="en-US" sz="2800" b="1" kern="100" dirty="0">
              <a:latin typeface="Times New Roman"/>
            </a:endParaRPr>
          </a:p>
          <a:p>
            <a:pPr algn="ctr"/>
            <a:r>
              <a:rPr lang="ja-JP" altLang="en-US" sz="2800" b="1" kern="100" dirty="0"/>
              <a:t>↓</a:t>
            </a:r>
            <a:endParaRPr lang="en-US" altLang="ja-JP" sz="2800" b="1" kern="100" dirty="0"/>
          </a:p>
          <a:p>
            <a:r>
              <a:rPr lang="en-US" altLang="ja-JP" sz="2800" b="1" kern="100" dirty="0"/>
              <a:t>  Affirmative Refutation speech (1 min.)</a:t>
            </a:r>
            <a:r>
              <a:rPr lang="en-US" altLang="ja-JP" sz="2800" b="1" kern="100" dirty="0">
                <a:solidFill>
                  <a:srgbClr val="FF0000"/>
                </a:solidFill>
              </a:rPr>
              <a:t>           B</a:t>
            </a:r>
            <a:br>
              <a:rPr lang="en-US" altLang="ja-JP" sz="2800" b="1" kern="100" dirty="0">
                <a:solidFill>
                  <a:srgbClr val="FF0000"/>
                </a:solidFill>
              </a:rPr>
            </a:br>
            <a:r>
              <a:rPr lang="en-US" altLang="ja-JP" sz="2800" b="1" kern="100" dirty="0">
                <a:solidFill>
                  <a:srgbClr val="FF0000"/>
                </a:solidFill>
              </a:rPr>
              <a:t>                                        </a:t>
            </a:r>
            <a:r>
              <a:rPr lang="ja-JP" altLang="en-US" sz="2800" b="1" kern="100" dirty="0"/>
              <a:t>↓</a:t>
            </a:r>
            <a:endParaRPr lang="en-US" altLang="ja-JP" sz="2800" b="1" kern="100" dirty="0"/>
          </a:p>
          <a:p>
            <a:pPr lvl="0"/>
            <a:br>
              <a:rPr lang="en-US" altLang="ja-JP" sz="3200" kern="100" dirty="0">
                <a:solidFill>
                  <a:srgbClr val="FF0000"/>
                </a:solidFill>
                <a:latin typeface="Arial"/>
                <a:ea typeface="ＭＳ Ｐゴシック"/>
              </a:rPr>
            </a:br>
            <a:endParaRPr lang="ja-JP" altLang="en-US" sz="3200" kern="100" dirty="0"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36066093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円/楕円 4"/>
          <p:cNvSpPr/>
          <p:nvPr/>
        </p:nvSpPr>
        <p:spPr>
          <a:xfrm>
            <a:off x="2681092" y="2321721"/>
            <a:ext cx="3672408" cy="338437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ja-JP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  <a:sym typeface="Arial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6353500" y="2321721"/>
            <a:ext cx="3672408" cy="33843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ja-JP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629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9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9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685502-85E7-C28B-C955-7DC633FEA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5CA165-0BD1-59C5-5070-B2C37EFAF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404664"/>
            <a:ext cx="8229600" cy="634082"/>
          </a:xfrm>
        </p:spPr>
        <p:txBody>
          <a:bodyPr/>
          <a:lstStyle/>
          <a:p>
            <a:r>
              <a:rPr lang="en-US" altLang="ja-JP" kern="100" dirty="0">
                <a:latin typeface="Arial"/>
                <a:ea typeface="ＭＳ Ｐゴシック"/>
              </a:rPr>
              <a:t>Procedure</a:t>
            </a:r>
            <a:endParaRPr lang="ja-JP" altLang="en-US" b="0" i="0" u="none" strike="noStrike" kern="100" baseline="0" dirty="0">
              <a:latin typeface="Times New Roman"/>
              <a:ea typeface="ＭＳ Ｐゴシック"/>
            </a:endParaRP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8355CB1-B8F5-787F-D30C-E9BD4700CA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0" y="1196752"/>
            <a:ext cx="8507288" cy="5112568"/>
          </a:xfrm>
        </p:spPr>
        <p:txBody>
          <a:bodyPr/>
          <a:lstStyle/>
          <a:p>
            <a:r>
              <a:rPr lang="en-US" altLang="ja-JP" sz="2800" b="1" strike="sngStrike" kern="100" dirty="0">
                <a:latin typeface="Arial"/>
                <a:ea typeface="ＭＳ Ｐゴシック"/>
              </a:rPr>
              <a:t>  Preparation time (12 min. )</a:t>
            </a:r>
          </a:p>
          <a:p>
            <a:pPr algn="ctr"/>
            <a:r>
              <a:rPr lang="ja-JP" altLang="en-US" sz="2800" b="1" kern="100" dirty="0"/>
              <a:t>↓</a:t>
            </a:r>
            <a:endParaRPr lang="en-US" altLang="ja-JP" sz="2800" b="1" kern="100" dirty="0">
              <a:latin typeface="Arial"/>
              <a:ea typeface="ＭＳ Ｐゴシック"/>
            </a:endParaRPr>
          </a:p>
          <a:p>
            <a:r>
              <a:rPr lang="en-US" altLang="ja-JP" sz="2800" b="1" kern="100" dirty="0">
                <a:solidFill>
                  <a:srgbClr val="FF0000"/>
                </a:solidFill>
                <a:latin typeface="Arial"/>
                <a:ea typeface="ＭＳ Ｐゴシック"/>
              </a:rPr>
              <a:t>  </a:t>
            </a:r>
            <a:r>
              <a:rPr lang="en-US" altLang="ja-JP" sz="2800" b="1" strike="sngStrike" kern="100" dirty="0">
                <a:latin typeface="Arial"/>
                <a:ea typeface="ＭＳ Ｐゴシック"/>
              </a:rPr>
              <a:t>Affirmative(</a:t>
            </a:r>
            <a:r>
              <a:rPr lang="ja-JP" altLang="en-US" sz="2800" b="1" strike="sngStrike" kern="100" dirty="0">
                <a:latin typeface="Arial"/>
                <a:ea typeface="ＭＳ Ｐゴシック"/>
              </a:rPr>
              <a:t>肯定</a:t>
            </a:r>
            <a:r>
              <a:rPr lang="en-US" altLang="ja-JP" sz="2800" b="1" strike="sngStrike" kern="100" dirty="0">
                <a:latin typeface="Arial"/>
                <a:ea typeface="ＭＳ Ｐゴシック"/>
              </a:rPr>
              <a:t>) Argument Speech (2 min.)  </a:t>
            </a:r>
            <a:r>
              <a:rPr lang="en-US" altLang="ja-JP" sz="2800" b="1" strike="sngStrike" kern="100" dirty="0">
                <a:solidFill>
                  <a:srgbClr val="FF0000"/>
                </a:solidFill>
                <a:latin typeface="Arial"/>
                <a:ea typeface="ＭＳ Ｐゴシック"/>
              </a:rPr>
              <a:t> A</a:t>
            </a:r>
            <a:r>
              <a:rPr lang="en-US" altLang="ja-JP" sz="2800" b="1" strike="sngStrike" kern="100" dirty="0">
                <a:latin typeface="Arial"/>
                <a:ea typeface="ＭＳ Ｐゴシック"/>
              </a:rPr>
              <a:t> </a:t>
            </a:r>
            <a:r>
              <a:rPr lang="ja-JP" altLang="en-US" sz="2800" b="1" strike="sngStrike" kern="100" dirty="0">
                <a:latin typeface="Arial"/>
                <a:ea typeface="ＭＳ Ｐゴシック"/>
              </a:rPr>
              <a:t>　　　</a:t>
            </a:r>
            <a:endParaRPr lang="en-US" altLang="ja-JP" sz="2800" b="1" strike="sngStrike" kern="100" dirty="0">
              <a:latin typeface="Arial"/>
              <a:ea typeface="ＭＳ Ｐゴシック"/>
            </a:endParaRPr>
          </a:p>
          <a:p>
            <a:pPr algn="ctr"/>
            <a:r>
              <a:rPr lang="ja-JP" altLang="en-US" sz="2800" b="1" kern="100" dirty="0">
                <a:latin typeface="Arial"/>
                <a:ea typeface="ＭＳ Ｐゴシック"/>
              </a:rPr>
              <a:t>↓</a:t>
            </a:r>
            <a:endParaRPr lang="en-US" altLang="ja-JP" sz="2800" b="1" kern="100" dirty="0">
              <a:latin typeface="Arial"/>
              <a:ea typeface="ＭＳ Ｐゴシック"/>
            </a:endParaRPr>
          </a:p>
          <a:p>
            <a:pPr lvl="0"/>
            <a:r>
              <a:rPr lang="en-US" altLang="ja-JP" sz="2800" b="1" kern="100" dirty="0">
                <a:solidFill>
                  <a:srgbClr val="FF0000"/>
                </a:solidFill>
                <a:latin typeface="Arial"/>
                <a:ea typeface="ＭＳ Ｐゴシック"/>
              </a:rPr>
              <a:t> </a:t>
            </a:r>
            <a:r>
              <a:rPr lang="en-US" altLang="ja-JP" sz="2800" b="1" kern="100" dirty="0"/>
              <a:t> </a:t>
            </a:r>
            <a:r>
              <a:rPr lang="en-US" altLang="ja-JP" sz="2800" b="1" kern="100" dirty="0">
                <a:solidFill>
                  <a:srgbClr val="FF0000"/>
                </a:solidFill>
              </a:rPr>
              <a:t>Negative (</a:t>
            </a:r>
            <a:r>
              <a:rPr lang="ja-JP" altLang="en-US" sz="2800" b="1" kern="100" dirty="0">
                <a:solidFill>
                  <a:srgbClr val="FF0000"/>
                </a:solidFill>
              </a:rPr>
              <a:t>否定</a:t>
            </a:r>
            <a:r>
              <a:rPr lang="en-US" altLang="ja-JP" sz="2800" b="1" kern="100" dirty="0">
                <a:solidFill>
                  <a:srgbClr val="FF0000"/>
                </a:solidFill>
              </a:rPr>
              <a:t>) Argument Speech (2 min.)     C</a:t>
            </a:r>
            <a:endParaRPr lang="en-US" altLang="ja-JP" sz="2800" b="1" kern="100" dirty="0">
              <a:latin typeface="Arial"/>
              <a:ea typeface="ＭＳ Ｐゴシック"/>
            </a:endParaRPr>
          </a:p>
          <a:p>
            <a:pPr lvl="0" algn="ctr"/>
            <a:r>
              <a:rPr lang="ja-JP" altLang="en-US" sz="2800" b="1" kern="100" dirty="0"/>
              <a:t>↓</a:t>
            </a:r>
            <a:endParaRPr lang="en-US" altLang="ja-JP" sz="2800" b="1" kern="100" dirty="0"/>
          </a:p>
          <a:p>
            <a:r>
              <a:rPr lang="en-US" altLang="ja-JP" sz="2800" b="1" kern="100" dirty="0"/>
              <a:t> </a:t>
            </a:r>
            <a:r>
              <a:rPr lang="ja-JP" altLang="en-US" sz="2800" b="1" kern="100" dirty="0"/>
              <a:t> </a:t>
            </a:r>
            <a:r>
              <a:rPr lang="en-US" altLang="ja-JP" sz="2800" b="1" kern="100" dirty="0"/>
              <a:t>Preparation time (3 min.)</a:t>
            </a:r>
            <a:endParaRPr lang="ja-JP" altLang="en-US" sz="2800" b="1" kern="100" dirty="0">
              <a:latin typeface="Times New Roman"/>
            </a:endParaRPr>
          </a:p>
          <a:p>
            <a:pPr algn="ctr"/>
            <a:r>
              <a:rPr lang="ja-JP" altLang="en-US" sz="2800" b="1" kern="100" dirty="0"/>
              <a:t>↓</a:t>
            </a:r>
            <a:endParaRPr lang="en-US" altLang="ja-JP" sz="2800" b="1" kern="100" dirty="0"/>
          </a:p>
          <a:p>
            <a:r>
              <a:rPr lang="en-US" altLang="ja-JP" sz="2800" b="1" kern="100" dirty="0"/>
              <a:t>  Affirmative Refutation speech (1 min.)</a:t>
            </a:r>
            <a:r>
              <a:rPr lang="en-US" altLang="ja-JP" sz="2800" b="1" kern="100" dirty="0">
                <a:solidFill>
                  <a:srgbClr val="FF0000"/>
                </a:solidFill>
              </a:rPr>
              <a:t>           B</a:t>
            </a:r>
            <a:br>
              <a:rPr lang="en-US" altLang="ja-JP" sz="2800" b="1" kern="100" dirty="0">
                <a:solidFill>
                  <a:srgbClr val="FF0000"/>
                </a:solidFill>
              </a:rPr>
            </a:br>
            <a:r>
              <a:rPr lang="en-US" altLang="ja-JP" sz="2800" b="1" kern="100" dirty="0">
                <a:solidFill>
                  <a:srgbClr val="FF0000"/>
                </a:solidFill>
              </a:rPr>
              <a:t>                                        </a:t>
            </a:r>
            <a:r>
              <a:rPr lang="ja-JP" altLang="en-US" sz="2800" b="1" kern="100" dirty="0"/>
              <a:t>↓</a:t>
            </a:r>
            <a:endParaRPr lang="en-US" altLang="ja-JP" sz="2800" b="1" kern="100" dirty="0"/>
          </a:p>
          <a:p>
            <a:pPr lvl="0"/>
            <a:br>
              <a:rPr lang="en-US" altLang="ja-JP" sz="3200" kern="100" dirty="0">
                <a:solidFill>
                  <a:srgbClr val="FF0000"/>
                </a:solidFill>
                <a:latin typeface="Arial"/>
                <a:ea typeface="ＭＳ Ｐゴシック"/>
              </a:rPr>
            </a:br>
            <a:endParaRPr lang="ja-JP" altLang="en-US" sz="3200" kern="100" dirty="0"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40669247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6EAAF5-E441-796D-FFD2-BF1106F4F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2B293E-6F65-2C4F-7850-21F9279A7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1E79616-1A33-6286-7308-15D5BAC359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円/楕円 4">
            <a:extLst>
              <a:ext uri="{FF2B5EF4-FFF2-40B4-BE49-F238E27FC236}">
                <a16:creationId xmlns:a16="http://schemas.microsoft.com/office/drawing/2014/main" id="{BBB06E3D-0397-B1E9-E27C-D6F1C411506D}"/>
              </a:ext>
            </a:extLst>
          </p:cNvPr>
          <p:cNvSpPr/>
          <p:nvPr/>
        </p:nvSpPr>
        <p:spPr>
          <a:xfrm>
            <a:off x="2681092" y="2321721"/>
            <a:ext cx="3672408" cy="338437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ja-JP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  <a:sym typeface="Arial"/>
            </a:endParaRPr>
          </a:p>
        </p:txBody>
      </p:sp>
      <p:sp>
        <p:nvSpPr>
          <p:cNvPr id="7" name="円/楕円 6">
            <a:extLst>
              <a:ext uri="{FF2B5EF4-FFF2-40B4-BE49-F238E27FC236}">
                <a16:creationId xmlns:a16="http://schemas.microsoft.com/office/drawing/2014/main" id="{68B8A7FB-76A6-25FA-C269-01A80E3C023D}"/>
              </a:ext>
            </a:extLst>
          </p:cNvPr>
          <p:cNvSpPr/>
          <p:nvPr/>
        </p:nvSpPr>
        <p:spPr>
          <a:xfrm>
            <a:off x="6353500" y="2321721"/>
            <a:ext cx="3672408" cy="33843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ja-JP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044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9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9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056431-52B9-F269-DA7A-D3E81CF1A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5A4703-18AE-14EB-433A-120B5E4BB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404664"/>
            <a:ext cx="8229600" cy="634082"/>
          </a:xfrm>
        </p:spPr>
        <p:txBody>
          <a:bodyPr/>
          <a:lstStyle/>
          <a:p>
            <a:r>
              <a:rPr lang="en-US" altLang="ja-JP" kern="100" dirty="0">
                <a:latin typeface="Arial"/>
                <a:ea typeface="ＭＳ Ｐゴシック"/>
              </a:rPr>
              <a:t>Procedure</a:t>
            </a:r>
            <a:endParaRPr lang="ja-JP" altLang="en-US" b="0" i="0" u="none" strike="noStrike" kern="100" baseline="0" dirty="0">
              <a:latin typeface="Times New Roman"/>
              <a:ea typeface="ＭＳ Ｐゴシック"/>
            </a:endParaRP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BF2CE96-B699-EC80-7CCE-87C86F2D9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0" y="1196752"/>
            <a:ext cx="8507288" cy="5112568"/>
          </a:xfrm>
        </p:spPr>
        <p:txBody>
          <a:bodyPr/>
          <a:lstStyle/>
          <a:p>
            <a:r>
              <a:rPr lang="en-US" altLang="ja-JP" sz="2800" b="1" strike="sngStrike" kern="100" dirty="0">
                <a:latin typeface="Arial"/>
                <a:ea typeface="ＭＳ Ｐゴシック"/>
              </a:rPr>
              <a:t>  Preparation time (12 min. )</a:t>
            </a:r>
          </a:p>
          <a:p>
            <a:pPr algn="ctr"/>
            <a:r>
              <a:rPr lang="ja-JP" altLang="en-US" sz="2800" b="1" kern="100" dirty="0"/>
              <a:t>↓</a:t>
            </a:r>
            <a:endParaRPr lang="en-US" altLang="ja-JP" sz="2800" b="1" kern="100" dirty="0">
              <a:latin typeface="Arial"/>
              <a:ea typeface="ＭＳ Ｐゴシック"/>
            </a:endParaRPr>
          </a:p>
          <a:p>
            <a:r>
              <a:rPr lang="en-US" altLang="ja-JP" sz="2800" b="1" kern="100" dirty="0">
                <a:solidFill>
                  <a:srgbClr val="FF0000"/>
                </a:solidFill>
                <a:latin typeface="Arial"/>
                <a:ea typeface="ＭＳ Ｐゴシック"/>
              </a:rPr>
              <a:t>  </a:t>
            </a:r>
            <a:r>
              <a:rPr lang="en-US" altLang="ja-JP" sz="2800" b="1" strike="sngStrike" kern="100" dirty="0">
                <a:latin typeface="Arial"/>
                <a:ea typeface="ＭＳ Ｐゴシック"/>
              </a:rPr>
              <a:t>Affirmative(</a:t>
            </a:r>
            <a:r>
              <a:rPr lang="ja-JP" altLang="en-US" sz="2800" b="1" strike="sngStrike" kern="100" dirty="0">
                <a:latin typeface="Arial"/>
                <a:ea typeface="ＭＳ Ｐゴシック"/>
              </a:rPr>
              <a:t>肯定</a:t>
            </a:r>
            <a:r>
              <a:rPr lang="en-US" altLang="ja-JP" sz="2800" b="1" strike="sngStrike" kern="100" dirty="0">
                <a:latin typeface="Arial"/>
                <a:ea typeface="ＭＳ Ｐゴシック"/>
              </a:rPr>
              <a:t>) Argument Speech (2 min.)  </a:t>
            </a:r>
            <a:r>
              <a:rPr lang="en-US" altLang="ja-JP" sz="2800" b="1" strike="sngStrike" kern="100" dirty="0">
                <a:solidFill>
                  <a:srgbClr val="FF0000"/>
                </a:solidFill>
                <a:latin typeface="Arial"/>
                <a:ea typeface="ＭＳ Ｐゴシック"/>
              </a:rPr>
              <a:t> A</a:t>
            </a:r>
            <a:r>
              <a:rPr lang="en-US" altLang="ja-JP" sz="2800" b="1" strike="sngStrike" kern="100" dirty="0">
                <a:latin typeface="Arial"/>
                <a:ea typeface="ＭＳ Ｐゴシック"/>
              </a:rPr>
              <a:t> </a:t>
            </a:r>
            <a:r>
              <a:rPr lang="ja-JP" altLang="en-US" sz="2800" b="1" strike="sngStrike" kern="100" dirty="0">
                <a:latin typeface="Arial"/>
                <a:ea typeface="ＭＳ Ｐゴシック"/>
              </a:rPr>
              <a:t>　　　</a:t>
            </a:r>
            <a:endParaRPr lang="en-US" altLang="ja-JP" sz="2800" b="1" strike="sngStrike" kern="100" dirty="0">
              <a:latin typeface="Arial"/>
              <a:ea typeface="ＭＳ Ｐゴシック"/>
            </a:endParaRPr>
          </a:p>
          <a:p>
            <a:pPr algn="ctr"/>
            <a:r>
              <a:rPr lang="ja-JP" altLang="en-US" sz="2800" b="1" kern="100" dirty="0">
                <a:latin typeface="Arial"/>
                <a:ea typeface="ＭＳ Ｐゴシック"/>
              </a:rPr>
              <a:t>↓</a:t>
            </a:r>
            <a:endParaRPr lang="en-US" altLang="ja-JP" sz="2800" b="1" kern="100" dirty="0">
              <a:latin typeface="Arial"/>
              <a:ea typeface="ＭＳ Ｐゴシック"/>
            </a:endParaRPr>
          </a:p>
          <a:p>
            <a:pPr lvl="0"/>
            <a:r>
              <a:rPr lang="en-US" altLang="ja-JP" sz="2800" b="1" kern="100" dirty="0">
                <a:solidFill>
                  <a:srgbClr val="FF0000"/>
                </a:solidFill>
                <a:latin typeface="Arial"/>
                <a:ea typeface="ＭＳ Ｐゴシック"/>
              </a:rPr>
              <a:t> </a:t>
            </a:r>
            <a:r>
              <a:rPr lang="en-US" altLang="ja-JP" sz="2800" b="1" kern="100" dirty="0"/>
              <a:t> </a:t>
            </a:r>
            <a:r>
              <a:rPr lang="en-US" altLang="ja-JP" sz="2800" b="1" strike="sngStrike" kern="100" dirty="0"/>
              <a:t>Negative (</a:t>
            </a:r>
            <a:r>
              <a:rPr lang="ja-JP" altLang="en-US" sz="2800" b="1" strike="sngStrike" kern="100" dirty="0"/>
              <a:t>否定</a:t>
            </a:r>
            <a:r>
              <a:rPr lang="en-US" altLang="ja-JP" sz="2800" b="1" strike="sngStrike" kern="100" dirty="0"/>
              <a:t>) Argument Speech (2 min.)  </a:t>
            </a:r>
            <a:r>
              <a:rPr lang="en-US" altLang="ja-JP" sz="2800" b="1" kern="100" dirty="0">
                <a:solidFill>
                  <a:srgbClr val="FF0000"/>
                </a:solidFill>
              </a:rPr>
              <a:t>   C</a:t>
            </a:r>
            <a:endParaRPr lang="en-US" altLang="ja-JP" sz="2800" b="1" kern="100" dirty="0">
              <a:latin typeface="Arial"/>
              <a:ea typeface="ＭＳ Ｐゴシック"/>
            </a:endParaRPr>
          </a:p>
          <a:p>
            <a:pPr lvl="0" algn="ctr"/>
            <a:r>
              <a:rPr lang="ja-JP" altLang="en-US" sz="2800" b="1" kern="100" dirty="0"/>
              <a:t>↓</a:t>
            </a:r>
            <a:endParaRPr lang="en-US" altLang="ja-JP" sz="2800" b="1" kern="100" dirty="0"/>
          </a:p>
          <a:p>
            <a:r>
              <a:rPr lang="en-US" altLang="ja-JP" sz="2800" b="1" kern="100" dirty="0">
                <a:solidFill>
                  <a:srgbClr val="FF0000"/>
                </a:solidFill>
              </a:rPr>
              <a:t> </a:t>
            </a:r>
            <a:r>
              <a:rPr lang="ja-JP" altLang="en-US" sz="2800" b="1" kern="100" dirty="0">
                <a:solidFill>
                  <a:srgbClr val="FF0000"/>
                </a:solidFill>
              </a:rPr>
              <a:t> </a:t>
            </a:r>
            <a:r>
              <a:rPr lang="en-US" altLang="ja-JP" sz="2800" b="1" kern="100" dirty="0">
                <a:solidFill>
                  <a:srgbClr val="FF0000"/>
                </a:solidFill>
              </a:rPr>
              <a:t>Preparation time (3 min.)</a:t>
            </a:r>
            <a:endParaRPr lang="ja-JP" altLang="en-US" sz="2800" b="1" kern="100" dirty="0">
              <a:solidFill>
                <a:srgbClr val="FF0000"/>
              </a:solidFill>
              <a:latin typeface="Times New Roman"/>
            </a:endParaRPr>
          </a:p>
          <a:p>
            <a:pPr algn="ctr"/>
            <a:r>
              <a:rPr lang="ja-JP" altLang="en-US" sz="2800" b="1" kern="100" dirty="0"/>
              <a:t>↓</a:t>
            </a:r>
            <a:endParaRPr lang="en-US" altLang="ja-JP" sz="2800" b="1" kern="100" dirty="0"/>
          </a:p>
          <a:p>
            <a:r>
              <a:rPr lang="en-US" altLang="ja-JP" sz="2800" b="1" kern="100" dirty="0"/>
              <a:t>  Affirmative Refutation speech (1 min.)</a:t>
            </a:r>
            <a:r>
              <a:rPr lang="en-US" altLang="ja-JP" sz="2800" b="1" kern="100" dirty="0">
                <a:solidFill>
                  <a:srgbClr val="FF0000"/>
                </a:solidFill>
              </a:rPr>
              <a:t>           B</a:t>
            </a:r>
            <a:br>
              <a:rPr lang="en-US" altLang="ja-JP" sz="2800" b="1" kern="100" dirty="0">
                <a:solidFill>
                  <a:srgbClr val="FF0000"/>
                </a:solidFill>
              </a:rPr>
            </a:br>
            <a:r>
              <a:rPr lang="en-US" altLang="ja-JP" sz="2800" b="1" kern="100" dirty="0">
                <a:solidFill>
                  <a:srgbClr val="FF0000"/>
                </a:solidFill>
              </a:rPr>
              <a:t>                                        </a:t>
            </a:r>
            <a:r>
              <a:rPr lang="ja-JP" altLang="en-US" sz="2800" b="1" kern="100" dirty="0"/>
              <a:t>↓</a:t>
            </a:r>
            <a:endParaRPr lang="en-US" altLang="ja-JP" sz="2800" b="1" kern="100" dirty="0"/>
          </a:p>
          <a:p>
            <a:pPr lvl="0"/>
            <a:br>
              <a:rPr lang="en-US" altLang="ja-JP" sz="3200" kern="100" dirty="0">
                <a:solidFill>
                  <a:srgbClr val="FF0000"/>
                </a:solidFill>
                <a:latin typeface="Arial"/>
                <a:ea typeface="ＭＳ Ｐゴシック"/>
              </a:rPr>
            </a:br>
            <a:endParaRPr lang="ja-JP" altLang="en-US" sz="3200" kern="100" dirty="0"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73056357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9360CD-0727-71DE-2CAD-A565948AFA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80F5EA-7EC4-6B5F-4549-3D3568930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3325225-9F60-F7B4-049A-F5A5A69C68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円/楕円 4">
            <a:extLst>
              <a:ext uri="{FF2B5EF4-FFF2-40B4-BE49-F238E27FC236}">
                <a16:creationId xmlns:a16="http://schemas.microsoft.com/office/drawing/2014/main" id="{FF2E5996-8CCF-40BC-0CE0-301FFDCB0D14}"/>
              </a:ext>
            </a:extLst>
          </p:cNvPr>
          <p:cNvSpPr/>
          <p:nvPr/>
        </p:nvSpPr>
        <p:spPr>
          <a:xfrm>
            <a:off x="2916082" y="2614526"/>
            <a:ext cx="3672408" cy="338437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ja-JP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  <a:sym typeface="Arial"/>
            </a:endParaRPr>
          </a:p>
        </p:txBody>
      </p:sp>
      <p:sp>
        <p:nvSpPr>
          <p:cNvPr id="7" name="円/楕円 6">
            <a:extLst>
              <a:ext uri="{FF2B5EF4-FFF2-40B4-BE49-F238E27FC236}">
                <a16:creationId xmlns:a16="http://schemas.microsoft.com/office/drawing/2014/main" id="{EA358E4D-D528-50C5-CDFE-513F66FF8BF4}"/>
              </a:ext>
            </a:extLst>
          </p:cNvPr>
          <p:cNvSpPr/>
          <p:nvPr/>
        </p:nvSpPr>
        <p:spPr>
          <a:xfrm>
            <a:off x="6096000" y="2614526"/>
            <a:ext cx="3672408" cy="33843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ja-JP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  <a:sym typeface="Arial"/>
            </a:endParaRPr>
          </a:p>
        </p:txBody>
      </p:sp>
      <p:sp>
        <p:nvSpPr>
          <p:cNvPr id="6" name="円/楕円 4">
            <a:extLst>
              <a:ext uri="{FF2B5EF4-FFF2-40B4-BE49-F238E27FC236}">
                <a16:creationId xmlns:a16="http://schemas.microsoft.com/office/drawing/2014/main" id="{1D7F2825-8A6A-774D-86D8-2FC8C4B5A06B}"/>
              </a:ext>
            </a:extLst>
          </p:cNvPr>
          <p:cNvSpPr/>
          <p:nvPr/>
        </p:nvSpPr>
        <p:spPr>
          <a:xfrm>
            <a:off x="4259796" y="248921"/>
            <a:ext cx="3672408" cy="338437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ja-JP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842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9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9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8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9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99E65C-F36C-C0EC-95F7-98939E8A55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A5B450-DBA8-7110-7916-62A3331EE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404664"/>
            <a:ext cx="8229600" cy="634082"/>
          </a:xfrm>
        </p:spPr>
        <p:txBody>
          <a:bodyPr/>
          <a:lstStyle/>
          <a:p>
            <a:r>
              <a:rPr lang="en-US" altLang="ja-JP" kern="100" dirty="0">
                <a:latin typeface="Arial"/>
                <a:ea typeface="ＭＳ Ｐゴシック"/>
              </a:rPr>
              <a:t>Procedure</a:t>
            </a:r>
            <a:endParaRPr lang="ja-JP" altLang="en-US" b="0" i="0" u="none" strike="noStrike" kern="100" baseline="0" dirty="0">
              <a:latin typeface="Times New Roman"/>
              <a:ea typeface="ＭＳ Ｐゴシック"/>
            </a:endParaRP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582480F-617E-17ED-F639-0C136E0AA4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0" y="1196752"/>
            <a:ext cx="8507288" cy="5112568"/>
          </a:xfrm>
        </p:spPr>
        <p:txBody>
          <a:bodyPr/>
          <a:lstStyle/>
          <a:p>
            <a:r>
              <a:rPr lang="en-US" altLang="ja-JP" sz="2800" b="1" strike="sngStrike" kern="100" dirty="0">
                <a:latin typeface="Arial"/>
                <a:ea typeface="ＭＳ Ｐゴシック"/>
              </a:rPr>
              <a:t>  Preparation time (12 min. )</a:t>
            </a:r>
          </a:p>
          <a:p>
            <a:pPr algn="ctr"/>
            <a:r>
              <a:rPr lang="ja-JP" altLang="en-US" sz="2800" b="1" kern="100" dirty="0"/>
              <a:t>↓</a:t>
            </a:r>
            <a:endParaRPr lang="en-US" altLang="ja-JP" sz="2800" b="1" kern="100" dirty="0">
              <a:latin typeface="Arial"/>
              <a:ea typeface="ＭＳ Ｐゴシック"/>
            </a:endParaRPr>
          </a:p>
          <a:p>
            <a:r>
              <a:rPr lang="en-US" altLang="ja-JP" sz="2800" b="1" kern="100" dirty="0">
                <a:solidFill>
                  <a:srgbClr val="FF0000"/>
                </a:solidFill>
                <a:latin typeface="Arial"/>
                <a:ea typeface="ＭＳ Ｐゴシック"/>
              </a:rPr>
              <a:t>  </a:t>
            </a:r>
            <a:r>
              <a:rPr lang="en-US" altLang="ja-JP" sz="2800" b="1" strike="sngStrike" kern="100" dirty="0">
                <a:latin typeface="Arial"/>
                <a:ea typeface="ＭＳ Ｐゴシック"/>
              </a:rPr>
              <a:t>Affirmative(</a:t>
            </a:r>
            <a:r>
              <a:rPr lang="ja-JP" altLang="en-US" sz="2800" b="1" strike="sngStrike" kern="100" dirty="0">
                <a:latin typeface="Arial"/>
                <a:ea typeface="ＭＳ Ｐゴシック"/>
              </a:rPr>
              <a:t>肯定</a:t>
            </a:r>
            <a:r>
              <a:rPr lang="en-US" altLang="ja-JP" sz="2800" b="1" strike="sngStrike" kern="100" dirty="0">
                <a:latin typeface="Arial"/>
                <a:ea typeface="ＭＳ Ｐゴシック"/>
              </a:rPr>
              <a:t>) Argument Speech (2 min.)  </a:t>
            </a:r>
            <a:r>
              <a:rPr lang="en-US" altLang="ja-JP" sz="2800" b="1" strike="sngStrike" kern="100" dirty="0">
                <a:solidFill>
                  <a:srgbClr val="FF0000"/>
                </a:solidFill>
                <a:latin typeface="Arial"/>
                <a:ea typeface="ＭＳ Ｐゴシック"/>
              </a:rPr>
              <a:t> A</a:t>
            </a:r>
            <a:r>
              <a:rPr lang="en-US" altLang="ja-JP" sz="2800" b="1" strike="sngStrike" kern="100" dirty="0">
                <a:latin typeface="Arial"/>
                <a:ea typeface="ＭＳ Ｐゴシック"/>
              </a:rPr>
              <a:t> </a:t>
            </a:r>
            <a:r>
              <a:rPr lang="ja-JP" altLang="en-US" sz="2800" b="1" strike="sngStrike" kern="100" dirty="0">
                <a:latin typeface="Arial"/>
                <a:ea typeface="ＭＳ Ｐゴシック"/>
              </a:rPr>
              <a:t>　　　</a:t>
            </a:r>
            <a:endParaRPr lang="en-US" altLang="ja-JP" sz="2800" b="1" strike="sngStrike" kern="100" dirty="0">
              <a:latin typeface="Arial"/>
              <a:ea typeface="ＭＳ Ｐゴシック"/>
            </a:endParaRPr>
          </a:p>
          <a:p>
            <a:pPr algn="ctr"/>
            <a:r>
              <a:rPr lang="ja-JP" altLang="en-US" sz="2800" b="1" kern="100" dirty="0">
                <a:latin typeface="Arial"/>
                <a:ea typeface="ＭＳ Ｐゴシック"/>
              </a:rPr>
              <a:t>↓</a:t>
            </a:r>
            <a:endParaRPr lang="en-US" altLang="ja-JP" sz="2800" b="1" kern="100" dirty="0">
              <a:latin typeface="Arial"/>
              <a:ea typeface="ＭＳ Ｐゴシック"/>
            </a:endParaRPr>
          </a:p>
          <a:p>
            <a:pPr lvl="0"/>
            <a:r>
              <a:rPr lang="en-US" altLang="ja-JP" sz="2800" b="1" kern="100" dirty="0">
                <a:solidFill>
                  <a:srgbClr val="FF0000"/>
                </a:solidFill>
                <a:latin typeface="Arial"/>
                <a:ea typeface="ＭＳ Ｐゴシック"/>
              </a:rPr>
              <a:t> </a:t>
            </a:r>
            <a:r>
              <a:rPr lang="en-US" altLang="ja-JP" sz="2800" b="1" kern="100" dirty="0"/>
              <a:t> </a:t>
            </a:r>
            <a:r>
              <a:rPr lang="en-US" altLang="ja-JP" sz="2800" b="1" strike="sngStrike" kern="100" dirty="0"/>
              <a:t>Negative (</a:t>
            </a:r>
            <a:r>
              <a:rPr lang="ja-JP" altLang="en-US" sz="2800" b="1" strike="sngStrike" kern="100" dirty="0"/>
              <a:t>否定</a:t>
            </a:r>
            <a:r>
              <a:rPr lang="en-US" altLang="ja-JP" sz="2800" b="1" strike="sngStrike" kern="100" dirty="0"/>
              <a:t>) Argument Speech (2 min.)  </a:t>
            </a:r>
            <a:r>
              <a:rPr lang="en-US" altLang="ja-JP" sz="2800" b="1" kern="100" dirty="0">
                <a:solidFill>
                  <a:srgbClr val="FF0000"/>
                </a:solidFill>
              </a:rPr>
              <a:t>   C</a:t>
            </a:r>
            <a:endParaRPr lang="en-US" altLang="ja-JP" sz="2800" b="1" kern="100" dirty="0">
              <a:latin typeface="Arial"/>
              <a:ea typeface="ＭＳ Ｐゴシック"/>
            </a:endParaRPr>
          </a:p>
          <a:p>
            <a:pPr lvl="0" algn="ctr"/>
            <a:r>
              <a:rPr lang="ja-JP" altLang="en-US" sz="2800" b="1" kern="100" dirty="0"/>
              <a:t>↓</a:t>
            </a:r>
            <a:endParaRPr lang="en-US" altLang="ja-JP" sz="2800" b="1" kern="100" dirty="0"/>
          </a:p>
          <a:p>
            <a:r>
              <a:rPr lang="en-US" altLang="ja-JP" sz="2800" b="1" kern="100" dirty="0">
                <a:solidFill>
                  <a:srgbClr val="FF0000"/>
                </a:solidFill>
              </a:rPr>
              <a:t> </a:t>
            </a:r>
            <a:r>
              <a:rPr lang="ja-JP" altLang="en-US" sz="2800" b="1" kern="100" dirty="0">
                <a:solidFill>
                  <a:srgbClr val="FF0000"/>
                </a:solidFill>
              </a:rPr>
              <a:t> </a:t>
            </a:r>
            <a:r>
              <a:rPr lang="en-US" altLang="ja-JP" sz="2800" b="1" strike="sngStrike" kern="100" dirty="0"/>
              <a:t>Preparation time (3 min.)</a:t>
            </a:r>
            <a:endParaRPr lang="ja-JP" altLang="en-US" sz="2800" b="1" strike="sngStrike" kern="100" dirty="0">
              <a:latin typeface="Times New Roman"/>
            </a:endParaRPr>
          </a:p>
          <a:p>
            <a:pPr algn="ctr"/>
            <a:r>
              <a:rPr lang="ja-JP" altLang="en-US" sz="2800" b="1" kern="100" dirty="0"/>
              <a:t>↓</a:t>
            </a:r>
            <a:endParaRPr lang="en-US" altLang="ja-JP" sz="2800" b="1" kern="100" dirty="0"/>
          </a:p>
          <a:p>
            <a:r>
              <a:rPr lang="en-US" altLang="ja-JP" sz="2800" b="1" kern="100" dirty="0"/>
              <a:t>  </a:t>
            </a:r>
            <a:r>
              <a:rPr lang="en-US" altLang="ja-JP" sz="2800" b="1" kern="100" dirty="0">
                <a:solidFill>
                  <a:srgbClr val="FF0000"/>
                </a:solidFill>
              </a:rPr>
              <a:t>Affirmative Refutation speech (1 min.)           B</a:t>
            </a:r>
            <a:br>
              <a:rPr lang="en-US" altLang="ja-JP" sz="2800" b="1" kern="100" dirty="0">
                <a:solidFill>
                  <a:srgbClr val="FF0000"/>
                </a:solidFill>
              </a:rPr>
            </a:br>
            <a:r>
              <a:rPr lang="en-US" altLang="ja-JP" sz="2800" b="1" kern="100" dirty="0">
                <a:solidFill>
                  <a:srgbClr val="FF0000"/>
                </a:solidFill>
              </a:rPr>
              <a:t>                                        </a:t>
            </a:r>
            <a:r>
              <a:rPr lang="ja-JP" altLang="en-US" sz="2800" b="1" kern="100" dirty="0"/>
              <a:t>↓</a:t>
            </a:r>
            <a:endParaRPr lang="en-US" altLang="ja-JP" sz="2800" b="1" kern="100" dirty="0"/>
          </a:p>
          <a:p>
            <a:pPr lvl="0"/>
            <a:br>
              <a:rPr lang="en-US" altLang="ja-JP" sz="3200" kern="100" dirty="0">
                <a:solidFill>
                  <a:srgbClr val="FF0000"/>
                </a:solidFill>
                <a:latin typeface="Arial"/>
                <a:ea typeface="ＭＳ Ｐゴシック"/>
              </a:rPr>
            </a:br>
            <a:endParaRPr lang="ja-JP" altLang="en-US" sz="3200" kern="100" dirty="0"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735531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"/>
          <p:cNvSpPr txBox="1">
            <a:spLocks noGrp="1"/>
          </p:cNvSpPr>
          <p:nvPr>
            <p:ph type="title"/>
          </p:nvPr>
        </p:nvSpPr>
        <p:spPr>
          <a:xfrm>
            <a:off x="55322" y="891234"/>
            <a:ext cx="11360800" cy="8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altLang="ja-JP" sz="5400" dirty="0">
                <a:solidFill>
                  <a:srgbClr val="0070C0"/>
                </a:solidFill>
                <a:latin typeface="Lato"/>
                <a:ea typeface="Lato"/>
                <a:cs typeface="Lato"/>
                <a:sym typeface="Lato"/>
              </a:rPr>
              <a:t>&lt;Q2&gt;</a:t>
            </a:r>
            <a:endParaRPr sz="5400" dirty="0">
              <a:solidFill>
                <a:srgbClr val="0070C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0" name="Google Shape;90;p4"/>
          <p:cNvSpPr txBox="1">
            <a:spLocks noGrp="1"/>
          </p:cNvSpPr>
          <p:nvPr>
            <p:ph type="body" idx="1"/>
          </p:nvPr>
        </p:nvSpPr>
        <p:spPr>
          <a:xfrm>
            <a:off x="769373" y="1492048"/>
            <a:ext cx="10646749" cy="2397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sz="11500" b="1" u="heavy" dirty="0">
                <a:solidFill>
                  <a:schemeClr val="accent1"/>
                </a:solidFill>
                <a:uFill>
                  <a:solidFill>
                    <a:srgbClr val="FF0000"/>
                  </a:solidFill>
                </a:uFill>
              </a:rPr>
              <a:t>paternity</a:t>
            </a:r>
            <a:r>
              <a:rPr lang="en-US" sz="11500" b="1" dirty="0">
                <a:solidFill>
                  <a:schemeClr val="accent1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11500" b="1" dirty="0">
                <a:solidFill>
                  <a:schemeClr val="accent1"/>
                </a:solidFill>
              </a:rPr>
              <a:t>leave</a:t>
            </a:r>
            <a:r>
              <a:rPr lang="en-US" sz="8800" b="1" dirty="0">
                <a:solidFill>
                  <a:schemeClr val="accent1"/>
                </a:solidFill>
              </a:rPr>
              <a:t>             </a:t>
            </a:r>
            <a:endParaRPr sz="4800" b="1" dirty="0">
              <a:solidFill>
                <a:schemeClr val="accent1"/>
              </a:solidFill>
            </a:endParaRPr>
          </a:p>
        </p:txBody>
      </p:sp>
      <p:sp>
        <p:nvSpPr>
          <p:cNvPr id="91" name="Google Shape;91;p4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Lato"/>
              <a:buNone/>
            </a:pPr>
            <a:fld id="{00000000-1234-1234-1234-123412341234}" type="slidenum">
              <a:rPr lang="en-US"/>
              <a:t>6</a:t>
            </a:fld>
            <a:endParaRPr dirty="0"/>
          </a:p>
        </p:txBody>
      </p:sp>
      <p:sp>
        <p:nvSpPr>
          <p:cNvPr id="15" name="Google Shape;75;p2"/>
          <p:cNvSpPr txBox="1">
            <a:spLocks/>
          </p:cNvSpPr>
          <p:nvPr/>
        </p:nvSpPr>
        <p:spPr>
          <a:xfrm>
            <a:off x="-1" y="0"/>
            <a:ext cx="8877301" cy="8255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rPr lang="en-US" altLang="ja-JP" sz="4400" dirty="0">
                <a:solidFill>
                  <a:srgbClr val="002060"/>
                </a:solidFill>
                <a:latin typeface="Lato"/>
                <a:ea typeface="Lato"/>
                <a:cs typeface="Lato"/>
                <a:sym typeface="Lato"/>
              </a:rPr>
              <a:t>【Before getting into the lesson】</a:t>
            </a:r>
            <a:endParaRPr lang="en-US" sz="4400" dirty="0">
              <a:solidFill>
                <a:srgbClr val="00206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" name="Google Shape;90;p4">
            <a:extLst>
              <a:ext uri="{FF2B5EF4-FFF2-40B4-BE49-F238E27FC236}">
                <a16:creationId xmlns:a16="http://schemas.microsoft.com/office/drawing/2014/main" id="{CD99336A-91C0-33A8-C2FD-32BEC13D73BA}"/>
              </a:ext>
            </a:extLst>
          </p:cNvPr>
          <p:cNvSpPr txBox="1">
            <a:spLocks/>
          </p:cNvSpPr>
          <p:nvPr/>
        </p:nvSpPr>
        <p:spPr>
          <a:xfrm>
            <a:off x="1068576" y="4062678"/>
            <a:ext cx="8187733" cy="158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dk2"/>
              </a:buClr>
              <a:buSzPts val="1800"/>
              <a:buFont typeface="Lato"/>
              <a:buNone/>
              <a:defRPr sz="7200" b="1">
                <a:solidFill>
                  <a:srgbClr val="FF0000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lnSpc>
                <a:spcPct val="115000"/>
              </a:lnSpc>
              <a:buClr>
                <a:schemeClr val="dk2"/>
              </a:buClr>
              <a:buSzPts val="1400"/>
              <a:buFont typeface="Lato"/>
              <a:buChar char="○"/>
              <a:defRPr sz="1867">
                <a:solidFill>
                  <a:schemeClr val="dk2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lnSpc>
                <a:spcPct val="115000"/>
              </a:lnSpc>
              <a:buClr>
                <a:schemeClr val="dk2"/>
              </a:buClr>
              <a:buSzPts val="1400"/>
              <a:buFont typeface="Lato"/>
              <a:buChar char="■"/>
              <a:defRPr sz="1867">
                <a:solidFill>
                  <a:schemeClr val="dk2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lnSpc>
                <a:spcPct val="115000"/>
              </a:lnSpc>
              <a:buClr>
                <a:schemeClr val="dk2"/>
              </a:buClr>
              <a:buSzPts val="1400"/>
              <a:buFont typeface="Lato"/>
              <a:buChar char="●"/>
              <a:defRPr sz="1867">
                <a:solidFill>
                  <a:schemeClr val="dk2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lnSpc>
                <a:spcPct val="115000"/>
              </a:lnSpc>
              <a:buClr>
                <a:schemeClr val="dk2"/>
              </a:buClr>
              <a:buSzPts val="1400"/>
              <a:buFont typeface="Lato"/>
              <a:buChar char="○"/>
              <a:defRPr sz="1867">
                <a:solidFill>
                  <a:schemeClr val="dk2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lnSpc>
                <a:spcPct val="115000"/>
              </a:lnSpc>
              <a:buClr>
                <a:schemeClr val="dk2"/>
              </a:buClr>
              <a:buSzPts val="1400"/>
              <a:buFont typeface="Lato"/>
              <a:buChar char="■"/>
              <a:defRPr sz="1867">
                <a:solidFill>
                  <a:schemeClr val="dk2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lnSpc>
                <a:spcPct val="115000"/>
              </a:lnSpc>
              <a:buClr>
                <a:schemeClr val="dk2"/>
              </a:buClr>
              <a:buSzPts val="1400"/>
              <a:buFont typeface="Lato"/>
              <a:buChar char="●"/>
              <a:defRPr sz="1867">
                <a:solidFill>
                  <a:schemeClr val="dk2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lnSpc>
                <a:spcPct val="115000"/>
              </a:lnSpc>
              <a:buClr>
                <a:schemeClr val="dk2"/>
              </a:buClr>
              <a:buSzPts val="1400"/>
              <a:buFont typeface="Lato"/>
              <a:buChar char="○"/>
              <a:defRPr sz="1867">
                <a:solidFill>
                  <a:schemeClr val="dk2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lnSpc>
                <a:spcPct val="115000"/>
              </a:lnSpc>
              <a:buClr>
                <a:schemeClr val="dk2"/>
              </a:buClr>
              <a:buSzPts val="1400"/>
              <a:buFont typeface="Lato"/>
              <a:buChar char="■"/>
              <a:defRPr sz="1867">
                <a:solidFill>
                  <a:schemeClr val="dk2"/>
                </a:solidFill>
                <a:latin typeface="Lato"/>
                <a:ea typeface="Lato"/>
                <a:cs typeface="Lato"/>
              </a:defRPr>
            </a:lvl9pPr>
          </a:lstStyle>
          <a:p>
            <a:r>
              <a:rPr lang="en-US" sz="8800" dirty="0"/>
              <a:t>A. </a:t>
            </a:r>
            <a:r>
              <a:rPr lang="ja-JP" altLang="en-US" sz="8800" dirty="0"/>
              <a:t>父親の育休</a:t>
            </a:r>
            <a:r>
              <a:rPr lang="en-US" sz="8800" dirty="0"/>
              <a:t>            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D1A7145-9A01-80F5-844D-02030A6AF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5308" y="3160569"/>
            <a:ext cx="319087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57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build="p"/>
      <p:bldP spid="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2CD185-FDAA-E2F3-8DBF-5D4B049A77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821F934-AB9F-40C2-AACA-68E78A662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2A2ACF2-3FAE-6B0D-2F6E-46752BA5E1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円/楕円 6">
            <a:extLst>
              <a:ext uri="{FF2B5EF4-FFF2-40B4-BE49-F238E27FC236}">
                <a16:creationId xmlns:a16="http://schemas.microsoft.com/office/drawing/2014/main" id="{548EA6D6-C0B5-6DFA-E461-239159798F05}"/>
              </a:ext>
            </a:extLst>
          </p:cNvPr>
          <p:cNvSpPr/>
          <p:nvPr/>
        </p:nvSpPr>
        <p:spPr>
          <a:xfrm>
            <a:off x="3180787" y="521800"/>
            <a:ext cx="5830426" cy="52596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ja-JP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595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9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91BD13-C2CD-789A-3735-5BA860ACD7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C3DB49E-C132-35E8-F757-899B54C60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404664"/>
            <a:ext cx="8229600" cy="634082"/>
          </a:xfrm>
        </p:spPr>
        <p:txBody>
          <a:bodyPr/>
          <a:lstStyle/>
          <a:p>
            <a:r>
              <a:rPr lang="en-US" altLang="ja-JP" kern="100" dirty="0">
                <a:latin typeface="Arial"/>
                <a:ea typeface="ＭＳ Ｐゴシック"/>
              </a:rPr>
              <a:t>Procedure</a:t>
            </a:r>
            <a:endParaRPr lang="ja-JP" altLang="en-US" b="0" i="0" u="none" strike="noStrike" kern="100" baseline="0" dirty="0">
              <a:latin typeface="Times New Roman"/>
              <a:ea typeface="ＭＳ Ｐゴシック"/>
            </a:endParaRP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682DC86-91A1-F436-E3EF-C5ECA90FE9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0" y="1196752"/>
            <a:ext cx="8229600" cy="5112568"/>
          </a:xfrm>
        </p:spPr>
        <p:txBody>
          <a:bodyPr/>
          <a:lstStyle/>
          <a:p>
            <a:pPr lvl="0"/>
            <a:r>
              <a:rPr lang="en-US" altLang="ja-JP" sz="2800" b="1" kern="100" dirty="0">
                <a:solidFill>
                  <a:srgbClr val="FF0000"/>
                </a:solidFill>
                <a:latin typeface="Arial"/>
                <a:ea typeface="ＭＳ Ｐゴシック"/>
              </a:rPr>
              <a:t>  Negative</a:t>
            </a:r>
            <a:r>
              <a:rPr lang="en-US" altLang="ja-JP" sz="2800" b="1" kern="100" dirty="0">
                <a:solidFill>
                  <a:srgbClr val="FF0000"/>
                </a:solidFill>
              </a:rPr>
              <a:t> Refutation speech (1 min.)               D </a:t>
            </a:r>
            <a:endParaRPr lang="en-US" altLang="ja-JP" sz="2800" b="1" kern="100" dirty="0">
              <a:latin typeface="Arial"/>
              <a:ea typeface="ＭＳ Ｐゴシック"/>
            </a:endParaRPr>
          </a:p>
          <a:p>
            <a:pPr algn="ctr"/>
            <a:r>
              <a:rPr lang="ja-JP" altLang="en-US" sz="2800" b="1" kern="100" dirty="0"/>
              <a:t>↓</a:t>
            </a:r>
            <a:endParaRPr lang="en-US" altLang="ja-JP" sz="2800" b="1" kern="100" dirty="0">
              <a:latin typeface="Arial"/>
              <a:ea typeface="ＭＳ Ｐゴシック"/>
            </a:endParaRPr>
          </a:p>
          <a:p>
            <a:r>
              <a:rPr lang="en-US" altLang="ja-JP" sz="2800" b="1" kern="100" dirty="0">
                <a:latin typeface="Arial"/>
                <a:ea typeface="ＭＳ Ｐゴシック"/>
              </a:rPr>
              <a:t>  </a:t>
            </a:r>
            <a:r>
              <a:rPr lang="en-US" altLang="ja-JP" sz="2800" b="1" kern="100" dirty="0"/>
              <a:t>Preparation time (3 min.)</a:t>
            </a:r>
            <a:r>
              <a:rPr lang="ja-JP" altLang="en-US" sz="2800" b="1" kern="100" dirty="0">
                <a:latin typeface="Arial"/>
                <a:ea typeface="ＭＳ Ｐゴシック"/>
              </a:rPr>
              <a:t>　　　</a:t>
            </a:r>
            <a:endParaRPr lang="en-US" altLang="ja-JP" sz="2800" b="1" kern="100" dirty="0">
              <a:latin typeface="Arial"/>
              <a:ea typeface="ＭＳ Ｐゴシック"/>
            </a:endParaRPr>
          </a:p>
          <a:p>
            <a:pPr algn="ctr"/>
            <a:r>
              <a:rPr lang="ja-JP" altLang="en-US" sz="2800" b="1" kern="100" dirty="0">
                <a:latin typeface="Arial"/>
                <a:ea typeface="ＭＳ Ｐゴシック"/>
              </a:rPr>
              <a:t>↓</a:t>
            </a:r>
            <a:endParaRPr lang="en-US" altLang="ja-JP" sz="2800" b="1" kern="100" dirty="0">
              <a:latin typeface="Arial"/>
              <a:ea typeface="ＭＳ Ｐゴシック"/>
            </a:endParaRPr>
          </a:p>
          <a:p>
            <a:pPr lvl="0"/>
            <a:r>
              <a:rPr lang="en-US" altLang="ja-JP" sz="2800" b="1" kern="100" dirty="0">
                <a:solidFill>
                  <a:srgbClr val="FF0000"/>
                </a:solidFill>
                <a:latin typeface="Arial"/>
                <a:ea typeface="ＭＳ Ｐゴシック"/>
              </a:rPr>
              <a:t>  </a:t>
            </a:r>
            <a:r>
              <a:rPr lang="en-US" altLang="ja-JP" sz="2800" b="1" kern="100" dirty="0"/>
              <a:t>Affirmative Reconstruction Speech (1 min.)   </a:t>
            </a:r>
            <a:r>
              <a:rPr lang="en-US" altLang="ja-JP" sz="2800" b="1" kern="100" dirty="0">
                <a:solidFill>
                  <a:srgbClr val="FF0000"/>
                </a:solidFill>
              </a:rPr>
              <a:t>B</a:t>
            </a:r>
            <a:r>
              <a:rPr lang="ja-JP" altLang="en-US" sz="2800" b="1" kern="100" dirty="0"/>
              <a:t>　　　</a:t>
            </a:r>
            <a:endParaRPr lang="en-US" altLang="ja-JP" sz="2800" b="1" kern="100" dirty="0"/>
          </a:p>
          <a:p>
            <a:pPr lvl="0" algn="ctr"/>
            <a:r>
              <a:rPr lang="ja-JP" altLang="en-US" sz="2800" b="1" kern="100" dirty="0"/>
              <a:t>↓</a:t>
            </a:r>
            <a:endParaRPr lang="en-US" altLang="ja-JP" sz="2800" b="1" kern="100" dirty="0"/>
          </a:p>
          <a:p>
            <a:pPr lvl="0"/>
            <a:r>
              <a:rPr lang="en-US" altLang="ja-JP" sz="2800" b="1" kern="100" dirty="0">
                <a:solidFill>
                  <a:srgbClr val="FF0000"/>
                </a:solidFill>
              </a:rPr>
              <a:t> </a:t>
            </a:r>
            <a:r>
              <a:rPr lang="en-US" altLang="ja-JP" sz="2800" b="1" kern="100" dirty="0"/>
              <a:t> Negative Reconstruction Speech (1 min.)      </a:t>
            </a:r>
            <a:r>
              <a:rPr lang="en-US" altLang="ja-JP" sz="2800" b="1" kern="100" dirty="0">
                <a:solidFill>
                  <a:srgbClr val="FF0000"/>
                </a:solidFill>
              </a:rPr>
              <a:t>D</a:t>
            </a:r>
            <a:br>
              <a:rPr lang="en-US" altLang="ja-JP" sz="3200" kern="100" dirty="0">
                <a:solidFill>
                  <a:srgbClr val="FF0000"/>
                </a:solidFill>
                <a:latin typeface="Arial"/>
                <a:ea typeface="ＭＳ Ｐゴシック"/>
              </a:rPr>
            </a:br>
            <a:endParaRPr lang="ja-JP" altLang="en-US" sz="3200" kern="100" dirty="0"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08189659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0B7C3E-ECDB-E96A-88C7-ADE67F046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0110A2-1E48-C236-1259-3C82294F6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E2278D2-C18F-E36A-924F-A99321D0B8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円/楕円 6">
            <a:extLst>
              <a:ext uri="{FF2B5EF4-FFF2-40B4-BE49-F238E27FC236}">
                <a16:creationId xmlns:a16="http://schemas.microsoft.com/office/drawing/2014/main" id="{2CDE04EF-5A83-0276-F07A-570449B71B86}"/>
              </a:ext>
            </a:extLst>
          </p:cNvPr>
          <p:cNvSpPr/>
          <p:nvPr/>
        </p:nvSpPr>
        <p:spPr>
          <a:xfrm>
            <a:off x="3180787" y="521800"/>
            <a:ext cx="5830426" cy="52596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ja-JP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246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9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319AFF-F42B-CF6B-0994-B8B691C362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2A9D3B-A724-20DE-CD6E-22F164852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404664"/>
            <a:ext cx="8229600" cy="634082"/>
          </a:xfrm>
        </p:spPr>
        <p:txBody>
          <a:bodyPr/>
          <a:lstStyle/>
          <a:p>
            <a:r>
              <a:rPr lang="en-US" altLang="ja-JP" kern="100" dirty="0">
                <a:latin typeface="Arial"/>
                <a:ea typeface="ＭＳ Ｐゴシック"/>
              </a:rPr>
              <a:t>Procedure</a:t>
            </a:r>
            <a:endParaRPr lang="ja-JP" altLang="en-US" b="0" i="0" u="none" strike="noStrike" kern="100" baseline="0" dirty="0">
              <a:latin typeface="Times New Roman"/>
              <a:ea typeface="ＭＳ Ｐゴシック"/>
            </a:endParaRP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E81586E-09A7-EC26-EB2A-CAAE9B9E6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0" y="1196752"/>
            <a:ext cx="8229600" cy="5112568"/>
          </a:xfrm>
        </p:spPr>
        <p:txBody>
          <a:bodyPr/>
          <a:lstStyle/>
          <a:p>
            <a:pPr lvl="0"/>
            <a:r>
              <a:rPr lang="en-US" altLang="ja-JP" sz="2800" b="1" kern="100" dirty="0">
                <a:solidFill>
                  <a:srgbClr val="FF0000"/>
                </a:solidFill>
                <a:latin typeface="Arial"/>
                <a:ea typeface="ＭＳ Ｐゴシック"/>
              </a:rPr>
              <a:t>  </a:t>
            </a:r>
            <a:r>
              <a:rPr lang="en-US" altLang="ja-JP" sz="2800" b="1" strike="sngStrike" kern="100" dirty="0">
                <a:latin typeface="Arial"/>
                <a:ea typeface="ＭＳ Ｐゴシック"/>
              </a:rPr>
              <a:t>Negative</a:t>
            </a:r>
            <a:r>
              <a:rPr lang="en-US" altLang="ja-JP" sz="2800" b="1" strike="sngStrike" kern="100" dirty="0"/>
              <a:t> Refutation speech (1 min.) </a:t>
            </a:r>
            <a:r>
              <a:rPr lang="en-US" altLang="ja-JP" sz="2800" b="1" kern="100" dirty="0"/>
              <a:t>              </a:t>
            </a:r>
            <a:r>
              <a:rPr lang="en-US" altLang="ja-JP" sz="2800" b="1" kern="100" dirty="0">
                <a:solidFill>
                  <a:srgbClr val="FF0000"/>
                </a:solidFill>
              </a:rPr>
              <a:t>D </a:t>
            </a:r>
            <a:endParaRPr lang="en-US" altLang="ja-JP" sz="2800" b="1" kern="100" dirty="0">
              <a:latin typeface="Arial"/>
              <a:ea typeface="ＭＳ Ｐゴシック"/>
            </a:endParaRPr>
          </a:p>
          <a:p>
            <a:pPr algn="ctr"/>
            <a:r>
              <a:rPr lang="ja-JP" altLang="en-US" sz="2800" b="1" kern="100" dirty="0"/>
              <a:t>↓</a:t>
            </a:r>
            <a:endParaRPr lang="en-US" altLang="ja-JP" sz="2800" b="1" kern="100" dirty="0">
              <a:latin typeface="Arial"/>
              <a:ea typeface="ＭＳ Ｐゴシック"/>
            </a:endParaRPr>
          </a:p>
          <a:p>
            <a:r>
              <a:rPr lang="en-US" altLang="ja-JP" sz="2800" b="1" kern="100" dirty="0">
                <a:latin typeface="Arial"/>
                <a:ea typeface="ＭＳ Ｐゴシック"/>
              </a:rPr>
              <a:t>  </a:t>
            </a:r>
            <a:r>
              <a:rPr lang="en-US" altLang="ja-JP" sz="2800" b="1" kern="100" dirty="0">
                <a:solidFill>
                  <a:srgbClr val="FF0000"/>
                </a:solidFill>
              </a:rPr>
              <a:t>Preparation time (3 min.)</a:t>
            </a:r>
            <a:r>
              <a:rPr lang="ja-JP" altLang="en-US" sz="2800" b="1" kern="100" dirty="0">
                <a:solidFill>
                  <a:srgbClr val="FF0000"/>
                </a:solidFill>
                <a:latin typeface="Arial"/>
                <a:ea typeface="ＭＳ Ｐゴシック"/>
              </a:rPr>
              <a:t>　　　</a:t>
            </a:r>
            <a:endParaRPr lang="en-US" altLang="ja-JP" sz="2800" b="1" kern="100" dirty="0">
              <a:solidFill>
                <a:srgbClr val="FF0000"/>
              </a:solidFill>
              <a:latin typeface="Arial"/>
              <a:ea typeface="ＭＳ Ｐゴシック"/>
            </a:endParaRPr>
          </a:p>
          <a:p>
            <a:pPr algn="ctr"/>
            <a:r>
              <a:rPr lang="ja-JP" altLang="en-US" sz="2800" b="1" kern="100" dirty="0">
                <a:latin typeface="Arial"/>
                <a:ea typeface="ＭＳ Ｐゴシック"/>
              </a:rPr>
              <a:t>↓</a:t>
            </a:r>
            <a:endParaRPr lang="en-US" altLang="ja-JP" sz="2800" b="1" kern="100" dirty="0">
              <a:latin typeface="Arial"/>
              <a:ea typeface="ＭＳ Ｐゴシック"/>
            </a:endParaRPr>
          </a:p>
          <a:p>
            <a:pPr lvl="0"/>
            <a:r>
              <a:rPr lang="en-US" altLang="ja-JP" sz="2800" b="1" kern="100" dirty="0">
                <a:solidFill>
                  <a:srgbClr val="FF0000"/>
                </a:solidFill>
                <a:latin typeface="Arial"/>
                <a:ea typeface="ＭＳ Ｐゴシック"/>
              </a:rPr>
              <a:t>  </a:t>
            </a:r>
            <a:r>
              <a:rPr lang="en-US" altLang="ja-JP" sz="2800" b="1" kern="100" dirty="0"/>
              <a:t>Affirmative Reconstruction Speech (1 min.)   </a:t>
            </a:r>
            <a:r>
              <a:rPr lang="en-US" altLang="ja-JP" sz="2800" b="1" kern="100" dirty="0">
                <a:solidFill>
                  <a:srgbClr val="FF0000"/>
                </a:solidFill>
              </a:rPr>
              <a:t>B</a:t>
            </a:r>
            <a:r>
              <a:rPr lang="ja-JP" altLang="en-US" sz="2800" b="1" kern="100" dirty="0"/>
              <a:t>　　　</a:t>
            </a:r>
            <a:endParaRPr lang="en-US" altLang="ja-JP" sz="2800" b="1" kern="100" dirty="0"/>
          </a:p>
          <a:p>
            <a:pPr lvl="0" algn="ctr"/>
            <a:r>
              <a:rPr lang="ja-JP" altLang="en-US" sz="2800" b="1" kern="100" dirty="0"/>
              <a:t>↓</a:t>
            </a:r>
            <a:endParaRPr lang="en-US" altLang="ja-JP" sz="2800" b="1" kern="100" dirty="0"/>
          </a:p>
          <a:p>
            <a:pPr lvl="0"/>
            <a:r>
              <a:rPr lang="en-US" altLang="ja-JP" sz="2800" b="1" kern="100" dirty="0">
                <a:solidFill>
                  <a:srgbClr val="FF0000"/>
                </a:solidFill>
              </a:rPr>
              <a:t> </a:t>
            </a:r>
            <a:r>
              <a:rPr lang="en-US" altLang="ja-JP" sz="2800" b="1" kern="100" dirty="0"/>
              <a:t> Negative Reconstruction Speech (1 min.)      </a:t>
            </a:r>
            <a:r>
              <a:rPr lang="en-US" altLang="ja-JP" sz="2800" b="1" kern="100" dirty="0">
                <a:solidFill>
                  <a:srgbClr val="FF0000"/>
                </a:solidFill>
              </a:rPr>
              <a:t>D</a:t>
            </a:r>
            <a:br>
              <a:rPr lang="en-US" altLang="ja-JP" sz="3200" kern="100" dirty="0">
                <a:solidFill>
                  <a:srgbClr val="FF0000"/>
                </a:solidFill>
                <a:latin typeface="Arial"/>
                <a:ea typeface="ＭＳ Ｐゴシック"/>
              </a:rPr>
            </a:br>
            <a:endParaRPr lang="ja-JP" altLang="en-US" sz="3200" kern="100" dirty="0"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76611591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DC237E-2D34-8CFA-CFB4-6C159BD2A2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9F2081-3E7A-DA31-03C1-26A6748D0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4A2C7A8-14EB-E8D8-F281-1A2721CBCC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円/楕円 4">
            <a:extLst>
              <a:ext uri="{FF2B5EF4-FFF2-40B4-BE49-F238E27FC236}">
                <a16:creationId xmlns:a16="http://schemas.microsoft.com/office/drawing/2014/main" id="{A7B3DED1-8C6C-5895-0C8B-714CCD1E9026}"/>
              </a:ext>
            </a:extLst>
          </p:cNvPr>
          <p:cNvSpPr/>
          <p:nvPr/>
        </p:nvSpPr>
        <p:spPr>
          <a:xfrm>
            <a:off x="2916082" y="2614526"/>
            <a:ext cx="3672408" cy="338437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ja-JP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  <a:sym typeface="Arial"/>
            </a:endParaRPr>
          </a:p>
        </p:txBody>
      </p:sp>
      <p:sp>
        <p:nvSpPr>
          <p:cNvPr id="7" name="円/楕円 6">
            <a:extLst>
              <a:ext uri="{FF2B5EF4-FFF2-40B4-BE49-F238E27FC236}">
                <a16:creationId xmlns:a16="http://schemas.microsoft.com/office/drawing/2014/main" id="{94AB3466-2CBF-BA57-F36E-274929C75096}"/>
              </a:ext>
            </a:extLst>
          </p:cNvPr>
          <p:cNvSpPr/>
          <p:nvPr/>
        </p:nvSpPr>
        <p:spPr>
          <a:xfrm>
            <a:off x="6096000" y="2614526"/>
            <a:ext cx="3672408" cy="33843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ja-JP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  <a:sym typeface="Arial"/>
            </a:endParaRPr>
          </a:p>
        </p:txBody>
      </p:sp>
      <p:sp>
        <p:nvSpPr>
          <p:cNvPr id="6" name="円/楕円 4">
            <a:extLst>
              <a:ext uri="{FF2B5EF4-FFF2-40B4-BE49-F238E27FC236}">
                <a16:creationId xmlns:a16="http://schemas.microsoft.com/office/drawing/2014/main" id="{D94CB831-2042-B176-A7A7-A0B0B0A2B454}"/>
              </a:ext>
            </a:extLst>
          </p:cNvPr>
          <p:cNvSpPr/>
          <p:nvPr/>
        </p:nvSpPr>
        <p:spPr>
          <a:xfrm>
            <a:off x="4259796" y="248921"/>
            <a:ext cx="3672408" cy="338437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ja-JP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582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9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9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8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9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45AB3E-8DAB-1890-1839-2FBC034691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DEE01C-F36A-5452-9D48-B7447C72A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404664"/>
            <a:ext cx="8229600" cy="634082"/>
          </a:xfrm>
        </p:spPr>
        <p:txBody>
          <a:bodyPr/>
          <a:lstStyle/>
          <a:p>
            <a:r>
              <a:rPr lang="en-US" altLang="ja-JP" kern="100" dirty="0">
                <a:latin typeface="Arial"/>
                <a:ea typeface="ＭＳ Ｐゴシック"/>
              </a:rPr>
              <a:t>Procedure</a:t>
            </a:r>
            <a:endParaRPr lang="ja-JP" altLang="en-US" b="0" i="0" u="none" strike="noStrike" kern="100" baseline="0" dirty="0">
              <a:latin typeface="Times New Roman"/>
              <a:ea typeface="ＭＳ Ｐゴシック"/>
            </a:endParaRP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653A698-BA5E-3A03-FE0D-420E352D6B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0" y="1196752"/>
            <a:ext cx="8229600" cy="5112568"/>
          </a:xfrm>
        </p:spPr>
        <p:txBody>
          <a:bodyPr/>
          <a:lstStyle/>
          <a:p>
            <a:pPr lvl="0"/>
            <a:r>
              <a:rPr lang="en-US" altLang="ja-JP" sz="2800" b="1" kern="100" dirty="0">
                <a:solidFill>
                  <a:srgbClr val="FF0000"/>
                </a:solidFill>
                <a:latin typeface="Arial"/>
                <a:ea typeface="ＭＳ Ｐゴシック"/>
              </a:rPr>
              <a:t>  </a:t>
            </a:r>
            <a:r>
              <a:rPr lang="en-US" altLang="ja-JP" sz="2800" b="1" strike="sngStrike" kern="100" dirty="0">
                <a:latin typeface="Arial"/>
                <a:ea typeface="ＭＳ Ｐゴシック"/>
              </a:rPr>
              <a:t>Negative</a:t>
            </a:r>
            <a:r>
              <a:rPr lang="en-US" altLang="ja-JP" sz="2800" b="1" strike="sngStrike" kern="100" dirty="0"/>
              <a:t> Refutation speech (1 min.) </a:t>
            </a:r>
            <a:r>
              <a:rPr lang="en-US" altLang="ja-JP" sz="2800" b="1" kern="100" dirty="0"/>
              <a:t>              </a:t>
            </a:r>
            <a:r>
              <a:rPr lang="en-US" altLang="ja-JP" sz="2800" b="1" kern="100" dirty="0">
                <a:solidFill>
                  <a:srgbClr val="FF0000"/>
                </a:solidFill>
              </a:rPr>
              <a:t>D </a:t>
            </a:r>
            <a:endParaRPr lang="en-US" altLang="ja-JP" sz="2800" b="1" kern="100" dirty="0">
              <a:latin typeface="Arial"/>
              <a:ea typeface="ＭＳ Ｐゴシック"/>
            </a:endParaRPr>
          </a:p>
          <a:p>
            <a:pPr algn="ctr"/>
            <a:r>
              <a:rPr lang="ja-JP" altLang="en-US" sz="2800" b="1" kern="100" dirty="0"/>
              <a:t>↓</a:t>
            </a:r>
            <a:endParaRPr lang="en-US" altLang="ja-JP" sz="2800" b="1" kern="100" dirty="0">
              <a:latin typeface="Arial"/>
              <a:ea typeface="ＭＳ Ｐゴシック"/>
            </a:endParaRPr>
          </a:p>
          <a:p>
            <a:r>
              <a:rPr lang="en-US" altLang="ja-JP" sz="2800" b="1" kern="100" dirty="0">
                <a:latin typeface="Arial"/>
                <a:ea typeface="ＭＳ Ｐゴシック"/>
              </a:rPr>
              <a:t>  </a:t>
            </a:r>
            <a:r>
              <a:rPr lang="en-US" altLang="ja-JP" sz="2800" b="1" strike="sngStrike" kern="100" dirty="0"/>
              <a:t>Preparation time (3 min.)</a:t>
            </a:r>
            <a:r>
              <a:rPr lang="ja-JP" altLang="en-US" sz="2800" b="1" strike="sngStrike" kern="100" dirty="0">
                <a:latin typeface="Arial"/>
                <a:ea typeface="ＭＳ Ｐゴシック"/>
              </a:rPr>
              <a:t>　</a:t>
            </a:r>
            <a:r>
              <a:rPr lang="ja-JP" altLang="en-US" sz="2800" b="1" kern="100" dirty="0">
                <a:solidFill>
                  <a:srgbClr val="FF0000"/>
                </a:solidFill>
                <a:latin typeface="Arial"/>
                <a:ea typeface="ＭＳ Ｐゴシック"/>
              </a:rPr>
              <a:t>　　</a:t>
            </a:r>
            <a:endParaRPr lang="en-US" altLang="ja-JP" sz="2800" b="1" kern="100" dirty="0">
              <a:solidFill>
                <a:srgbClr val="FF0000"/>
              </a:solidFill>
              <a:latin typeface="Arial"/>
              <a:ea typeface="ＭＳ Ｐゴシック"/>
            </a:endParaRPr>
          </a:p>
          <a:p>
            <a:pPr algn="ctr"/>
            <a:r>
              <a:rPr lang="ja-JP" altLang="en-US" sz="2800" b="1" kern="100" dirty="0">
                <a:latin typeface="Arial"/>
                <a:ea typeface="ＭＳ Ｐゴシック"/>
              </a:rPr>
              <a:t>↓</a:t>
            </a:r>
            <a:endParaRPr lang="en-US" altLang="ja-JP" sz="2800" b="1" kern="100" dirty="0">
              <a:latin typeface="Arial"/>
              <a:ea typeface="ＭＳ Ｐゴシック"/>
            </a:endParaRPr>
          </a:p>
          <a:p>
            <a:pPr lvl="0"/>
            <a:r>
              <a:rPr lang="en-US" altLang="ja-JP" sz="2800" b="1" kern="100" dirty="0">
                <a:solidFill>
                  <a:srgbClr val="FF0000"/>
                </a:solidFill>
                <a:latin typeface="Arial"/>
                <a:ea typeface="ＭＳ Ｐゴシック"/>
              </a:rPr>
              <a:t>  </a:t>
            </a:r>
            <a:r>
              <a:rPr lang="en-US" altLang="ja-JP" sz="2800" b="1" kern="100" dirty="0">
                <a:solidFill>
                  <a:srgbClr val="FF0000"/>
                </a:solidFill>
              </a:rPr>
              <a:t>Affirmative Reconstruction Speech (1 min.)   B</a:t>
            </a:r>
            <a:r>
              <a:rPr lang="ja-JP" altLang="en-US" sz="2800" b="1" kern="100" dirty="0"/>
              <a:t>　　　</a:t>
            </a:r>
            <a:endParaRPr lang="en-US" altLang="ja-JP" sz="2800" b="1" kern="100" dirty="0"/>
          </a:p>
          <a:p>
            <a:pPr lvl="0" algn="ctr"/>
            <a:r>
              <a:rPr lang="ja-JP" altLang="en-US" sz="2800" b="1" kern="100" dirty="0"/>
              <a:t>↓</a:t>
            </a:r>
            <a:endParaRPr lang="en-US" altLang="ja-JP" sz="2800" b="1" kern="100" dirty="0"/>
          </a:p>
          <a:p>
            <a:pPr lvl="0"/>
            <a:r>
              <a:rPr lang="en-US" altLang="ja-JP" sz="2800" b="1" kern="100" dirty="0">
                <a:solidFill>
                  <a:srgbClr val="FF0000"/>
                </a:solidFill>
              </a:rPr>
              <a:t> </a:t>
            </a:r>
            <a:r>
              <a:rPr lang="en-US" altLang="ja-JP" sz="2800" b="1" kern="100" dirty="0"/>
              <a:t> Negative Reconstruction Speech (1 min.)      </a:t>
            </a:r>
            <a:r>
              <a:rPr lang="en-US" altLang="ja-JP" sz="2800" b="1" kern="100" dirty="0">
                <a:solidFill>
                  <a:srgbClr val="FF0000"/>
                </a:solidFill>
              </a:rPr>
              <a:t>D</a:t>
            </a:r>
            <a:br>
              <a:rPr lang="en-US" altLang="ja-JP" sz="3200" kern="100" dirty="0">
                <a:solidFill>
                  <a:srgbClr val="FF0000"/>
                </a:solidFill>
                <a:latin typeface="Arial"/>
                <a:ea typeface="ＭＳ Ｐゴシック"/>
              </a:rPr>
            </a:br>
            <a:endParaRPr lang="ja-JP" altLang="en-US" sz="3200" kern="100" dirty="0"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36427053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87738C-0117-4BB6-3415-89F54D1DB2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42FFA1-323B-E84E-FA69-3564F3755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FF27E55-3589-39AD-09E4-7934B02E87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円/楕円 6">
            <a:extLst>
              <a:ext uri="{FF2B5EF4-FFF2-40B4-BE49-F238E27FC236}">
                <a16:creationId xmlns:a16="http://schemas.microsoft.com/office/drawing/2014/main" id="{B6FF260E-0449-649F-981F-E5E5F82659C6}"/>
              </a:ext>
            </a:extLst>
          </p:cNvPr>
          <p:cNvSpPr/>
          <p:nvPr/>
        </p:nvSpPr>
        <p:spPr>
          <a:xfrm>
            <a:off x="3180787" y="521800"/>
            <a:ext cx="5830426" cy="52596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ja-JP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630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9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CD3234-4268-1345-D671-8856DE614D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D20A32-F2F9-D366-0F9A-BBA9C466F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404664"/>
            <a:ext cx="8229600" cy="634082"/>
          </a:xfrm>
        </p:spPr>
        <p:txBody>
          <a:bodyPr/>
          <a:lstStyle/>
          <a:p>
            <a:r>
              <a:rPr lang="en-US" altLang="ja-JP" kern="100" dirty="0">
                <a:latin typeface="Arial"/>
                <a:ea typeface="ＭＳ Ｐゴシック"/>
              </a:rPr>
              <a:t>Procedure</a:t>
            </a:r>
            <a:endParaRPr lang="ja-JP" altLang="en-US" b="0" i="0" u="none" strike="noStrike" kern="100" baseline="0" dirty="0">
              <a:latin typeface="Times New Roman"/>
              <a:ea typeface="ＭＳ Ｐゴシック"/>
            </a:endParaRP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105CE13-5636-4C65-97F0-6DBB176872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0" y="1196752"/>
            <a:ext cx="8229600" cy="5112568"/>
          </a:xfrm>
        </p:spPr>
        <p:txBody>
          <a:bodyPr/>
          <a:lstStyle/>
          <a:p>
            <a:pPr lvl="0"/>
            <a:r>
              <a:rPr lang="en-US" altLang="ja-JP" sz="2800" b="1" kern="100" dirty="0">
                <a:solidFill>
                  <a:srgbClr val="FF0000"/>
                </a:solidFill>
                <a:latin typeface="Arial"/>
                <a:ea typeface="ＭＳ Ｐゴシック"/>
              </a:rPr>
              <a:t>  </a:t>
            </a:r>
            <a:r>
              <a:rPr lang="en-US" altLang="ja-JP" sz="2800" b="1" strike="sngStrike" kern="100" dirty="0">
                <a:latin typeface="Arial"/>
                <a:ea typeface="ＭＳ Ｐゴシック"/>
              </a:rPr>
              <a:t>Negative</a:t>
            </a:r>
            <a:r>
              <a:rPr lang="en-US" altLang="ja-JP" sz="2800" b="1" strike="sngStrike" kern="100" dirty="0"/>
              <a:t> Refutation speech (1 min.) </a:t>
            </a:r>
            <a:r>
              <a:rPr lang="en-US" altLang="ja-JP" sz="2800" b="1" kern="100" dirty="0"/>
              <a:t>              </a:t>
            </a:r>
            <a:r>
              <a:rPr lang="en-US" altLang="ja-JP" sz="2800" b="1" kern="100" dirty="0">
                <a:solidFill>
                  <a:srgbClr val="FF0000"/>
                </a:solidFill>
              </a:rPr>
              <a:t>D </a:t>
            </a:r>
            <a:endParaRPr lang="en-US" altLang="ja-JP" sz="2800" b="1" kern="100" dirty="0">
              <a:latin typeface="Arial"/>
              <a:ea typeface="ＭＳ Ｐゴシック"/>
            </a:endParaRPr>
          </a:p>
          <a:p>
            <a:pPr algn="ctr"/>
            <a:r>
              <a:rPr lang="ja-JP" altLang="en-US" sz="2800" b="1" kern="100" dirty="0"/>
              <a:t>↓</a:t>
            </a:r>
            <a:endParaRPr lang="en-US" altLang="ja-JP" sz="2800" b="1" kern="100" dirty="0">
              <a:latin typeface="Arial"/>
              <a:ea typeface="ＭＳ Ｐゴシック"/>
            </a:endParaRPr>
          </a:p>
          <a:p>
            <a:r>
              <a:rPr lang="en-US" altLang="ja-JP" sz="2800" b="1" kern="100" dirty="0">
                <a:latin typeface="Arial"/>
                <a:ea typeface="ＭＳ Ｐゴシック"/>
              </a:rPr>
              <a:t>  </a:t>
            </a:r>
            <a:r>
              <a:rPr lang="en-US" altLang="ja-JP" sz="2800" b="1" strike="sngStrike" kern="100" dirty="0"/>
              <a:t>Preparation time (3 min.)</a:t>
            </a:r>
            <a:r>
              <a:rPr lang="ja-JP" altLang="en-US" sz="2800" b="1" strike="sngStrike" kern="100" dirty="0">
                <a:latin typeface="Arial"/>
                <a:ea typeface="ＭＳ Ｐゴシック"/>
              </a:rPr>
              <a:t>　</a:t>
            </a:r>
            <a:r>
              <a:rPr lang="ja-JP" altLang="en-US" sz="2800" b="1" kern="100" dirty="0">
                <a:solidFill>
                  <a:srgbClr val="FF0000"/>
                </a:solidFill>
                <a:latin typeface="Arial"/>
                <a:ea typeface="ＭＳ Ｐゴシック"/>
              </a:rPr>
              <a:t>　　</a:t>
            </a:r>
            <a:endParaRPr lang="en-US" altLang="ja-JP" sz="2800" b="1" kern="100" dirty="0">
              <a:solidFill>
                <a:srgbClr val="FF0000"/>
              </a:solidFill>
              <a:latin typeface="Arial"/>
              <a:ea typeface="ＭＳ Ｐゴシック"/>
            </a:endParaRPr>
          </a:p>
          <a:p>
            <a:pPr algn="ctr"/>
            <a:r>
              <a:rPr lang="ja-JP" altLang="en-US" sz="2800" b="1" kern="100" dirty="0">
                <a:latin typeface="Arial"/>
                <a:ea typeface="ＭＳ Ｐゴシック"/>
              </a:rPr>
              <a:t>↓</a:t>
            </a:r>
            <a:endParaRPr lang="en-US" altLang="ja-JP" sz="2800" b="1" kern="100" dirty="0">
              <a:latin typeface="Arial"/>
              <a:ea typeface="ＭＳ Ｐゴシック"/>
            </a:endParaRPr>
          </a:p>
          <a:p>
            <a:pPr lvl="0"/>
            <a:r>
              <a:rPr lang="en-US" altLang="ja-JP" sz="2800" b="1" strike="sngStrike" kern="100" dirty="0">
                <a:latin typeface="Arial"/>
                <a:ea typeface="ＭＳ Ｐゴシック"/>
              </a:rPr>
              <a:t>  </a:t>
            </a:r>
            <a:r>
              <a:rPr lang="en-US" altLang="ja-JP" sz="2800" b="1" strike="sngStrike" kern="100" dirty="0"/>
              <a:t>Affirmative Reconstruction Speech (1 min.)</a:t>
            </a:r>
            <a:r>
              <a:rPr lang="en-US" altLang="ja-JP" sz="2800" b="1" kern="100" dirty="0">
                <a:solidFill>
                  <a:srgbClr val="FF0000"/>
                </a:solidFill>
              </a:rPr>
              <a:t>   B</a:t>
            </a:r>
            <a:r>
              <a:rPr lang="ja-JP" altLang="en-US" sz="2800" b="1" kern="100" dirty="0"/>
              <a:t>　　　</a:t>
            </a:r>
            <a:endParaRPr lang="en-US" altLang="ja-JP" sz="2800" b="1" kern="100" dirty="0"/>
          </a:p>
          <a:p>
            <a:pPr lvl="0" algn="ctr"/>
            <a:r>
              <a:rPr lang="ja-JP" altLang="en-US" sz="2800" b="1" kern="100" dirty="0"/>
              <a:t>↓</a:t>
            </a:r>
            <a:endParaRPr lang="en-US" altLang="ja-JP" sz="2800" b="1" kern="100" dirty="0"/>
          </a:p>
          <a:p>
            <a:pPr lvl="0"/>
            <a:r>
              <a:rPr lang="en-US" altLang="ja-JP" sz="2800" b="1" kern="100" dirty="0">
                <a:solidFill>
                  <a:srgbClr val="FF0000"/>
                </a:solidFill>
              </a:rPr>
              <a:t> </a:t>
            </a:r>
            <a:r>
              <a:rPr lang="en-US" altLang="ja-JP" sz="2800" b="1" kern="100" dirty="0"/>
              <a:t> </a:t>
            </a:r>
            <a:r>
              <a:rPr lang="en-US" altLang="ja-JP" sz="2800" b="1" kern="100" dirty="0">
                <a:solidFill>
                  <a:srgbClr val="FF0000"/>
                </a:solidFill>
              </a:rPr>
              <a:t>Negative Reconstruction Speech (1 min.)  </a:t>
            </a:r>
            <a:r>
              <a:rPr lang="en-US" altLang="ja-JP" sz="2800" b="1" kern="100" dirty="0"/>
              <a:t>    </a:t>
            </a:r>
            <a:r>
              <a:rPr lang="en-US" altLang="ja-JP" sz="2800" b="1" kern="100" dirty="0">
                <a:solidFill>
                  <a:srgbClr val="FF0000"/>
                </a:solidFill>
              </a:rPr>
              <a:t>D</a:t>
            </a:r>
            <a:br>
              <a:rPr lang="en-US" altLang="ja-JP" sz="3200" kern="100" dirty="0">
                <a:solidFill>
                  <a:srgbClr val="FF0000"/>
                </a:solidFill>
                <a:latin typeface="Arial"/>
                <a:ea typeface="ＭＳ Ｐゴシック"/>
              </a:rPr>
            </a:br>
            <a:endParaRPr lang="ja-JP" altLang="en-US" sz="3200" kern="100" dirty="0"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7506698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5464C7-1DB4-5EDF-6A8C-10D0066B66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793378-A2A6-F891-B14C-25D298F43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D702426-2AF4-9319-028F-4B95592CEF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円/楕円 6">
            <a:extLst>
              <a:ext uri="{FF2B5EF4-FFF2-40B4-BE49-F238E27FC236}">
                <a16:creationId xmlns:a16="http://schemas.microsoft.com/office/drawing/2014/main" id="{FE531F5E-C15E-8F8F-5DC1-3240D41D445F}"/>
              </a:ext>
            </a:extLst>
          </p:cNvPr>
          <p:cNvSpPr/>
          <p:nvPr/>
        </p:nvSpPr>
        <p:spPr>
          <a:xfrm>
            <a:off x="3180787" y="521800"/>
            <a:ext cx="5830426" cy="52596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ja-JP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619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9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11115" y="1754393"/>
            <a:ext cx="10693205" cy="41371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b="1" dirty="0"/>
              <a:t>一番初めに行った自己紹介もコミュニケーション</a:t>
            </a:r>
            <a:endParaRPr lang="en-US" altLang="ja-JP" sz="3600" b="1" dirty="0"/>
          </a:p>
          <a:p>
            <a:pPr marL="0" indent="0">
              <a:buNone/>
            </a:pPr>
            <a:endParaRPr lang="en-US" altLang="ja-JP" sz="3600" b="1" dirty="0"/>
          </a:p>
          <a:p>
            <a:pPr marL="0" indent="0">
              <a:buNone/>
            </a:pPr>
            <a:r>
              <a:rPr lang="ja-JP" altLang="en-US" sz="3600" b="1" dirty="0"/>
              <a:t>しかし・・・</a:t>
            </a:r>
            <a:endParaRPr lang="en-US" altLang="ja-JP" sz="3600" b="1" dirty="0"/>
          </a:p>
          <a:p>
            <a:pPr marL="0" indent="0">
              <a:buNone/>
            </a:pPr>
            <a:r>
              <a:rPr lang="ja-JP" altLang="en-US" sz="3600" b="1" dirty="0"/>
              <a:t>　　　これからの社会で求められているものは</a:t>
            </a:r>
            <a:endParaRPr lang="en-US" altLang="ja-JP" sz="3600" b="1" dirty="0"/>
          </a:p>
          <a:p>
            <a:pPr marL="0" indent="0">
              <a:buNone/>
            </a:pPr>
            <a:r>
              <a:rPr lang="ja-JP" altLang="en-US" sz="3600" b="1" dirty="0"/>
              <a:t>　　　　　より高度なコミュニケーションである</a:t>
            </a:r>
            <a:endParaRPr lang="en-US" altLang="ja-JP" sz="3600" b="1" dirty="0"/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0E1DE807-5704-F7A1-6CB4-B27839C52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2528" y="473281"/>
            <a:ext cx="8912225" cy="1281112"/>
          </a:xfrm>
        </p:spPr>
        <p:txBody>
          <a:bodyPr/>
          <a:lstStyle/>
          <a:p>
            <a:r>
              <a:rPr lang="ja-JP" altLang="en-US" b="1" dirty="0"/>
              <a:t>コミュニケーションとは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4290866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Google Shape;75;p2"/>
          <p:cNvSpPr txBox="1">
            <a:spLocks/>
          </p:cNvSpPr>
          <p:nvPr/>
        </p:nvSpPr>
        <p:spPr>
          <a:xfrm>
            <a:off x="0" y="25419"/>
            <a:ext cx="6573795" cy="10587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rPr lang="en-US" sz="5400" dirty="0">
                <a:solidFill>
                  <a:srgbClr val="002060"/>
                </a:solidFill>
                <a:latin typeface="Lato"/>
                <a:ea typeface="Lato"/>
                <a:cs typeface="Lato"/>
                <a:sym typeface="Lato"/>
              </a:rPr>
              <a:t>We can also use…</a:t>
            </a:r>
          </a:p>
        </p:txBody>
      </p:sp>
      <p:sp>
        <p:nvSpPr>
          <p:cNvPr id="7" name="Google Shape;90;p4">
            <a:extLst>
              <a:ext uri="{FF2B5EF4-FFF2-40B4-BE49-F238E27FC236}">
                <a16:creationId xmlns:a16="http://schemas.microsoft.com/office/drawing/2014/main" id="{3C237441-9217-723B-B15F-ABC5BA57993D}"/>
              </a:ext>
            </a:extLst>
          </p:cNvPr>
          <p:cNvSpPr txBox="1">
            <a:spLocks/>
          </p:cNvSpPr>
          <p:nvPr/>
        </p:nvSpPr>
        <p:spPr>
          <a:xfrm>
            <a:off x="181535" y="1084218"/>
            <a:ext cx="8171632" cy="953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buFont typeface="Lato"/>
              <a:buNone/>
            </a:pPr>
            <a:r>
              <a:rPr lang="ja-JP" altLang="en-US" sz="8000" b="1" dirty="0">
                <a:solidFill>
                  <a:schemeClr val="accent1"/>
                </a:solidFill>
              </a:rPr>
              <a:t>・</a:t>
            </a:r>
            <a:r>
              <a:rPr lang="en-US" sz="8000" b="1" dirty="0">
                <a:solidFill>
                  <a:schemeClr val="accent1"/>
                </a:solidFill>
              </a:rPr>
              <a:t>parental leave</a:t>
            </a:r>
            <a:r>
              <a:rPr lang="en-US" sz="6600" b="1" dirty="0">
                <a:solidFill>
                  <a:schemeClr val="accent1"/>
                </a:solidFill>
              </a:rPr>
              <a:t>     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8" name="Google Shape;90;p4">
            <a:extLst>
              <a:ext uri="{FF2B5EF4-FFF2-40B4-BE49-F238E27FC236}">
                <a16:creationId xmlns:a16="http://schemas.microsoft.com/office/drawing/2014/main" id="{28309620-A0CB-A88C-0C74-6A5F87DA8D55}"/>
              </a:ext>
            </a:extLst>
          </p:cNvPr>
          <p:cNvSpPr txBox="1">
            <a:spLocks/>
          </p:cNvSpPr>
          <p:nvPr/>
        </p:nvSpPr>
        <p:spPr>
          <a:xfrm>
            <a:off x="305103" y="2781785"/>
            <a:ext cx="8171632" cy="1518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buFont typeface="Lato"/>
              <a:buNone/>
            </a:pPr>
            <a:r>
              <a:rPr lang="ja-JP" altLang="en-US" sz="8000" b="1" dirty="0">
                <a:solidFill>
                  <a:schemeClr val="accent1"/>
                </a:solidFill>
              </a:rPr>
              <a:t>・</a:t>
            </a:r>
            <a:r>
              <a:rPr lang="en-US" sz="8000" b="1" dirty="0">
                <a:solidFill>
                  <a:schemeClr val="accent1"/>
                </a:solidFill>
              </a:rPr>
              <a:t>childcare leave</a:t>
            </a:r>
            <a:r>
              <a:rPr lang="en-US" sz="6600" b="1" dirty="0">
                <a:solidFill>
                  <a:schemeClr val="accent1"/>
                </a:solidFill>
              </a:rPr>
              <a:t>             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9" name="Google Shape;90;p4">
            <a:extLst>
              <a:ext uri="{FF2B5EF4-FFF2-40B4-BE49-F238E27FC236}">
                <a16:creationId xmlns:a16="http://schemas.microsoft.com/office/drawing/2014/main" id="{C3CD258B-74F5-842E-E227-AD42C922162D}"/>
              </a:ext>
            </a:extLst>
          </p:cNvPr>
          <p:cNvSpPr txBox="1">
            <a:spLocks/>
          </p:cNvSpPr>
          <p:nvPr/>
        </p:nvSpPr>
        <p:spPr>
          <a:xfrm>
            <a:off x="305103" y="4902625"/>
            <a:ext cx="11606811" cy="1139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buNone/>
            </a:pPr>
            <a:r>
              <a:rPr lang="ja-JP" altLang="en-US" sz="6000" b="1" dirty="0">
                <a:solidFill>
                  <a:srgbClr val="FF0000"/>
                </a:solidFill>
              </a:rPr>
              <a:t>　</a:t>
            </a:r>
            <a:r>
              <a:rPr lang="ja-JP" altLang="en-US" sz="6600" b="1" dirty="0">
                <a:solidFill>
                  <a:srgbClr val="FF0000"/>
                </a:solidFill>
              </a:rPr>
              <a:t>育休</a:t>
            </a:r>
            <a:r>
              <a:rPr lang="en-US" sz="5400" b="1" dirty="0">
                <a:solidFill>
                  <a:srgbClr val="FF0000"/>
                </a:solidFill>
              </a:rPr>
              <a:t>   </a:t>
            </a:r>
            <a:r>
              <a:rPr lang="ja-JP" altLang="en-US" sz="5400" b="1" dirty="0">
                <a:solidFill>
                  <a:srgbClr val="FF0000"/>
                </a:solidFill>
              </a:rPr>
              <a:t>（性別を問わない呼び方）</a:t>
            </a:r>
            <a:r>
              <a:rPr lang="ja-JP" altLang="en-US" sz="4800" b="1" dirty="0">
                <a:solidFill>
                  <a:srgbClr val="FF0000"/>
                </a:solidFill>
              </a:rPr>
              <a:t>　　</a:t>
            </a:r>
            <a:endParaRPr lang="en-US" altLang="ja-JP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25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399A58-8476-AAF9-6CFB-B4B7CA5FAC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D50A05-B2E8-3EEF-649F-A6D703479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6101" y="398199"/>
            <a:ext cx="8911687" cy="1280890"/>
          </a:xfrm>
        </p:spPr>
        <p:txBody>
          <a:bodyPr/>
          <a:lstStyle/>
          <a:p>
            <a:r>
              <a:rPr lang="ja-JP" altLang="en-US" b="1" dirty="0"/>
              <a:t>求められているコミュニケーションとは</a:t>
            </a:r>
            <a:endParaRPr kumimoji="1" lang="ja-JP" altLang="en-US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C216069-CC9E-4E1B-99F2-7089EC1EA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39815"/>
            <a:ext cx="11180885" cy="41371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b="1" dirty="0"/>
              <a:t>・自分の考えを持ち、それを相手に明確に伝える</a:t>
            </a:r>
            <a:endParaRPr lang="en-US" altLang="ja-JP" sz="3600" b="1" dirty="0"/>
          </a:p>
          <a:p>
            <a:pPr marL="0" indent="0">
              <a:buNone/>
            </a:pPr>
            <a:endParaRPr lang="en-US" altLang="ja-JP" sz="3600" b="1" dirty="0"/>
          </a:p>
          <a:p>
            <a:pPr marL="0" indent="0">
              <a:buNone/>
            </a:pPr>
            <a:r>
              <a:rPr lang="ja-JP" altLang="en-US" sz="3600" b="1" dirty="0"/>
              <a:t>・相手の考えに耳を傾け、受け入れる</a:t>
            </a:r>
            <a:endParaRPr kumimoji="1" lang="en-US" altLang="ja-JP" sz="3600" b="1" dirty="0"/>
          </a:p>
          <a:p>
            <a:pPr marL="0" indent="0">
              <a:buNone/>
            </a:pPr>
            <a:endParaRPr lang="en-US" altLang="ja-JP" sz="3600" b="1" dirty="0"/>
          </a:p>
          <a:p>
            <a:pPr marL="0" indent="0">
              <a:buNone/>
            </a:pPr>
            <a:r>
              <a:rPr lang="ja-JP" altLang="en-US" sz="3600" b="1" dirty="0"/>
              <a:t>・自身の思考を深め、自身の考えを確かなものにする</a:t>
            </a:r>
            <a:endParaRPr lang="en-US" altLang="ja-JP" sz="3600" b="1" dirty="0"/>
          </a:p>
          <a:p>
            <a:pPr marL="0" indent="0">
              <a:buNone/>
            </a:pPr>
            <a:endParaRPr kumimoji="1" lang="en-US" altLang="ja-JP" sz="3600" dirty="0"/>
          </a:p>
          <a:p>
            <a:pPr marL="0" indent="0" algn="r">
              <a:buNone/>
            </a:pPr>
            <a:endParaRPr kumimoji="1" lang="en-US" altLang="ja-JP" sz="3600" dirty="0"/>
          </a:p>
        </p:txBody>
      </p:sp>
    </p:spTree>
    <p:extLst>
      <p:ext uri="{BB962C8B-B14F-4D97-AF65-F5344CB8AC3E}">
        <p14:creationId xmlns:p14="http://schemas.microsoft.com/office/powerpoint/2010/main" val="304293621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6527" y="300484"/>
            <a:ext cx="8911687" cy="1280890"/>
          </a:xfrm>
        </p:spPr>
        <p:txBody>
          <a:bodyPr/>
          <a:lstStyle/>
          <a:p>
            <a:r>
              <a:rPr kumimoji="1" lang="ja-JP" altLang="en-US" b="1" dirty="0"/>
              <a:t>確かな考えを持つために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6527" y="1581374"/>
            <a:ext cx="9708085" cy="47656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ja-JP" altLang="en-US" sz="4400" b="1" dirty="0"/>
              <a:t>・“</a:t>
            </a:r>
            <a:r>
              <a:rPr lang="ja-JP" altLang="en-US" sz="4400" b="1" dirty="0">
                <a:solidFill>
                  <a:srgbClr val="FF0000"/>
                </a:solidFill>
              </a:rPr>
              <a:t>知ること</a:t>
            </a:r>
            <a:r>
              <a:rPr lang="ja-JP" altLang="en-US" sz="4400" b="1" dirty="0"/>
              <a:t>”</a:t>
            </a:r>
            <a:r>
              <a:rPr kumimoji="1" lang="ja-JP" altLang="en-US" sz="4400" b="1" dirty="0"/>
              <a:t>が出発点</a:t>
            </a:r>
            <a:endParaRPr kumimoji="1" lang="en-US" altLang="ja-JP" sz="4400" b="1" dirty="0"/>
          </a:p>
          <a:p>
            <a:pPr marL="0" indent="0">
              <a:buNone/>
            </a:pPr>
            <a:endParaRPr lang="en-US" altLang="ja-JP" sz="3200" b="1" dirty="0"/>
          </a:p>
          <a:p>
            <a:pPr marL="0" indent="0">
              <a:buNone/>
            </a:pPr>
            <a:r>
              <a:rPr kumimoji="1" lang="ja-JP" altLang="en-US" sz="3200" b="1" dirty="0"/>
              <a:t>・知った上で何を思うのか、</a:t>
            </a:r>
            <a:endParaRPr kumimoji="1" lang="en-US" altLang="ja-JP" sz="3200" b="1" dirty="0"/>
          </a:p>
          <a:p>
            <a:pPr marL="0" indent="0">
              <a:buNone/>
            </a:pPr>
            <a:r>
              <a:rPr lang="en-US" altLang="ja-JP" sz="3200" b="1" dirty="0"/>
              <a:t>                         </a:t>
            </a:r>
            <a:r>
              <a:rPr kumimoji="1" lang="ja-JP" altLang="en-US" sz="4000" b="1" dirty="0">
                <a:solidFill>
                  <a:srgbClr val="FF0000"/>
                </a:solidFill>
              </a:rPr>
              <a:t>自分と</a:t>
            </a:r>
            <a:r>
              <a:rPr lang="ja-JP" altLang="en-US" sz="4000" b="1" dirty="0">
                <a:solidFill>
                  <a:srgbClr val="FF0000"/>
                </a:solidFill>
              </a:rPr>
              <a:t>丁寧に</a:t>
            </a:r>
            <a:r>
              <a:rPr kumimoji="1" lang="ja-JP" altLang="en-US" sz="4000" b="1" dirty="0">
                <a:solidFill>
                  <a:srgbClr val="FF0000"/>
                </a:solidFill>
              </a:rPr>
              <a:t>向き合う</a:t>
            </a:r>
            <a:endParaRPr kumimoji="1" lang="en-US" altLang="ja-JP" sz="4000" b="1" dirty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kumimoji="1" lang="ja-JP" altLang="en-US" sz="3600" b="1" dirty="0"/>
              <a:t>☚探究する上で欠かせない要素</a:t>
            </a:r>
            <a:endParaRPr kumimoji="1" lang="en-US" altLang="ja-JP" sz="3600" b="1" dirty="0"/>
          </a:p>
          <a:p>
            <a:pPr marL="0" indent="0">
              <a:buNone/>
            </a:pPr>
            <a:endParaRPr lang="en-US" altLang="ja-JP" sz="3200" b="1" dirty="0"/>
          </a:p>
          <a:p>
            <a:pPr marL="0" indent="0">
              <a:buNone/>
            </a:pPr>
            <a:r>
              <a:rPr kumimoji="1" lang="ja-JP" altLang="en-US" sz="3200" b="1" dirty="0"/>
              <a:t>・</a:t>
            </a:r>
            <a:r>
              <a:rPr lang="ja-JP" altLang="en-US" sz="4000" b="1" dirty="0"/>
              <a:t>とにかく</a:t>
            </a:r>
            <a:r>
              <a:rPr lang="ja-JP" altLang="en-US" sz="4000" b="1" dirty="0">
                <a:solidFill>
                  <a:srgbClr val="FF0000"/>
                </a:solidFill>
              </a:rPr>
              <a:t>前向きに、とにかくやってみる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39347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/>
              <a:t>英語を学ぶ上で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64253" y="1667435"/>
            <a:ext cx="10026127" cy="4566455"/>
          </a:xfrm>
        </p:spPr>
        <p:txBody>
          <a:bodyPr>
            <a:noAutofit/>
          </a:bodyPr>
          <a:lstStyle/>
          <a:p>
            <a:r>
              <a:rPr kumimoji="1" lang="ja-JP" altLang="en-US" sz="2800" b="1" dirty="0"/>
              <a:t>正しい語彙・文法知識を持つことはもちろん大切</a:t>
            </a:r>
            <a:endParaRPr kumimoji="1" lang="en-US" altLang="ja-JP" sz="2800" b="1" dirty="0"/>
          </a:p>
          <a:p>
            <a:pPr marL="0" indent="0">
              <a:buNone/>
            </a:pPr>
            <a:r>
              <a:rPr lang="ja-JP" altLang="en-US" sz="2800" b="1" dirty="0"/>
              <a:t>　→表現したいことを表現できることほど楽しいことはない</a:t>
            </a:r>
            <a:endParaRPr lang="en-US" altLang="ja-JP" sz="2800" b="1" dirty="0"/>
          </a:p>
          <a:p>
            <a:pPr marL="0" indent="0">
              <a:buNone/>
            </a:pPr>
            <a:endParaRPr lang="en-US" altLang="ja-JP" sz="2800" b="1" dirty="0"/>
          </a:p>
          <a:p>
            <a:r>
              <a:rPr kumimoji="1" lang="ja-JP" altLang="en-US" sz="2800" b="1" dirty="0"/>
              <a:t>しかし、入試（また今後の社会）においてそれだけでは対応できない</a:t>
            </a:r>
            <a:endParaRPr kumimoji="1" lang="en-US" altLang="ja-JP" sz="2800" b="1" dirty="0"/>
          </a:p>
          <a:p>
            <a:endParaRPr lang="en-US" altLang="ja-JP" sz="2800" b="1" dirty="0"/>
          </a:p>
          <a:p>
            <a:r>
              <a:rPr lang="ja-JP" altLang="en-US" sz="2800" b="1" dirty="0"/>
              <a:t>今の社会情勢や進化し続ける科学技術など、あらゆる分野の知識が自分の思考や発言を豊かにする</a:t>
            </a:r>
            <a:endParaRPr lang="en-US" altLang="ja-JP" sz="2800" b="1" dirty="0"/>
          </a:p>
        </p:txBody>
      </p:sp>
    </p:spTree>
    <p:extLst>
      <p:ext uri="{BB962C8B-B14F-4D97-AF65-F5344CB8AC3E}">
        <p14:creationId xmlns:p14="http://schemas.microsoft.com/office/powerpoint/2010/main" val="24165097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B52A6B-DE33-456C-DAC7-3CCA604897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41E50BC6-130B-6F4C-F4D3-1EE1F51AC9B5}"/>
              </a:ext>
            </a:extLst>
          </p:cNvPr>
          <p:cNvSpPr txBox="1">
            <a:spLocks/>
          </p:cNvSpPr>
          <p:nvPr/>
        </p:nvSpPr>
        <p:spPr>
          <a:xfrm>
            <a:off x="1592132" y="266252"/>
            <a:ext cx="10395473" cy="6325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メイリオ" panose="020B0604030504040204" pitchFamily="50" charset="-128"/>
                <a:cs typeface="+mn-cs"/>
                <a:sym typeface="Arial"/>
              </a:rPr>
              <a:t>それは何も特別な機会にすることではありません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メイリオ" panose="020B0604030504040204" pitchFamily="50" charset="-128"/>
              <a:cs typeface="+mn-cs"/>
              <a:sym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メイリオ" panose="020B0604030504040204" pitchFamily="50" charset="-128"/>
              <a:cs typeface="+mn-cs"/>
              <a:sym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メイリオ" panose="020B0604030504040204" pitchFamily="50" charset="-128"/>
                <a:cs typeface="+mn-cs"/>
                <a:sym typeface="Arial"/>
              </a:rPr>
              <a:t>普段の授業でよくペア・グループワークをしますよね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メイリオ" panose="020B0604030504040204" pitchFamily="50" charset="-128"/>
              <a:cs typeface="+mn-cs"/>
              <a:sym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メイリオ" panose="020B0604030504040204" pitchFamily="50" charset="-128"/>
                <a:cs typeface="+mn-cs"/>
                <a:sym typeface="Arial"/>
              </a:rPr>
              <a:t>そういった機会はかけがえのないチャンスです。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メイリオ" panose="020B0604030504040204" pitchFamily="50" charset="-128"/>
              <a:cs typeface="+mn-cs"/>
              <a:sym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メイリオ" panose="020B0604030504040204" pitchFamily="50" charset="-128"/>
              <a:cs typeface="+mn-cs"/>
              <a:sym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メイリオ" panose="020B0604030504040204" pitchFamily="50" charset="-128"/>
                <a:cs typeface="+mn-cs"/>
                <a:sym typeface="Arial"/>
              </a:rPr>
              <a:t>知り・考え・表現する身近な機会である授業を大切にしましょう！それができなければ、進路達成は簡単ではありません。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メイリオ" panose="020B0604030504040204" pitchFamily="50" charset="-128"/>
              <a:cs typeface="+mn-cs"/>
              <a:sym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メイリオ" panose="020B0604030504040204" pitchFamily="50" charset="-128"/>
              <a:cs typeface="+mn-cs"/>
              <a:sym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メイリオ" panose="020B0604030504040204" pitchFamily="50" charset="-128"/>
                <a:cs typeface="+mn-cs"/>
                <a:sym typeface="Arial"/>
              </a:rPr>
              <a:t>明後日の授業から、自分自身の姿勢を今よりもちょっとでも良い方向に変えましょう。変えようとする気持ちがあれば、人はいつでも変われます。お互い頑張りましょう！！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メイリオ" panose="020B0604030504040204" pitchFamily="50" charset="-128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1552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"/>
          <p:cNvSpPr txBox="1">
            <a:spLocks noGrp="1"/>
          </p:cNvSpPr>
          <p:nvPr>
            <p:ph type="title"/>
          </p:nvPr>
        </p:nvSpPr>
        <p:spPr>
          <a:xfrm>
            <a:off x="55322" y="891234"/>
            <a:ext cx="11360800" cy="8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altLang="ja-JP" sz="3600" dirty="0">
                <a:solidFill>
                  <a:srgbClr val="0070C0"/>
                </a:solidFill>
                <a:latin typeface="Lato"/>
                <a:ea typeface="Lato"/>
                <a:cs typeface="Lato"/>
                <a:sym typeface="Lato"/>
              </a:rPr>
              <a:t>【Quiz】</a:t>
            </a:r>
            <a:endParaRPr sz="3600" dirty="0">
              <a:solidFill>
                <a:srgbClr val="0070C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0" name="Google Shape;90;p4"/>
          <p:cNvSpPr txBox="1">
            <a:spLocks noGrp="1"/>
          </p:cNvSpPr>
          <p:nvPr>
            <p:ph type="body" idx="1"/>
          </p:nvPr>
        </p:nvSpPr>
        <p:spPr>
          <a:xfrm>
            <a:off x="363122" y="1684198"/>
            <a:ext cx="5269980" cy="953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000" b="1" dirty="0">
                <a:solidFill>
                  <a:schemeClr val="accent1"/>
                </a:solidFill>
              </a:rPr>
              <a:t>Q1. </a:t>
            </a:r>
            <a:r>
              <a:rPr lang="en-US" sz="4000" b="1" u="heavy" dirty="0">
                <a:solidFill>
                  <a:schemeClr val="accent1"/>
                </a:solidFill>
                <a:uFill>
                  <a:solidFill>
                    <a:srgbClr val="FF0000"/>
                  </a:solidFill>
                </a:uFill>
              </a:rPr>
              <a:t>maternity</a:t>
            </a:r>
            <a:r>
              <a:rPr lang="en-US" sz="4000" b="1" dirty="0">
                <a:solidFill>
                  <a:schemeClr val="accent1"/>
                </a:solidFill>
              </a:rPr>
              <a:t> leave</a:t>
            </a:r>
            <a:r>
              <a:rPr lang="en-US" sz="3200" b="1" dirty="0">
                <a:solidFill>
                  <a:schemeClr val="accent1"/>
                </a:solidFill>
              </a:rPr>
              <a:t>             </a:t>
            </a:r>
            <a:endParaRPr sz="1400" b="1" dirty="0">
              <a:solidFill>
                <a:schemeClr val="accent1"/>
              </a:solidFill>
            </a:endParaRPr>
          </a:p>
        </p:txBody>
      </p:sp>
      <p:sp>
        <p:nvSpPr>
          <p:cNvPr id="91" name="Google Shape;91;p4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Lato"/>
              <a:buNone/>
            </a:pPr>
            <a:fld id="{00000000-1234-1234-1234-123412341234}" type="slidenum">
              <a:rPr lang="en-US"/>
              <a:t>8</a:t>
            </a:fld>
            <a:endParaRPr dirty="0"/>
          </a:p>
        </p:txBody>
      </p:sp>
      <p:sp>
        <p:nvSpPr>
          <p:cNvPr id="3" name="Google Shape;90;p4">
            <a:extLst>
              <a:ext uri="{FF2B5EF4-FFF2-40B4-BE49-F238E27FC236}">
                <a16:creationId xmlns:a16="http://schemas.microsoft.com/office/drawing/2014/main" id="{2FB63171-5697-50C1-4D79-CE88D754CE47}"/>
              </a:ext>
            </a:extLst>
          </p:cNvPr>
          <p:cNvSpPr txBox="1">
            <a:spLocks/>
          </p:cNvSpPr>
          <p:nvPr/>
        </p:nvSpPr>
        <p:spPr>
          <a:xfrm>
            <a:off x="5633102" y="1716743"/>
            <a:ext cx="5442359" cy="953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buFont typeface="Lato"/>
              <a:buNone/>
            </a:pPr>
            <a:r>
              <a:rPr lang="ja-JP" altLang="en-US" sz="4000" b="1" dirty="0">
                <a:solidFill>
                  <a:schemeClr val="accent1"/>
                </a:solidFill>
              </a:rPr>
              <a:t>母親の産休・育休</a:t>
            </a:r>
            <a:r>
              <a:rPr lang="en-US" sz="3200" b="1" dirty="0">
                <a:solidFill>
                  <a:schemeClr val="accent1"/>
                </a:solidFill>
              </a:rPr>
              <a:t>            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5" name="Google Shape;90;p4">
            <a:extLst>
              <a:ext uri="{FF2B5EF4-FFF2-40B4-BE49-F238E27FC236}">
                <a16:creationId xmlns:a16="http://schemas.microsoft.com/office/drawing/2014/main" id="{EB13EB56-7EC1-0998-E919-37D754174D32}"/>
              </a:ext>
            </a:extLst>
          </p:cNvPr>
          <p:cNvSpPr txBox="1">
            <a:spLocks/>
          </p:cNvSpPr>
          <p:nvPr/>
        </p:nvSpPr>
        <p:spPr>
          <a:xfrm>
            <a:off x="465742" y="2717195"/>
            <a:ext cx="5269980" cy="953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buFont typeface="Lato"/>
              <a:buNone/>
            </a:pPr>
            <a:r>
              <a:rPr lang="en-US" sz="4000" b="1" dirty="0">
                <a:solidFill>
                  <a:schemeClr val="accent1"/>
                </a:solidFill>
              </a:rPr>
              <a:t>Q2. </a:t>
            </a:r>
            <a:r>
              <a:rPr lang="en-US" sz="4000" b="1" u="heavy" dirty="0">
                <a:solidFill>
                  <a:schemeClr val="accent1"/>
                </a:solidFill>
                <a:uFill>
                  <a:solidFill>
                    <a:srgbClr val="FF0000"/>
                  </a:solidFill>
                </a:uFill>
              </a:rPr>
              <a:t>paternity</a:t>
            </a:r>
            <a:r>
              <a:rPr lang="en-US" sz="4000" b="1" dirty="0">
                <a:solidFill>
                  <a:schemeClr val="accent1"/>
                </a:solidFill>
              </a:rPr>
              <a:t> leave</a:t>
            </a:r>
            <a:r>
              <a:rPr lang="en-US" sz="3200" b="1" dirty="0">
                <a:solidFill>
                  <a:schemeClr val="accent1"/>
                </a:solidFill>
              </a:rPr>
              <a:t>             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6" name="Google Shape;90;p4">
            <a:extLst>
              <a:ext uri="{FF2B5EF4-FFF2-40B4-BE49-F238E27FC236}">
                <a16:creationId xmlns:a16="http://schemas.microsoft.com/office/drawing/2014/main" id="{CD99336A-91C0-33A8-C2FD-32BEC13D73BA}"/>
              </a:ext>
            </a:extLst>
          </p:cNvPr>
          <p:cNvSpPr txBox="1">
            <a:spLocks/>
          </p:cNvSpPr>
          <p:nvPr/>
        </p:nvSpPr>
        <p:spPr>
          <a:xfrm>
            <a:off x="5633102" y="2796729"/>
            <a:ext cx="5442359" cy="953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buFont typeface="Lato"/>
              <a:buNone/>
            </a:pPr>
            <a:r>
              <a:rPr lang="ja-JP" altLang="en-US" sz="4000" b="1" dirty="0">
                <a:solidFill>
                  <a:schemeClr val="accent1"/>
                </a:solidFill>
              </a:rPr>
              <a:t>父親の育休</a:t>
            </a:r>
            <a:r>
              <a:rPr lang="en-US" sz="3200" b="1" dirty="0">
                <a:solidFill>
                  <a:schemeClr val="accent1"/>
                </a:solidFill>
              </a:rPr>
              <a:t>            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7" name="Google Shape;90;p4">
            <a:extLst>
              <a:ext uri="{FF2B5EF4-FFF2-40B4-BE49-F238E27FC236}">
                <a16:creationId xmlns:a16="http://schemas.microsoft.com/office/drawing/2014/main" id="{C3CD258B-74F5-842E-E227-AD42C922162D}"/>
              </a:ext>
            </a:extLst>
          </p:cNvPr>
          <p:cNvSpPr txBox="1">
            <a:spLocks/>
          </p:cNvSpPr>
          <p:nvPr/>
        </p:nvSpPr>
        <p:spPr>
          <a:xfrm>
            <a:off x="5833212" y="4930276"/>
            <a:ext cx="6088176" cy="1311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buFont typeface="Lato"/>
              <a:buNone/>
            </a:pPr>
            <a:r>
              <a:rPr lang="ja-JP" altLang="en-US" sz="3200" b="1" dirty="0">
                <a:solidFill>
                  <a:schemeClr val="accent1"/>
                </a:solidFill>
              </a:rPr>
              <a:t>　</a:t>
            </a:r>
            <a:r>
              <a:rPr lang="ja-JP" altLang="en-US" sz="3600" b="1" dirty="0">
                <a:solidFill>
                  <a:schemeClr val="accent1"/>
                </a:solidFill>
              </a:rPr>
              <a:t>育休</a:t>
            </a:r>
            <a:endParaRPr lang="en-US" altLang="ja-JP" sz="36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chemeClr val="accent1"/>
                </a:solidFill>
              </a:rPr>
              <a:t>（性別を問わない呼び方）</a:t>
            </a:r>
            <a:r>
              <a:rPr lang="ja-JP" altLang="en-US" sz="2400" b="1" dirty="0">
                <a:solidFill>
                  <a:schemeClr val="accent1"/>
                </a:solidFill>
              </a:rPr>
              <a:t>　　</a:t>
            </a:r>
            <a:endParaRPr lang="en-US" altLang="ja-JP" sz="2400" b="1" dirty="0">
              <a:solidFill>
                <a:schemeClr val="accent1"/>
              </a:solidFill>
            </a:endParaRPr>
          </a:p>
          <a:p>
            <a:pPr marL="0" indent="0">
              <a:buFont typeface="Lato"/>
              <a:buNone/>
            </a:pPr>
            <a:r>
              <a:rPr lang="en-US" sz="2800" b="1" dirty="0">
                <a:solidFill>
                  <a:schemeClr val="accent1"/>
                </a:solidFill>
              </a:rPr>
              <a:t>       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8" name="Google Shape;90;p4">
            <a:extLst>
              <a:ext uri="{FF2B5EF4-FFF2-40B4-BE49-F238E27FC236}">
                <a16:creationId xmlns:a16="http://schemas.microsoft.com/office/drawing/2014/main" id="{3C237441-9217-723B-B15F-ABC5BA57993D}"/>
              </a:ext>
            </a:extLst>
          </p:cNvPr>
          <p:cNvSpPr txBox="1">
            <a:spLocks/>
          </p:cNvSpPr>
          <p:nvPr/>
        </p:nvSpPr>
        <p:spPr>
          <a:xfrm>
            <a:off x="465742" y="4489501"/>
            <a:ext cx="5269980" cy="953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buFont typeface="Lato"/>
              <a:buNone/>
            </a:pPr>
            <a:r>
              <a:rPr lang="ja-JP" altLang="en-US" sz="4400" b="1" dirty="0">
                <a:solidFill>
                  <a:schemeClr val="accent1"/>
                </a:solidFill>
              </a:rPr>
              <a:t>・</a:t>
            </a:r>
            <a:r>
              <a:rPr lang="en-US" sz="4400" b="1" dirty="0">
                <a:solidFill>
                  <a:schemeClr val="accent1"/>
                </a:solidFill>
              </a:rPr>
              <a:t>parental leave</a:t>
            </a:r>
            <a:r>
              <a:rPr lang="en-US" sz="3600" b="1" dirty="0">
                <a:solidFill>
                  <a:schemeClr val="accent1"/>
                </a:solidFill>
              </a:rPr>
              <a:t>     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9" name="Google Shape;90;p4">
            <a:extLst>
              <a:ext uri="{FF2B5EF4-FFF2-40B4-BE49-F238E27FC236}">
                <a16:creationId xmlns:a16="http://schemas.microsoft.com/office/drawing/2014/main" id="{28309620-A0CB-A88C-0C74-6A5F87DA8D55}"/>
              </a:ext>
            </a:extLst>
          </p:cNvPr>
          <p:cNvSpPr txBox="1">
            <a:spLocks/>
          </p:cNvSpPr>
          <p:nvPr/>
        </p:nvSpPr>
        <p:spPr>
          <a:xfrm>
            <a:off x="465742" y="5586769"/>
            <a:ext cx="5269980" cy="953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867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buFont typeface="Lato"/>
              <a:buNone/>
            </a:pPr>
            <a:r>
              <a:rPr lang="ja-JP" altLang="en-US" sz="4400" b="1" dirty="0">
                <a:solidFill>
                  <a:schemeClr val="accent1"/>
                </a:solidFill>
              </a:rPr>
              <a:t>・</a:t>
            </a:r>
            <a:r>
              <a:rPr lang="en-US" sz="4400" b="1" dirty="0">
                <a:solidFill>
                  <a:schemeClr val="accent1"/>
                </a:solidFill>
              </a:rPr>
              <a:t>childcare leave</a:t>
            </a:r>
            <a:r>
              <a:rPr lang="en-US" sz="3600" b="1" dirty="0">
                <a:solidFill>
                  <a:schemeClr val="accent1"/>
                </a:solidFill>
              </a:rPr>
              <a:t>             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15" name="Google Shape;75;p2"/>
          <p:cNvSpPr txBox="1">
            <a:spLocks/>
          </p:cNvSpPr>
          <p:nvPr/>
        </p:nvSpPr>
        <p:spPr>
          <a:xfrm>
            <a:off x="-1" y="0"/>
            <a:ext cx="8877301" cy="8255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rPr lang="en-US" altLang="ja-JP" sz="4400" dirty="0">
                <a:solidFill>
                  <a:srgbClr val="002060"/>
                </a:solidFill>
                <a:latin typeface="Lato"/>
                <a:ea typeface="Lato"/>
                <a:cs typeface="Lato"/>
                <a:sym typeface="Lato"/>
              </a:rPr>
              <a:t>【Before getting into the lesson】</a:t>
            </a:r>
            <a:endParaRPr lang="en-US" sz="4400" dirty="0">
              <a:solidFill>
                <a:srgbClr val="00206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右矢印 1"/>
          <p:cNvSpPr/>
          <p:nvPr/>
        </p:nvSpPr>
        <p:spPr>
          <a:xfrm>
            <a:off x="5226908" y="2007642"/>
            <a:ext cx="257032" cy="419984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右矢印 15"/>
          <p:cNvSpPr/>
          <p:nvPr/>
        </p:nvSpPr>
        <p:spPr>
          <a:xfrm>
            <a:off x="5231253" y="2990596"/>
            <a:ext cx="257032" cy="419984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右矢印 16"/>
          <p:cNvSpPr/>
          <p:nvPr/>
        </p:nvSpPr>
        <p:spPr>
          <a:xfrm>
            <a:off x="5393258" y="5004594"/>
            <a:ext cx="286694" cy="876739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20B10998-08DC-A6F4-A4BE-7BD7FEBEB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2253" y="1192042"/>
            <a:ext cx="1045192" cy="1129937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5D0F20C0-7410-ED8E-F945-D8530A8EED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0081" y="2629938"/>
            <a:ext cx="946322" cy="112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144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9"/>
          <p:cNvSpPr txBox="1">
            <a:spLocks noGrp="1"/>
          </p:cNvSpPr>
          <p:nvPr>
            <p:ph type="ctrTitle"/>
          </p:nvPr>
        </p:nvSpPr>
        <p:spPr>
          <a:xfrm>
            <a:off x="4128409" y="2372807"/>
            <a:ext cx="3935100" cy="21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</a:pPr>
            <a:r>
              <a:rPr lang="en-US" sz="4400" dirty="0"/>
              <a:t>A talk between </a:t>
            </a:r>
            <a:br>
              <a:rPr lang="en-US" sz="4000" dirty="0"/>
            </a:br>
            <a:r>
              <a:rPr lang="en-US" sz="4000" dirty="0"/>
              <a:t>a </a:t>
            </a:r>
            <a:r>
              <a:rPr lang="en-US" sz="4400" dirty="0"/>
              <a:t>married</a:t>
            </a:r>
            <a:r>
              <a:rPr lang="en-US" sz="4000" dirty="0"/>
              <a:t> couple</a:t>
            </a:r>
            <a:endParaRPr sz="4000" dirty="0"/>
          </a:p>
        </p:txBody>
      </p:sp>
      <p:sp>
        <p:nvSpPr>
          <p:cNvPr id="119" name="Google Shape;119;p9"/>
          <p:cNvSpPr txBox="1"/>
          <p:nvPr/>
        </p:nvSpPr>
        <p:spPr>
          <a:xfrm>
            <a:off x="306374" y="253150"/>
            <a:ext cx="9737512" cy="67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None/>
            </a:pPr>
            <a:r>
              <a:rPr lang="en-US" sz="4400" b="1" dirty="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A</a:t>
            </a:r>
            <a:r>
              <a:rPr lang="en-US" sz="4400" b="1" i="0" u="none" strike="noStrike" cap="none" dirty="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ctivity</a:t>
            </a:r>
            <a:r>
              <a:rPr lang="en-US" sz="4400" b="1" i="0" u="none" strike="noStrike" cap="none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①</a:t>
            </a:r>
            <a:r>
              <a:rPr lang="en-US" sz="4400" b="1" i="0" u="none" strike="noStrike" cap="none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[watch a video]</a:t>
            </a:r>
            <a:endParaRPr sz="4400" b="1" i="0" u="none" strike="noStrike" cap="none" dirty="0">
              <a:solidFill>
                <a:srgbClr val="FF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ファセット">
  <a:themeElements>
    <a:clrScheme name="緑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ファセット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ファセッ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テーマ1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テーマ1" id="{79E09C30-4DA0-4E94-8021-F2DF57673A18}" vid="{7A8034EC-48A7-4AE2-89CD-5DF3550A5BC5}"/>
    </a:ext>
  </a:extLst>
</a:theme>
</file>

<file path=ppt/theme/theme4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ウィスプ">
  <a:themeElements>
    <a:clrScheme name="ウィスプ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ウィスプ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ウィスプ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6.xml><?xml version="1.0" encoding="utf-8"?>
<a:theme xmlns:a="http://schemas.openxmlformats.org/drawingml/2006/main" name="Office テーマ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3346</TotalTime>
  <Words>3790</Words>
  <Application>Microsoft Office PowerPoint</Application>
  <PresentationFormat>ワイド画面</PresentationFormat>
  <Paragraphs>686</Paragraphs>
  <Slides>73</Slides>
  <Notes>40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15</vt:i4>
      </vt:variant>
      <vt:variant>
        <vt:lpstr>テーマ</vt:lpstr>
      </vt:variant>
      <vt:variant>
        <vt:i4>5</vt:i4>
      </vt:variant>
      <vt:variant>
        <vt:lpstr>スライド タイトル</vt:lpstr>
      </vt:variant>
      <vt:variant>
        <vt:i4>73</vt:i4>
      </vt:variant>
    </vt:vector>
  </HeadingPairs>
  <TitlesOfParts>
    <vt:vector size="93" baseType="lpstr">
      <vt:lpstr>Palatino Linotype</vt:lpstr>
      <vt:lpstr>Gill Sans MT</vt:lpstr>
      <vt:lpstr>Arial Black</vt:lpstr>
      <vt:lpstr>Playfair Display</vt:lpstr>
      <vt:lpstr>Century Gothic</vt:lpstr>
      <vt:lpstr>Times New Roman</vt:lpstr>
      <vt:lpstr>HGP創英角ｺﾞｼｯｸUB</vt:lpstr>
      <vt:lpstr>Lato</vt:lpstr>
      <vt:lpstr>Arial</vt:lpstr>
      <vt:lpstr>Trebuchet MS</vt:lpstr>
      <vt:lpstr>Impact</vt:lpstr>
      <vt:lpstr>HGP創英ﾌﾟﾚｾﾞﾝｽEB</vt:lpstr>
      <vt:lpstr>BIZ UDPゴシック</vt:lpstr>
      <vt:lpstr>ＭＳ ゴシック</vt:lpstr>
      <vt:lpstr>Wingdings 3</vt:lpstr>
      <vt:lpstr>Coral</vt:lpstr>
      <vt:lpstr>ファセット</vt:lpstr>
      <vt:lpstr>テーマ1</vt:lpstr>
      <vt:lpstr>標準デザイン</vt:lpstr>
      <vt:lpstr>ウィスプ</vt:lpstr>
      <vt:lpstr>第3回　 教科探究プログラム 1年生対象【英語】</vt:lpstr>
      <vt:lpstr>【Warm-up】</vt:lpstr>
      <vt:lpstr>PowerPoint プレゼンテーション</vt:lpstr>
      <vt:lpstr>Time Table</vt:lpstr>
      <vt:lpstr>&lt;Q1&gt;</vt:lpstr>
      <vt:lpstr>&lt;Q2&gt;</vt:lpstr>
      <vt:lpstr>PowerPoint プレゼンテーション</vt:lpstr>
      <vt:lpstr>【Quiz】</vt:lpstr>
      <vt:lpstr>A talk between  a married couple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Time Table</vt:lpstr>
      <vt:lpstr>Get  information about  childcare leave.</vt:lpstr>
      <vt:lpstr>PowerPoint プレゼンテーション</vt:lpstr>
      <vt:lpstr>PowerPoint プレゼンテーション</vt:lpstr>
      <vt:lpstr>PowerPoint プレゼンテーション</vt:lpstr>
      <vt:lpstr>Childbirth and childcare systems</vt:lpstr>
      <vt:lpstr>PowerPoint プレゼンテーション</vt:lpstr>
      <vt:lpstr>■Answer   : 87.7% of young people think they want.                        Men➡84.3%          Women➡ 91.4% </vt:lpstr>
      <vt:lpstr>PowerPoint プレゼンテーション</vt:lpstr>
      <vt:lpstr>【Women】 　 　about 80%                 </vt:lpstr>
      <vt:lpstr>PowerPoint プレゼンテーション</vt:lpstr>
      <vt:lpstr>PowerPoint プレゼンテーション</vt:lpstr>
      <vt:lpstr>PowerPoint プレゼンテーション</vt:lpstr>
      <vt:lpstr>Time Table</vt:lpstr>
      <vt:lpstr>Activity ③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Time Table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Procedure</vt:lpstr>
      <vt:lpstr>Procedure</vt:lpstr>
      <vt:lpstr>Get ideas from the passage!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Procedure</vt:lpstr>
      <vt:lpstr>PowerPoint プレゼンテーション</vt:lpstr>
      <vt:lpstr>Procedure</vt:lpstr>
      <vt:lpstr>PowerPoint プレゼンテーション</vt:lpstr>
      <vt:lpstr>PowerPoint プレゼンテーション</vt:lpstr>
      <vt:lpstr>Procedure</vt:lpstr>
      <vt:lpstr>PowerPoint プレゼンテーション</vt:lpstr>
      <vt:lpstr>Procedure</vt:lpstr>
      <vt:lpstr>PowerPoint プレゼンテーション</vt:lpstr>
      <vt:lpstr>Procedure</vt:lpstr>
      <vt:lpstr>PowerPoint プレゼンテーション</vt:lpstr>
      <vt:lpstr>Procedure</vt:lpstr>
      <vt:lpstr>PowerPoint プレゼンテーション</vt:lpstr>
      <vt:lpstr>Procedure</vt:lpstr>
      <vt:lpstr>PowerPoint プレゼンテーション</vt:lpstr>
      <vt:lpstr>Procedure</vt:lpstr>
      <vt:lpstr>PowerPoint プレゼンテーション</vt:lpstr>
      <vt:lpstr>Procedure</vt:lpstr>
      <vt:lpstr>PowerPoint プレゼンテーション</vt:lpstr>
      <vt:lpstr>Procedure</vt:lpstr>
      <vt:lpstr>PowerPoint プレゼンテーション</vt:lpstr>
      <vt:lpstr>コミュニケーションとは</vt:lpstr>
      <vt:lpstr>求められているコミュニケーションとは</vt:lpstr>
      <vt:lpstr>確かな考えを持つために</vt:lpstr>
      <vt:lpstr>英語を学ぶ上で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第2回　 教科探究プログラム 【英語】</dc:title>
  <dc:creator>Windows ユーザー</dc:creator>
  <cp:lastModifiedBy>SOL03</cp:lastModifiedBy>
  <cp:revision>139</cp:revision>
  <cp:lastPrinted>2025-11-11T02:42:38Z</cp:lastPrinted>
  <dcterms:created xsi:type="dcterms:W3CDTF">2024-10-07T09:03:19Z</dcterms:created>
  <dcterms:modified xsi:type="dcterms:W3CDTF">2025-12-06T02:59:09Z</dcterms:modified>
</cp:coreProperties>
</file>