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handoutMasterIdLst>
    <p:handoutMasterId r:id="rId69"/>
  </p:handoutMasterIdLst>
  <p:sldIdLst>
    <p:sldId id="945" r:id="rId2"/>
    <p:sldId id="947" r:id="rId3"/>
    <p:sldId id="1045" r:id="rId4"/>
    <p:sldId id="976" r:id="rId5"/>
    <p:sldId id="929" r:id="rId6"/>
    <p:sldId id="1064" r:id="rId7"/>
    <p:sldId id="871" r:id="rId8"/>
    <p:sldId id="982" r:id="rId9"/>
    <p:sldId id="970" r:id="rId10"/>
    <p:sldId id="971" r:id="rId11"/>
    <p:sldId id="1065" r:id="rId12"/>
    <p:sldId id="978" r:id="rId13"/>
    <p:sldId id="935" r:id="rId14"/>
    <p:sldId id="936" r:id="rId15"/>
    <p:sldId id="1066" r:id="rId16"/>
    <p:sldId id="989" r:id="rId17"/>
    <p:sldId id="990" r:id="rId18"/>
    <p:sldId id="992" r:id="rId19"/>
    <p:sldId id="1067" r:id="rId20"/>
    <p:sldId id="946" r:id="rId21"/>
    <p:sldId id="1030" r:id="rId22"/>
    <p:sldId id="981" r:id="rId23"/>
    <p:sldId id="1014" r:id="rId24"/>
    <p:sldId id="958" r:id="rId25"/>
    <p:sldId id="968" r:id="rId26"/>
    <p:sldId id="1068" r:id="rId27"/>
    <p:sldId id="995" r:id="rId28"/>
    <p:sldId id="1001" r:id="rId29"/>
    <p:sldId id="1002" r:id="rId30"/>
    <p:sldId id="1069" r:id="rId31"/>
    <p:sldId id="1061" r:id="rId32"/>
    <p:sldId id="902" r:id="rId33"/>
    <p:sldId id="998" r:id="rId34"/>
    <p:sldId id="954" r:id="rId35"/>
    <p:sldId id="1070" r:id="rId36"/>
    <p:sldId id="1071" r:id="rId37"/>
    <p:sldId id="1075" r:id="rId38"/>
    <p:sldId id="1074" r:id="rId39"/>
    <p:sldId id="1076" r:id="rId40"/>
    <p:sldId id="1077" r:id="rId41"/>
    <p:sldId id="1078" r:id="rId42"/>
    <p:sldId id="1079" r:id="rId43"/>
    <p:sldId id="1081" r:id="rId44"/>
    <p:sldId id="1082" r:id="rId45"/>
    <p:sldId id="1083" r:id="rId46"/>
    <p:sldId id="1125" r:id="rId47"/>
    <p:sldId id="1092" r:id="rId48"/>
    <p:sldId id="1091" r:id="rId49"/>
    <p:sldId id="1046" r:id="rId50"/>
    <p:sldId id="1085" r:id="rId51"/>
    <p:sldId id="1086" r:id="rId52"/>
    <p:sldId id="1087" r:id="rId53"/>
    <p:sldId id="1088" r:id="rId54"/>
    <p:sldId id="1089" r:id="rId55"/>
    <p:sldId id="1090" r:id="rId56"/>
    <p:sldId id="1105" r:id="rId57"/>
    <p:sldId id="1126" r:id="rId58"/>
    <p:sldId id="1060" r:id="rId59"/>
    <p:sldId id="955" r:id="rId60"/>
    <p:sldId id="1041" r:id="rId61"/>
    <p:sldId id="1100" r:id="rId62"/>
    <p:sldId id="1101" r:id="rId63"/>
    <p:sldId id="1040" r:id="rId64"/>
    <p:sldId id="1102" r:id="rId65"/>
    <p:sldId id="1104" r:id="rId66"/>
    <p:sldId id="1044" r:id="rId67"/>
    <p:sldId id="956" r:id="rId68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豊田 圭祐" initials="豊田" lastIdx="1" clrIdx="0">
    <p:extLst>
      <p:ext uri="{19B8F6BF-5375-455C-9EA6-DF929625EA0E}">
        <p15:presenceInfo xmlns:p15="http://schemas.microsoft.com/office/powerpoint/2012/main" userId="b42690bc742d6e6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DAFB"/>
    <a:srgbClr val="FFFF66"/>
    <a:srgbClr val="FFFF99"/>
    <a:srgbClr val="FFFFCC"/>
    <a:srgbClr val="8FE2FF"/>
    <a:srgbClr val="C9F1FF"/>
    <a:srgbClr val="B3EBFF"/>
    <a:srgbClr val="FBD2FE"/>
    <a:srgbClr val="85DFFF"/>
    <a:srgbClr val="FEE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75" autoAdjust="0"/>
    <p:restoredTop sz="94550" autoAdjust="0"/>
  </p:normalViewPr>
  <p:slideViewPr>
    <p:cSldViewPr>
      <p:cViewPr varScale="1">
        <p:scale>
          <a:sx n="64" d="100"/>
          <a:sy n="64" d="100"/>
        </p:scale>
        <p:origin x="84" y="4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commentAuthors" Target="commentAuthors.xml"/><Relationship Id="rId75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圭祐 豊田" userId="b42690bc742d6e62" providerId="LiveId" clId="{6D7A54EA-46F6-4671-A974-D4064FE47504}"/>
    <pc:docChg chg="custSel modSld">
      <pc:chgData name="圭祐 豊田" userId="b42690bc742d6e62" providerId="LiveId" clId="{6D7A54EA-46F6-4671-A974-D4064FE47504}" dt="2024-09-16T08:18:21.651" v="775"/>
      <pc:docMkLst>
        <pc:docMk/>
      </pc:docMkLst>
      <pc:sldChg chg="modAnim">
        <pc:chgData name="圭祐 豊田" userId="b42690bc742d6e62" providerId="LiveId" clId="{6D7A54EA-46F6-4671-A974-D4064FE47504}" dt="2024-09-16T08:18:21.651" v="775"/>
        <pc:sldMkLst>
          <pc:docMk/>
          <pc:sldMk cId="4213148829" sldId="825"/>
        </pc:sldMkLst>
      </pc:sldChg>
      <pc:sldChg chg="modAnim">
        <pc:chgData name="圭祐 豊田" userId="b42690bc742d6e62" providerId="LiveId" clId="{6D7A54EA-46F6-4671-A974-D4064FE47504}" dt="2024-09-16T07:13:48.878" v="352"/>
        <pc:sldMkLst>
          <pc:docMk/>
          <pc:sldMk cId="1800784486" sldId="1072"/>
        </pc:sldMkLst>
      </pc:sldChg>
      <pc:sldChg chg="modAnim">
        <pc:chgData name="圭祐 豊田" userId="b42690bc742d6e62" providerId="LiveId" clId="{6D7A54EA-46F6-4671-A974-D4064FE47504}" dt="2024-09-16T07:21:06.171" v="355"/>
        <pc:sldMkLst>
          <pc:docMk/>
          <pc:sldMk cId="255729657" sldId="1080"/>
        </pc:sldMkLst>
      </pc:sldChg>
      <pc:sldChg chg="modSp mod">
        <pc:chgData name="圭祐 豊田" userId="b42690bc742d6e62" providerId="LiveId" clId="{6D7A54EA-46F6-4671-A974-D4064FE47504}" dt="2024-09-16T07:38:57.580" v="720" actId="20577"/>
        <pc:sldMkLst>
          <pc:docMk/>
          <pc:sldMk cId="3687000771" sldId="1083"/>
        </pc:sldMkLst>
        <pc:spChg chg="mod">
          <ac:chgData name="圭祐 豊田" userId="b42690bc742d6e62" providerId="LiveId" clId="{6D7A54EA-46F6-4671-A974-D4064FE47504}" dt="2024-09-16T07:38:57.580" v="720" actId="20577"/>
          <ac:spMkLst>
            <pc:docMk/>
            <pc:sldMk cId="3687000771" sldId="1083"/>
            <ac:spMk id="4" creationId="{EF93AE76-0365-1A88-41F4-F560798E9BF3}"/>
          </ac:spMkLst>
        </pc:spChg>
      </pc:sldChg>
      <pc:sldChg chg="modSp mod">
        <pc:chgData name="圭祐 豊田" userId="b42690bc742d6e62" providerId="LiveId" clId="{6D7A54EA-46F6-4671-A974-D4064FE47504}" dt="2024-09-16T07:39:39.471" v="770" actId="20577"/>
        <pc:sldMkLst>
          <pc:docMk/>
          <pc:sldMk cId="341799244" sldId="1084"/>
        </pc:sldMkLst>
        <pc:spChg chg="mod">
          <ac:chgData name="圭祐 豊田" userId="b42690bc742d6e62" providerId="LiveId" clId="{6D7A54EA-46F6-4671-A974-D4064FE47504}" dt="2024-09-16T07:39:39.471" v="770" actId="20577"/>
          <ac:spMkLst>
            <pc:docMk/>
            <pc:sldMk cId="341799244" sldId="1084"/>
            <ac:spMk id="4" creationId="{EF93AE76-0365-1A88-41F4-F560798E9BF3}"/>
          </ac:spMkLst>
        </pc:spChg>
      </pc:sldChg>
      <pc:sldChg chg="modSp mod">
        <pc:chgData name="圭祐 豊田" userId="b42690bc742d6e62" providerId="LiveId" clId="{6D7A54EA-46F6-4671-A974-D4064FE47504}" dt="2024-09-16T07:37:39.911" v="572" actId="20577"/>
        <pc:sldMkLst>
          <pc:docMk/>
          <pc:sldMk cId="3184064138" sldId="1097"/>
        </pc:sldMkLst>
        <pc:spChg chg="mod">
          <ac:chgData name="圭祐 豊田" userId="b42690bc742d6e62" providerId="LiveId" clId="{6D7A54EA-46F6-4671-A974-D4064FE47504}" dt="2024-09-16T07:37:39.911" v="572" actId="20577"/>
          <ac:spMkLst>
            <pc:docMk/>
            <pc:sldMk cId="3184064138" sldId="1097"/>
            <ac:spMk id="4" creationId="{EF93AE76-0365-1A88-41F4-F560798E9BF3}"/>
          </ac:spMkLst>
        </pc:spChg>
      </pc:sldChg>
      <pc:sldChg chg="modSp mod">
        <pc:chgData name="圭祐 豊田" userId="b42690bc742d6e62" providerId="LiveId" clId="{6D7A54EA-46F6-4671-A974-D4064FE47504}" dt="2024-09-16T07:38:02.754" v="644" actId="20577"/>
        <pc:sldMkLst>
          <pc:docMk/>
          <pc:sldMk cId="2130218274" sldId="1098"/>
        </pc:sldMkLst>
        <pc:spChg chg="mod">
          <ac:chgData name="圭祐 豊田" userId="b42690bc742d6e62" providerId="LiveId" clId="{6D7A54EA-46F6-4671-A974-D4064FE47504}" dt="2024-09-16T07:38:02.754" v="644" actId="20577"/>
          <ac:spMkLst>
            <pc:docMk/>
            <pc:sldMk cId="2130218274" sldId="1098"/>
            <ac:spMk id="4" creationId="{EF93AE76-0365-1A88-41F4-F560798E9BF3}"/>
          </ac:spMkLst>
        </pc:spChg>
      </pc:sldChg>
      <pc:sldChg chg="modSp mod">
        <pc:chgData name="圭祐 豊田" userId="b42690bc742d6e62" providerId="LiveId" clId="{6D7A54EA-46F6-4671-A974-D4064FE47504}" dt="2024-09-16T07:43:01.577" v="772" actId="207"/>
        <pc:sldMkLst>
          <pc:docMk/>
          <pc:sldMk cId="3607978323" sldId="1099"/>
        </pc:sldMkLst>
        <pc:spChg chg="mod">
          <ac:chgData name="圭祐 豊田" userId="b42690bc742d6e62" providerId="LiveId" clId="{6D7A54EA-46F6-4671-A974-D4064FE47504}" dt="2024-09-16T07:43:01.577" v="772" actId="207"/>
          <ac:spMkLst>
            <pc:docMk/>
            <pc:sldMk cId="3607978323" sldId="1099"/>
            <ac:spMk id="4" creationId="{EF93AE76-0365-1A88-41F4-F560798E9BF3}"/>
          </ac:spMkLst>
        </pc:spChg>
      </pc:sldChg>
      <pc:sldChg chg="addSp delSp mod">
        <pc:chgData name="圭祐 豊田" userId="b42690bc742d6e62" providerId="LiveId" clId="{6D7A54EA-46F6-4671-A974-D4064FE47504}" dt="2024-09-16T08:09:25.246" v="774"/>
        <pc:sldMkLst>
          <pc:docMk/>
          <pc:sldMk cId="2102741044" sldId="1103"/>
        </pc:sldMkLst>
        <pc:picChg chg="del">
          <ac:chgData name="圭祐 豊田" userId="b42690bc742d6e62" providerId="LiveId" clId="{6D7A54EA-46F6-4671-A974-D4064FE47504}" dt="2024-09-16T08:09:22.620" v="773" actId="478"/>
          <ac:picMkLst>
            <pc:docMk/>
            <pc:sldMk cId="2102741044" sldId="1103"/>
            <ac:picMk id="3" creationId="{09C60A7F-D4C9-8BAA-5A66-90538E045EF0}"/>
          </ac:picMkLst>
        </pc:picChg>
        <pc:picChg chg="add">
          <ac:chgData name="圭祐 豊田" userId="b42690bc742d6e62" providerId="LiveId" clId="{6D7A54EA-46F6-4671-A974-D4064FE47504}" dt="2024-09-16T08:09:25.246" v="774"/>
          <ac:picMkLst>
            <pc:docMk/>
            <pc:sldMk cId="2102741044" sldId="1103"/>
            <ac:picMk id="4" creationId="{023732F9-103C-F119-FF75-548318BC27C2}"/>
          </ac:picMkLst>
        </pc:picChg>
      </pc:sldChg>
      <pc:sldChg chg="modSp mod">
        <pc:chgData name="圭祐 豊田" userId="b42690bc742d6e62" providerId="LiveId" clId="{6D7A54EA-46F6-4671-A974-D4064FE47504}" dt="2024-09-16T05:28:53.897" v="349" actId="207"/>
        <pc:sldMkLst>
          <pc:docMk/>
          <pc:sldMk cId="4284844686" sldId="1112"/>
        </pc:sldMkLst>
        <pc:spChg chg="mod">
          <ac:chgData name="圭祐 豊田" userId="b42690bc742d6e62" providerId="LiveId" clId="{6D7A54EA-46F6-4671-A974-D4064FE47504}" dt="2024-09-16T05:28:53.897" v="349" actId="207"/>
          <ac:spMkLst>
            <pc:docMk/>
            <pc:sldMk cId="4284844686" sldId="1112"/>
            <ac:spMk id="6" creationId="{1272C359-6551-42A2-AC79-FC682ECCA67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9E7271-3B13-4FF6-B52B-3227656A56DC}" type="datetimeFigureOut">
              <a:rPr kumimoji="1" lang="ja-JP" altLang="en-US" smtClean="0"/>
              <a:t>2025/11/5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98C159-C65F-465B-BF05-C8FCD7C30C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87902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59AA-6A13-4012-8448-6EF12C7A5B1F}" type="datetimeFigureOut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2025/11/5</a:t>
            </a:fld>
            <a:endParaRPr lang="ja-JP" alt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9BA299-FE65-4B39-BD14-1EB2D69D82F7}" type="slidenum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5903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59AA-6A13-4012-8448-6EF12C7A5B1F}" type="datetimeFigureOut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2025/11/5</a:t>
            </a:fld>
            <a:endParaRPr lang="ja-JP" alt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A299-FE65-4B39-BD14-1EB2D69D82F7}" type="slidenum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9111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59AA-6A13-4012-8448-6EF12C7A5B1F}" type="datetimeFigureOut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2025/11/5</a:t>
            </a:fld>
            <a:endParaRPr lang="ja-JP" alt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A299-FE65-4B39-BD14-1EB2D69D82F7}" type="slidenum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9665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59AA-6A13-4012-8448-6EF12C7A5B1F}" type="datetimeFigureOut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2025/11/5</a:t>
            </a:fld>
            <a:endParaRPr lang="ja-JP" alt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A299-FE65-4B39-BD14-1EB2D69D82F7}" type="slidenum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9692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59AA-6A13-4012-8448-6EF12C7A5B1F}" type="datetimeFigureOut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2025/11/5</a:t>
            </a:fld>
            <a:endParaRPr lang="ja-JP" alt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A299-FE65-4B39-BD14-1EB2D69D82F7}" type="slidenum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314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59AA-6A13-4012-8448-6EF12C7A5B1F}" type="datetimeFigureOut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2025/11/5</a:t>
            </a:fld>
            <a:endParaRPr lang="ja-JP" alt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A299-FE65-4B39-BD14-1EB2D69D82F7}" type="slidenum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264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59AA-6A13-4012-8448-6EF12C7A5B1F}" type="datetimeFigureOut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2025/11/5</a:t>
            </a:fld>
            <a:endParaRPr lang="ja-JP" alt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A299-FE65-4B39-BD14-1EB2D69D82F7}" type="slidenum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484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59AA-6A13-4012-8448-6EF12C7A5B1F}" type="datetimeFigureOut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2025/11/5</a:t>
            </a:fld>
            <a:endParaRPr lang="ja-JP" alt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A299-FE65-4B39-BD14-1EB2D69D82F7}" type="slidenum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4780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59AA-6A13-4012-8448-6EF12C7A5B1F}" type="datetimeFigureOut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2025/11/5</a:t>
            </a:fld>
            <a:endParaRPr lang="ja-JP" alt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A299-FE65-4B39-BD14-1EB2D69D82F7}" type="slidenum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0492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59AA-6A13-4012-8448-6EF12C7A5B1F}" type="datetimeFigureOut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2025/11/5</a:t>
            </a:fld>
            <a:endParaRPr lang="ja-JP" alt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A299-FE65-4B39-BD14-1EB2D69D82F7}" type="slidenum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731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D59AA-6A13-4012-8448-6EF12C7A5B1F}" type="datetimeFigureOut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2025/11/5</a:t>
            </a:fld>
            <a:endParaRPr lang="ja-JP" alt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BA299-FE65-4B39-BD14-1EB2D69D82F7}" type="slidenum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01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44D59AA-6A13-4012-8448-6EF12C7A5B1F}" type="datetimeFigureOut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2025/11/5</a:t>
            </a:fld>
            <a:endParaRPr lang="ja-JP" alt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ja-JP" alt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49BA299-FE65-4B39-BD14-1EB2D69D82F7}" type="slidenum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C1E3F99-CE37-B2E2-A813-41AFA688F4EC}"/>
              </a:ext>
            </a:extLst>
          </p:cNvPr>
          <p:cNvSpPr txBox="1"/>
          <p:nvPr userDrawn="1"/>
        </p:nvSpPr>
        <p:spPr>
          <a:xfrm>
            <a:off x="8434772" y="116632"/>
            <a:ext cx="5040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9921E32-B66B-43F2-AB3F-14DCF4DF9027}" type="slidenum">
              <a:rPr kumimoji="1" lang="ja-JP" altLang="en-US" sz="1200" b="1" smtClean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‹#›</a:t>
            </a:fld>
            <a:endParaRPr kumimoji="1" lang="ja-JP" altLang="en-US" sz="1200" b="1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1948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kumimoji="1"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kumimoji="1"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kumimoji="1"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kumimoji="1"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kumimoji="1"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2921168"/>
            <a:ext cx="8496944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Opening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F006851-A82B-A1AB-0FE7-F5D34FD6E88A}"/>
              </a:ext>
            </a:extLst>
          </p:cNvPr>
          <p:cNvSpPr/>
          <p:nvPr/>
        </p:nvSpPr>
        <p:spPr>
          <a:xfrm>
            <a:off x="1" y="236306"/>
            <a:ext cx="6913538" cy="600406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B0C5080-F78B-FBEA-C6C7-1CF96A8FF87F}"/>
              </a:ext>
            </a:extLst>
          </p:cNvPr>
          <p:cNvSpPr txBox="1"/>
          <p:nvPr/>
        </p:nvSpPr>
        <p:spPr>
          <a:xfrm>
            <a:off x="179512" y="332656"/>
            <a:ext cx="66053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教科探求プログラム</a:t>
            </a:r>
            <a:r>
              <a:rPr kumimoji="1" lang="en-US" altLang="ja-JP" sz="20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2025</a:t>
            </a:r>
            <a:r>
              <a:rPr kumimoji="1" lang="ja-JP" altLang="en-US" sz="20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kumimoji="1" lang="en-US" altLang="ja-JP" sz="20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1" lang="ja-JP" altLang="en-US" sz="20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回目　</a:t>
            </a:r>
            <a:r>
              <a:rPr kumimoji="1" lang="en-US" altLang="ja-JP" sz="20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1" lang="ja-JP" altLang="en-US" sz="20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年英語</a:t>
            </a:r>
          </a:p>
        </p:txBody>
      </p:sp>
    </p:spTree>
    <p:extLst>
      <p:ext uri="{BB962C8B-B14F-4D97-AF65-F5344CB8AC3E}">
        <p14:creationId xmlns:p14="http://schemas.microsoft.com/office/powerpoint/2010/main" val="1233972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620688"/>
            <a:ext cx="8496944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Question </a:t>
            </a:r>
            <a:r>
              <a:rPr lang="en-US" altLang="ja-JP" sz="4000" u="sng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2-1</a:t>
            </a:r>
            <a:r>
              <a:rPr kumimoji="1" lang="en-US" altLang="ja-JP" sz="4000" b="0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2060848"/>
            <a:ext cx="8496944" cy="25545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If people can speak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000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two or more languages,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000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w</a:t>
            </a: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hat </a:t>
            </a: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ability</a:t>
            </a: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can they have</a:t>
            </a:r>
            <a:r>
              <a:rPr kumimoji="1" lang="ja-JP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？</a:t>
            </a:r>
            <a:endParaRPr kumimoji="1" lang="en-US" altLang="ja-JP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000" i="1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（</a:t>
            </a:r>
            <a:r>
              <a:rPr lang="en-US" altLang="ja-JP" sz="4000" i="1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4 min </a:t>
            </a:r>
            <a:r>
              <a:rPr lang="ja-JP" altLang="en-US" sz="4000" i="1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⇒ </a:t>
            </a:r>
            <a:r>
              <a:rPr lang="en-US" altLang="ja-JP" sz="4000" i="1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1 min</a:t>
            </a:r>
            <a:r>
              <a:rPr lang="ja-JP" altLang="en-US" sz="4000" i="1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）</a:t>
            </a:r>
            <a:endParaRPr kumimoji="1" lang="en-US" altLang="ja-JP" sz="40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9716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620688"/>
            <a:ext cx="8496944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Question 2-2 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2060848"/>
            <a:ext cx="8496944" cy="31700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000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Talk about your </a:t>
            </a:r>
            <a:r>
              <a:rPr lang="en-US" altLang="ja-JP" sz="4000" dirty="0">
                <a:solidFill>
                  <a:srgbClr val="FFFF00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experiences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000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of speaking English.</a:t>
            </a:r>
            <a:endParaRPr kumimoji="1" lang="en-US" altLang="ja-JP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What have you learned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000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from such experiences</a:t>
            </a:r>
            <a:r>
              <a:rPr kumimoji="1" lang="ja-JP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？</a:t>
            </a:r>
            <a:endParaRPr kumimoji="1" lang="en-US" altLang="ja-JP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（</a:t>
            </a:r>
            <a:r>
              <a:rPr lang="en-US" altLang="ja-JP" sz="4000" i="1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3</a:t>
            </a:r>
            <a:r>
              <a:rPr kumimoji="1" lang="en-US" altLang="ja-JP" sz="4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min </a:t>
            </a:r>
            <a:r>
              <a:rPr kumimoji="1" lang="ja-JP" altLang="en-US" sz="4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⇒ </a:t>
            </a:r>
            <a:r>
              <a:rPr lang="en-US" altLang="ja-JP" sz="4000" i="1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1</a:t>
            </a:r>
            <a:r>
              <a:rPr kumimoji="1" lang="en-US" altLang="ja-JP" sz="4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min</a:t>
            </a:r>
            <a:r>
              <a:rPr kumimoji="1" lang="ja-JP" altLang="en-US" sz="4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）</a:t>
            </a:r>
            <a:endParaRPr kumimoji="1" lang="en-US" altLang="ja-JP" sz="40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3404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2921168"/>
            <a:ext cx="8496944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news</a:t>
            </a:r>
          </a:p>
        </p:txBody>
      </p:sp>
    </p:spTree>
    <p:extLst>
      <p:ext uri="{BB962C8B-B14F-4D97-AF65-F5344CB8AC3E}">
        <p14:creationId xmlns:p14="http://schemas.microsoft.com/office/powerpoint/2010/main" val="3873052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B141452-15FF-63AE-E870-335DDD19CBC3}"/>
              </a:ext>
            </a:extLst>
          </p:cNvPr>
          <p:cNvSpPr txBox="1"/>
          <p:nvPr/>
        </p:nvSpPr>
        <p:spPr>
          <a:xfrm>
            <a:off x="323528" y="2132856"/>
            <a:ext cx="849694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Japanese startup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to use AI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to translate manga</a:t>
            </a:r>
          </a:p>
        </p:txBody>
      </p:sp>
    </p:spTree>
    <p:extLst>
      <p:ext uri="{BB962C8B-B14F-4D97-AF65-F5344CB8AC3E}">
        <p14:creationId xmlns:p14="http://schemas.microsoft.com/office/powerpoint/2010/main" val="332539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620688"/>
            <a:ext cx="8496944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Question 3-1 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2060848"/>
            <a:ext cx="8496944" cy="25545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000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Which do you think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000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is the most </a:t>
            </a:r>
            <a:r>
              <a:rPr lang="en-US" altLang="ja-JP" sz="4000" dirty="0">
                <a:solidFill>
                  <a:srgbClr val="FFFF00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attractive</a:t>
            </a:r>
            <a:r>
              <a:rPr lang="en-US" altLang="ja-JP" sz="4000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 point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000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of this AI</a:t>
            </a:r>
            <a:r>
              <a:rPr lang="ja-JP" altLang="en-US" sz="4000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？</a:t>
            </a:r>
            <a:endParaRPr lang="en-US" altLang="ja-JP" sz="4000" dirty="0">
              <a:solidFill>
                <a:prstClr val="white"/>
              </a:solidFill>
              <a:latin typeface="Arial Black" panose="020B0A04020102020204" pitchFamily="34" charset="0"/>
              <a:ea typeface="HGP創英角ｺﾞｼｯｸUB" panose="020B0900000000000000" pitchFamily="50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000" i="1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（</a:t>
            </a:r>
            <a:r>
              <a:rPr lang="en-US" altLang="ja-JP" sz="4000" i="1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4 min </a:t>
            </a:r>
            <a:r>
              <a:rPr lang="ja-JP" altLang="en-US" sz="4000" i="1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⇒ </a:t>
            </a:r>
            <a:r>
              <a:rPr lang="en-US" altLang="ja-JP" sz="4000" i="1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1 min</a:t>
            </a:r>
            <a:r>
              <a:rPr lang="ja-JP" altLang="en-US" sz="4000" i="1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）</a:t>
            </a:r>
            <a:r>
              <a:rPr lang="en-US" altLang="ja-JP" sz="4000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7813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620688"/>
            <a:ext cx="8496944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Question 3-2 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2060848"/>
            <a:ext cx="8496944" cy="31700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000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Choose your </a:t>
            </a:r>
            <a:r>
              <a:rPr lang="en-US" altLang="ja-JP" sz="4000" dirty="0">
                <a:solidFill>
                  <a:srgbClr val="FFFF00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favorite</a:t>
            </a:r>
            <a:r>
              <a:rPr lang="en-US" altLang="ja-JP" sz="4000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 manga,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000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and make </a:t>
            </a: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a </a:t>
            </a: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presentation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to </a:t>
            </a: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sell</a:t>
            </a: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</a:t>
            </a:r>
            <a:r>
              <a:rPr lang="en-US" altLang="ja-JP" sz="4000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this AI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000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t</a:t>
            </a: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o </a:t>
            </a:r>
            <a:r>
              <a:rPr lang="en-US" altLang="ja-JP" sz="4000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its publisher.</a:t>
            </a:r>
            <a:endParaRPr kumimoji="1" lang="en-US" altLang="ja-JP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（</a:t>
            </a:r>
            <a:r>
              <a:rPr lang="en-US" altLang="ja-JP" sz="4000" i="1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3</a:t>
            </a:r>
            <a:r>
              <a:rPr kumimoji="1" lang="en-US" altLang="ja-JP" sz="4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min </a:t>
            </a:r>
            <a:r>
              <a:rPr kumimoji="1" lang="ja-JP" altLang="en-US" sz="4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⇒ </a:t>
            </a:r>
            <a:r>
              <a:rPr lang="en-US" altLang="ja-JP" sz="4000" i="1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1</a:t>
            </a:r>
            <a:r>
              <a:rPr kumimoji="1" lang="en-US" altLang="ja-JP" sz="4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min</a:t>
            </a:r>
            <a:r>
              <a:rPr kumimoji="1" lang="ja-JP" altLang="en-US" sz="4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）</a:t>
            </a: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26507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2921168"/>
            <a:ext cx="8496944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report</a:t>
            </a:r>
          </a:p>
        </p:txBody>
      </p:sp>
    </p:spTree>
    <p:extLst>
      <p:ext uri="{BB962C8B-B14F-4D97-AF65-F5344CB8AC3E}">
        <p14:creationId xmlns:p14="http://schemas.microsoft.com/office/powerpoint/2010/main" val="214608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4C47463-84F0-909D-136A-0D0ACDE0FEF7}"/>
              </a:ext>
            </a:extLst>
          </p:cNvPr>
          <p:cNvSpPr txBox="1"/>
          <p:nvPr/>
        </p:nvSpPr>
        <p:spPr>
          <a:xfrm>
            <a:off x="323528" y="2151727"/>
            <a:ext cx="849694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altLang="ja-JP" sz="40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An AI system competed against a human debate champion. </a:t>
            </a:r>
            <a:endParaRPr kumimoji="1" lang="en-US" altLang="ja-JP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3326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620688"/>
            <a:ext cx="8496944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Question 4-1 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2060848"/>
            <a:ext cx="8496944" cy="31700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What is the </a:t>
            </a: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difference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000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between AI and humans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000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when they argue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000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with each other</a:t>
            </a:r>
            <a:r>
              <a:rPr kumimoji="1" lang="ja-JP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？</a:t>
            </a:r>
            <a:endParaRPr kumimoji="1" lang="en-US" altLang="ja-JP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（</a:t>
            </a:r>
            <a:r>
              <a:rPr lang="en-US" altLang="ja-JP" sz="4000" i="1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4</a:t>
            </a:r>
            <a:r>
              <a:rPr kumimoji="1" lang="en-US" altLang="ja-JP" sz="4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</a:t>
            </a:r>
            <a:r>
              <a:rPr lang="en-US" altLang="ja-JP" sz="4000" i="1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min </a:t>
            </a:r>
            <a:r>
              <a:rPr lang="ja-JP" altLang="en-US" sz="4000" i="1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⇒ </a:t>
            </a:r>
            <a:r>
              <a:rPr lang="en-US" altLang="ja-JP" sz="4000" i="1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1 min</a:t>
            </a:r>
            <a:r>
              <a:rPr lang="ja-JP" altLang="en-US" sz="4000" i="1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）</a:t>
            </a:r>
            <a:endParaRPr kumimoji="1" lang="en-US" altLang="ja-JP" sz="40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5459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620688"/>
            <a:ext cx="8496944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Question 4-2 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2060848"/>
            <a:ext cx="8496944" cy="35394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How would </a:t>
            </a: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you</a:t>
            </a: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</a:t>
            </a: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debate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with AI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about the topic below</a:t>
            </a:r>
            <a:r>
              <a:rPr kumimoji="1" lang="ja-JP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？</a:t>
            </a:r>
            <a:endParaRPr kumimoji="1" lang="en-US" altLang="ja-JP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（</a:t>
            </a:r>
            <a:r>
              <a:rPr lang="en-US" altLang="ja-JP" sz="4000" i="1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3</a:t>
            </a:r>
            <a:r>
              <a:rPr kumimoji="1" lang="en-US" altLang="ja-JP" sz="4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min </a:t>
            </a:r>
            <a:r>
              <a:rPr kumimoji="1" lang="ja-JP" altLang="en-US" sz="4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⇒ </a:t>
            </a:r>
            <a:r>
              <a:rPr lang="en-US" altLang="ja-JP" sz="4000" i="1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1</a:t>
            </a:r>
            <a:r>
              <a:rPr kumimoji="1" lang="en-US" altLang="ja-JP" sz="4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min</a:t>
            </a:r>
            <a:r>
              <a:rPr kumimoji="1" lang="ja-JP" altLang="en-US" sz="4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）</a:t>
            </a:r>
            <a:endParaRPr kumimoji="1" lang="en-US" altLang="ja-JP" sz="40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200" i="1" dirty="0">
                <a:solidFill>
                  <a:srgbClr val="FEDAFB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“</a:t>
            </a:r>
            <a:r>
              <a:rPr kumimoji="1" lang="en-US" altLang="ja-JP" sz="3200" b="0" i="1" u="none" strike="noStrike" kern="1200" cap="none" spc="0" normalizeH="0" baseline="0" noProof="0" dirty="0">
                <a:ln>
                  <a:noFill/>
                </a:ln>
                <a:solidFill>
                  <a:srgbClr val="FEDAFB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Should teachers increase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1" u="none" strike="noStrike" kern="1200" cap="none" spc="0" normalizeH="0" baseline="0" noProof="0" dirty="0">
                <a:ln>
                  <a:noFill/>
                </a:ln>
                <a:solidFill>
                  <a:srgbClr val="FEDAFB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your English homework</a:t>
            </a:r>
            <a:r>
              <a:rPr kumimoji="1" lang="ja-JP" alt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EDAFB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？</a:t>
            </a:r>
            <a:r>
              <a:rPr kumimoji="1" lang="en-US" altLang="ja-JP" sz="3200" b="0" i="1" u="none" strike="noStrike" kern="1200" cap="none" spc="0" normalizeH="0" baseline="0" noProof="0" dirty="0">
                <a:ln>
                  <a:noFill/>
                </a:ln>
                <a:solidFill>
                  <a:srgbClr val="FEDAFB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” </a:t>
            </a:r>
          </a:p>
        </p:txBody>
      </p:sp>
    </p:spTree>
    <p:extLst>
      <p:ext uri="{BB962C8B-B14F-4D97-AF65-F5344CB8AC3E}">
        <p14:creationId xmlns:p14="http://schemas.microsoft.com/office/powerpoint/2010/main" val="141171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2644170"/>
            <a:ext cx="8496944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Should we still learn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foreign languages</a:t>
            </a:r>
            <a:r>
              <a:rPr kumimoji="1" lang="ja-JP" alt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？</a:t>
            </a:r>
            <a:r>
              <a:rPr kumimoji="1" lang="en-US" altLang="ja-JP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51617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2921168"/>
            <a:ext cx="8496944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Session 2</a:t>
            </a:r>
          </a:p>
        </p:txBody>
      </p:sp>
    </p:spTree>
    <p:extLst>
      <p:ext uri="{BB962C8B-B14F-4D97-AF65-F5344CB8AC3E}">
        <p14:creationId xmlns:p14="http://schemas.microsoft.com/office/powerpoint/2010/main" val="2773384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2644170"/>
            <a:ext cx="8496944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Should we still learn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foreign languages</a:t>
            </a:r>
            <a:r>
              <a:rPr kumimoji="1" lang="ja-JP" alt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？</a:t>
            </a:r>
            <a:r>
              <a:rPr kumimoji="1" lang="en-US" altLang="ja-JP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93055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2921168"/>
            <a:ext cx="8496944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6000" dirty="0">
                <a:solidFill>
                  <a:srgbClr val="002060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picture</a:t>
            </a:r>
            <a:endParaRPr kumimoji="1" lang="en-US" altLang="ja-JP" sz="6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3267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B0309B48-0293-496C-8CE8-A6558CA004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3" y="982701"/>
            <a:ext cx="4794832" cy="5254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869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29B4EF6-6F6F-BA34-07A8-3C73C93668FC}"/>
              </a:ext>
            </a:extLst>
          </p:cNvPr>
          <p:cNvSpPr txBox="1"/>
          <p:nvPr/>
        </p:nvSpPr>
        <p:spPr>
          <a:xfrm>
            <a:off x="323528" y="2151727"/>
            <a:ext cx="8496944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A photographer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saves a turtle</a:t>
            </a:r>
          </a:p>
        </p:txBody>
      </p:sp>
    </p:spTree>
    <p:extLst>
      <p:ext uri="{BB962C8B-B14F-4D97-AF65-F5344CB8AC3E}">
        <p14:creationId xmlns:p14="http://schemas.microsoft.com/office/powerpoint/2010/main" val="3474890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620688"/>
            <a:ext cx="8496944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Question </a:t>
            </a:r>
            <a:r>
              <a:rPr lang="en-US" altLang="ja-JP" sz="4000" u="sng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5-1</a:t>
            </a:r>
            <a:r>
              <a:rPr kumimoji="1" lang="en-US" altLang="ja-JP" sz="4000" b="0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2060848"/>
            <a:ext cx="8496944" cy="31700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What can we </a:t>
            </a: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learn</a:t>
            </a:r>
            <a:endParaRPr lang="en-US" altLang="ja-JP" sz="4000" dirty="0">
              <a:solidFill>
                <a:srgbClr val="FFFF00"/>
              </a:solidFill>
              <a:latin typeface="Arial Black" panose="020B0A04020102020204" pitchFamily="34" charset="0"/>
              <a:ea typeface="HGP創英角ｺﾞｼｯｸUB" panose="020B0900000000000000" pitchFamily="50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000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from this picture</a:t>
            </a:r>
            <a:r>
              <a:rPr lang="ja-JP" altLang="en-US" sz="4000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？</a:t>
            </a:r>
            <a:endParaRPr lang="en-US" altLang="ja-JP" sz="4000" dirty="0">
              <a:solidFill>
                <a:prstClr val="white"/>
              </a:solidFill>
              <a:latin typeface="Arial Black" panose="020B0A04020102020204" pitchFamily="34" charset="0"/>
              <a:ea typeface="HGP創英角ｺﾞｼｯｸUB" panose="020B0900000000000000" pitchFamily="50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And how </a:t>
            </a:r>
            <a:r>
              <a:rPr lang="en-US" altLang="ja-JP" sz="4000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has</a:t>
            </a: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this picture </a:t>
            </a: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reached</a:t>
            </a: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the world</a:t>
            </a:r>
            <a:r>
              <a:rPr kumimoji="1" lang="ja-JP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？</a:t>
            </a:r>
            <a:endParaRPr kumimoji="1" lang="en-US" altLang="ja-JP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000" i="1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（</a:t>
            </a:r>
            <a:r>
              <a:rPr lang="en-US" altLang="ja-JP" sz="4000" i="1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4 min </a:t>
            </a:r>
            <a:r>
              <a:rPr lang="ja-JP" altLang="en-US" sz="4000" i="1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⇒ </a:t>
            </a:r>
            <a:r>
              <a:rPr lang="en-US" altLang="ja-JP" sz="4000" i="1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1 min</a:t>
            </a:r>
            <a:r>
              <a:rPr lang="ja-JP" altLang="en-US" sz="4000" i="1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）</a:t>
            </a:r>
            <a:endParaRPr kumimoji="1" lang="en-US" altLang="ja-JP" sz="40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8329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620688"/>
            <a:ext cx="8496944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Question 5-</a:t>
            </a:r>
            <a:r>
              <a:rPr lang="en-US" altLang="ja-JP" sz="4000" u="sng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2</a:t>
            </a:r>
            <a:r>
              <a:rPr kumimoji="1" lang="en-US" altLang="ja-JP" sz="4000" b="0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2060848"/>
            <a:ext cx="8496944" cy="31700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000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Have you ever felt that</a:t>
            </a:r>
            <a:endParaRPr kumimoji="1" lang="en-US" altLang="ja-JP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srgbClr val="FEDAFB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“a picture is worth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srgbClr val="FEDAFB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a thousand words”</a:t>
            </a:r>
            <a:r>
              <a:rPr kumimoji="1" lang="ja-JP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？</a:t>
            </a:r>
            <a:endParaRPr kumimoji="1" lang="en-US" altLang="ja-JP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000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Tell your </a:t>
            </a:r>
            <a:r>
              <a:rPr lang="en-US" altLang="ja-JP" sz="4000" dirty="0">
                <a:solidFill>
                  <a:srgbClr val="FFFF00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experiences</a:t>
            </a:r>
            <a:r>
              <a:rPr lang="en-US" altLang="ja-JP" sz="4000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.</a:t>
            </a:r>
            <a:endParaRPr kumimoji="1" lang="en-US" altLang="ja-JP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（</a:t>
            </a:r>
            <a:r>
              <a:rPr kumimoji="1" lang="en-US" altLang="ja-JP" sz="4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3 min </a:t>
            </a:r>
            <a:r>
              <a:rPr kumimoji="1" lang="ja-JP" altLang="en-US" sz="4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⇒ </a:t>
            </a:r>
            <a:r>
              <a:rPr lang="en-US" altLang="ja-JP" sz="4000" i="1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1</a:t>
            </a:r>
            <a:r>
              <a:rPr kumimoji="1" lang="en-US" altLang="ja-JP" sz="4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min</a:t>
            </a:r>
            <a:r>
              <a:rPr kumimoji="1" lang="ja-JP" altLang="en-US" sz="4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）</a:t>
            </a:r>
            <a:endParaRPr kumimoji="1" lang="en-US" altLang="ja-JP" sz="40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1992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2921168"/>
            <a:ext cx="8496944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biography</a:t>
            </a:r>
          </a:p>
        </p:txBody>
      </p:sp>
    </p:spTree>
    <p:extLst>
      <p:ext uri="{BB962C8B-B14F-4D97-AF65-F5344CB8AC3E}">
        <p14:creationId xmlns:p14="http://schemas.microsoft.com/office/powerpoint/2010/main" val="1654555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67D6267-F368-3D58-3A36-5B669979D843}"/>
              </a:ext>
            </a:extLst>
          </p:cNvPr>
          <p:cNvSpPr txBox="1"/>
          <p:nvPr/>
        </p:nvSpPr>
        <p:spPr>
          <a:xfrm>
            <a:off x="323528" y="2151727"/>
            <a:ext cx="849694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How Politicians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Used Language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to Build a Nation</a:t>
            </a:r>
          </a:p>
        </p:txBody>
      </p:sp>
    </p:spTree>
    <p:extLst>
      <p:ext uri="{BB962C8B-B14F-4D97-AF65-F5344CB8AC3E}">
        <p14:creationId xmlns:p14="http://schemas.microsoft.com/office/powerpoint/2010/main" val="4006979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620688"/>
            <a:ext cx="8496944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Question </a:t>
            </a:r>
            <a:r>
              <a:rPr lang="en-US" altLang="ja-JP" sz="4000" u="sng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6-1</a:t>
            </a:r>
            <a:r>
              <a:rPr kumimoji="1" lang="en-US" altLang="ja-JP" sz="4000" b="0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2060848"/>
            <a:ext cx="8496944" cy="25545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altLang="ja-JP" sz="4000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What and how</a:t>
            </a:r>
          </a:p>
          <a:p>
            <a:pPr lvl="0" algn="ctr">
              <a:defRPr/>
            </a:pPr>
            <a:r>
              <a:rPr lang="en-US" altLang="ja-JP" sz="4000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did He learn </a:t>
            </a:r>
          </a:p>
          <a:p>
            <a:pPr lvl="0" algn="ctr">
              <a:defRPr/>
            </a:pPr>
            <a:r>
              <a:rPr lang="en-US" altLang="ja-JP" sz="4000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at the </a:t>
            </a:r>
            <a:r>
              <a:rPr lang="en-US" altLang="ja-JP" sz="4000" dirty="0">
                <a:solidFill>
                  <a:srgbClr val="FFFF00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prison</a:t>
            </a:r>
            <a:r>
              <a:rPr lang="ja-JP" altLang="en-US" sz="4000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？</a:t>
            </a:r>
            <a:r>
              <a:rPr lang="en-US" altLang="ja-JP" sz="4000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000" i="1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（</a:t>
            </a:r>
            <a:r>
              <a:rPr lang="en-US" altLang="ja-JP" sz="4000" i="1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4 min </a:t>
            </a:r>
            <a:r>
              <a:rPr lang="ja-JP" altLang="en-US" sz="4000" i="1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⇒ </a:t>
            </a:r>
            <a:r>
              <a:rPr lang="en-US" altLang="ja-JP" sz="4000" i="1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1 min</a:t>
            </a:r>
            <a:r>
              <a:rPr lang="ja-JP" altLang="en-US" sz="4000" i="1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）</a:t>
            </a:r>
            <a:r>
              <a:rPr kumimoji="1" lang="en-US" altLang="ja-JP" sz="4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582710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2921168"/>
            <a:ext cx="8496944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Session 1</a:t>
            </a:r>
          </a:p>
        </p:txBody>
      </p:sp>
    </p:spTree>
    <p:extLst>
      <p:ext uri="{BB962C8B-B14F-4D97-AF65-F5344CB8AC3E}">
        <p14:creationId xmlns:p14="http://schemas.microsoft.com/office/powerpoint/2010/main" val="3969988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620688"/>
            <a:ext cx="8496944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Question 6-</a:t>
            </a:r>
            <a:r>
              <a:rPr lang="en-US" altLang="ja-JP" sz="4000" u="sng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2</a:t>
            </a:r>
            <a:r>
              <a:rPr kumimoji="1" lang="en-US" altLang="ja-JP" sz="4000" b="0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2060848"/>
            <a:ext cx="8496944" cy="37856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As a U.N. staff member,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what </a:t>
            </a: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program</a:t>
            </a: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would you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propose to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Israeli &amp; Palestinian schools to solve the </a:t>
            </a: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conflict</a:t>
            </a:r>
            <a:r>
              <a:rPr kumimoji="1" lang="ja-JP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？</a:t>
            </a:r>
            <a:endParaRPr kumimoji="1" lang="en-US" altLang="ja-JP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（</a:t>
            </a:r>
            <a:r>
              <a:rPr lang="en-US" altLang="ja-JP" sz="4000" i="1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3</a:t>
            </a:r>
            <a:r>
              <a:rPr kumimoji="1" lang="en-US" altLang="ja-JP" sz="4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min </a:t>
            </a:r>
            <a:r>
              <a:rPr kumimoji="1" lang="ja-JP" altLang="en-US" sz="4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⇒ </a:t>
            </a:r>
            <a:r>
              <a:rPr lang="en-US" altLang="ja-JP" sz="4000" i="1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1</a:t>
            </a:r>
            <a:r>
              <a:rPr kumimoji="1" lang="en-US" altLang="ja-JP" sz="4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min</a:t>
            </a:r>
            <a:r>
              <a:rPr kumimoji="1" lang="ja-JP" altLang="en-US" sz="4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）</a:t>
            </a:r>
            <a:r>
              <a:rPr kumimoji="1" lang="en-US" altLang="ja-JP" sz="4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389225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1763688" y="2826504"/>
            <a:ext cx="2520280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SNS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86E8F24-A77B-5E81-34FA-16E744249FAB}"/>
              </a:ext>
            </a:extLst>
          </p:cNvPr>
          <p:cNvSpPr txBox="1"/>
          <p:nvPr/>
        </p:nvSpPr>
        <p:spPr>
          <a:xfrm>
            <a:off x="323528" y="518810"/>
            <a:ext cx="4464496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interview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11B9F5D-37C4-AD97-A9A6-DE4FC633DEEC}"/>
              </a:ext>
            </a:extLst>
          </p:cNvPr>
          <p:cNvSpPr txBox="1"/>
          <p:nvPr/>
        </p:nvSpPr>
        <p:spPr>
          <a:xfrm>
            <a:off x="3102496" y="1534474"/>
            <a:ext cx="2736304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news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A413784-7119-FCC0-0B01-4F42241C7084}"/>
              </a:ext>
            </a:extLst>
          </p:cNvPr>
          <p:cNvSpPr txBox="1"/>
          <p:nvPr/>
        </p:nvSpPr>
        <p:spPr>
          <a:xfrm>
            <a:off x="4499992" y="3777712"/>
            <a:ext cx="4176464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report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20F958B-2532-14F4-7B5A-B93CCAC9CC05}"/>
              </a:ext>
            </a:extLst>
          </p:cNvPr>
          <p:cNvSpPr txBox="1"/>
          <p:nvPr/>
        </p:nvSpPr>
        <p:spPr>
          <a:xfrm>
            <a:off x="5406752" y="2353357"/>
            <a:ext cx="3528392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6000" dirty="0">
                <a:solidFill>
                  <a:srgbClr val="002060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picture</a:t>
            </a:r>
            <a:endParaRPr kumimoji="1" lang="en-US" altLang="ja-JP" sz="6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FD47FF1-C3A1-DEDD-0E04-ECB764A75B59}"/>
              </a:ext>
            </a:extLst>
          </p:cNvPr>
          <p:cNvSpPr txBox="1"/>
          <p:nvPr/>
        </p:nvSpPr>
        <p:spPr>
          <a:xfrm>
            <a:off x="798240" y="4604311"/>
            <a:ext cx="4608512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biography</a:t>
            </a:r>
          </a:p>
        </p:txBody>
      </p:sp>
    </p:spTree>
    <p:extLst>
      <p:ext uri="{BB962C8B-B14F-4D97-AF65-F5344CB8AC3E}">
        <p14:creationId xmlns:p14="http://schemas.microsoft.com/office/powerpoint/2010/main" val="3617943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2767280"/>
            <a:ext cx="8496944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000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What are </a:t>
            </a:r>
            <a:r>
              <a:rPr lang="en-US" altLang="ja-JP" sz="4000" dirty="0">
                <a:solidFill>
                  <a:srgbClr val="FFFF00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differences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000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between today’s articles</a:t>
            </a:r>
            <a:r>
              <a:rPr lang="ja-JP" altLang="en-US" sz="4000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？</a:t>
            </a:r>
            <a:r>
              <a:rPr lang="en-US" altLang="ja-JP" sz="4000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 </a:t>
            </a:r>
            <a:endParaRPr kumimoji="1" lang="en-US" altLang="ja-JP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5168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1288955"/>
            <a:ext cx="8496944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Education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to learn foreign languages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is </a:t>
            </a: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no longer</a:t>
            </a: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needed.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6413350-6649-B443-A7A4-052EF1CB57C6}"/>
              </a:ext>
            </a:extLst>
          </p:cNvPr>
          <p:cNvSpPr txBox="1"/>
          <p:nvPr/>
        </p:nvSpPr>
        <p:spPr>
          <a:xfrm>
            <a:off x="323528" y="4005064"/>
            <a:ext cx="8496944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Education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to learn foreign languages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is </a:t>
            </a: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still</a:t>
            </a: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needed.</a:t>
            </a:r>
          </a:p>
        </p:txBody>
      </p:sp>
      <p:sp>
        <p:nvSpPr>
          <p:cNvPr id="3" name="矢印: 上下 2">
            <a:extLst>
              <a:ext uri="{FF2B5EF4-FFF2-40B4-BE49-F238E27FC236}">
                <a16:creationId xmlns:a16="http://schemas.microsoft.com/office/drawing/2014/main" id="{AB7D3677-BC74-11EA-475E-C7E8FBEDB126}"/>
              </a:ext>
            </a:extLst>
          </p:cNvPr>
          <p:cNvSpPr/>
          <p:nvPr/>
        </p:nvSpPr>
        <p:spPr>
          <a:xfrm>
            <a:off x="4283968" y="2920987"/>
            <a:ext cx="576064" cy="1016026"/>
          </a:xfrm>
          <a:prstGeom prst="upDownArrow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5261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2644170"/>
            <a:ext cx="8496944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Should we still learn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foreign languages</a:t>
            </a:r>
            <a:r>
              <a:rPr kumimoji="1" lang="ja-JP" alt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？</a:t>
            </a:r>
            <a:r>
              <a:rPr kumimoji="1" lang="en-US" altLang="ja-JP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90203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D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250751" y="645712"/>
            <a:ext cx="849694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F93AE76-0365-1A88-41F4-F560798E9BF3}"/>
              </a:ext>
            </a:extLst>
          </p:cNvPr>
          <p:cNvSpPr txBox="1"/>
          <p:nvPr/>
        </p:nvSpPr>
        <p:spPr>
          <a:xfrm>
            <a:off x="3887924" y="1024887"/>
            <a:ext cx="1368152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front 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5D335B9-B69A-4157-02D8-D6AC39717487}"/>
              </a:ext>
            </a:extLst>
          </p:cNvPr>
          <p:cNvSpPr txBox="1"/>
          <p:nvPr/>
        </p:nvSpPr>
        <p:spPr>
          <a:xfrm>
            <a:off x="503548" y="597196"/>
            <a:ext cx="813690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Debate 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F20C88E-93C4-9F01-5348-069BE35BBE8D}"/>
              </a:ext>
            </a:extLst>
          </p:cNvPr>
          <p:cNvSpPr txBox="1"/>
          <p:nvPr/>
        </p:nvSpPr>
        <p:spPr>
          <a:xfrm>
            <a:off x="1693218" y="1965991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A8BCBF4-332E-2575-7AE1-C74ED7E819F5}"/>
              </a:ext>
            </a:extLst>
          </p:cNvPr>
          <p:cNvSpPr txBox="1"/>
          <p:nvPr/>
        </p:nvSpPr>
        <p:spPr>
          <a:xfrm>
            <a:off x="1693218" y="270891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No</a:t>
            </a: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 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351F0BD-8941-844F-C0CA-34297AA28125}"/>
              </a:ext>
            </a:extLst>
          </p:cNvPr>
          <p:cNvSpPr txBox="1"/>
          <p:nvPr/>
        </p:nvSpPr>
        <p:spPr>
          <a:xfrm>
            <a:off x="1693218" y="342899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Yes</a:t>
            </a: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 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1EAD3BA-70FF-3385-4A1E-E7EF20C961CB}"/>
              </a:ext>
            </a:extLst>
          </p:cNvPr>
          <p:cNvSpPr txBox="1"/>
          <p:nvPr/>
        </p:nvSpPr>
        <p:spPr>
          <a:xfrm>
            <a:off x="1693218" y="414907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No</a:t>
            </a: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 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C55B312-EC9B-E06E-4430-83261C8C3019}"/>
              </a:ext>
            </a:extLst>
          </p:cNvPr>
          <p:cNvSpPr txBox="1"/>
          <p:nvPr/>
        </p:nvSpPr>
        <p:spPr>
          <a:xfrm>
            <a:off x="1693218" y="4869158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74EE916-728C-9924-D380-7180D9AE1427}"/>
              </a:ext>
            </a:extLst>
          </p:cNvPr>
          <p:cNvSpPr txBox="1"/>
          <p:nvPr/>
        </p:nvSpPr>
        <p:spPr>
          <a:xfrm>
            <a:off x="3887924" y="1965992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No</a:t>
            </a: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 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11A47350-F47A-0E12-B3C7-C9561B705D9E}"/>
              </a:ext>
            </a:extLst>
          </p:cNvPr>
          <p:cNvSpPr txBox="1"/>
          <p:nvPr/>
        </p:nvSpPr>
        <p:spPr>
          <a:xfrm>
            <a:off x="3887924" y="270891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9048F481-120C-F9B6-C986-4583D0B3B60F}"/>
              </a:ext>
            </a:extLst>
          </p:cNvPr>
          <p:cNvSpPr txBox="1"/>
          <p:nvPr/>
        </p:nvSpPr>
        <p:spPr>
          <a:xfrm>
            <a:off x="3887924" y="3429000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No</a:t>
            </a: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 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B552B04-A8D2-1D75-0FEA-ADF3F5092DCE}"/>
              </a:ext>
            </a:extLst>
          </p:cNvPr>
          <p:cNvSpPr txBox="1"/>
          <p:nvPr/>
        </p:nvSpPr>
        <p:spPr>
          <a:xfrm>
            <a:off x="3887924" y="414907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36D5175-F9AA-683D-0258-96814C91322D}"/>
              </a:ext>
            </a:extLst>
          </p:cNvPr>
          <p:cNvSpPr txBox="1"/>
          <p:nvPr/>
        </p:nvSpPr>
        <p:spPr>
          <a:xfrm>
            <a:off x="3887924" y="4869158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No</a:t>
            </a: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 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35B8956C-5D3B-2F7E-308E-BCFFB0B1FB73}"/>
              </a:ext>
            </a:extLst>
          </p:cNvPr>
          <p:cNvSpPr txBox="1"/>
          <p:nvPr/>
        </p:nvSpPr>
        <p:spPr>
          <a:xfrm>
            <a:off x="6082605" y="1965991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B20CB76A-D164-9D88-1B44-7A7389A3A357}"/>
              </a:ext>
            </a:extLst>
          </p:cNvPr>
          <p:cNvSpPr txBox="1"/>
          <p:nvPr/>
        </p:nvSpPr>
        <p:spPr>
          <a:xfrm>
            <a:off x="6082605" y="270891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No</a:t>
            </a: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 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D0B0630A-3318-0770-A832-F442C604A430}"/>
              </a:ext>
            </a:extLst>
          </p:cNvPr>
          <p:cNvSpPr txBox="1"/>
          <p:nvPr/>
        </p:nvSpPr>
        <p:spPr>
          <a:xfrm>
            <a:off x="6084812" y="342899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84D46D73-78E5-937F-AA38-9608C40E9B2E}"/>
              </a:ext>
            </a:extLst>
          </p:cNvPr>
          <p:cNvSpPr txBox="1"/>
          <p:nvPr/>
        </p:nvSpPr>
        <p:spPr>
          <a:xfrm>
            <a:off x="6082605" y="414907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No</a:t>
            </a: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010832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D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250751" y="645712"/>
            <a:ext cx="849694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F93AE76-0365-1A88-41F4-F560798E9BF3}"/>
              </a:ext>
            </a:extLst>
          </p:cNvPr>
          <p:cNvSpPr txBox="1"/>
          <p:nvPr/>
        </p:nvSpPr>
        <p:spPr>
          <a:xfrm>
            <a:off x="3887924" y="1024887"/>
            <a:ext cx="1368152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front 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5D335B9-B69A-4157-02D8-D6AC39717487}"/>
              </a:ext>
            </a:extLst>
          </p:cNvPr>
          <p:cNvSpPr txBox="1"/>
          <p:nvPr/>
        </p:nvSpPr>
        <p:spPr>
          <a:xfrm>
            <a:off x="503548" y="597196"/>
            <a:ext cx="813690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Debate 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F20C88E-93C4-9F01-5348-069BE35BBE8D}"/>
              </a:ext>
            </a:extLst>
          </p:cNvPr>
          <p:cNvSpPr txBox="1"/>
          <p:nvPr/>
        </p:nvSpPr>
        <p:spPr>
          <a:xfrm>
            <a:off x="1693218" y="1965991"/>
            <a:ext cx="1368152" cy="584775"/>
          </a:xfrm>
          <a:prstGeom prst="rect">
            <a:avLst/>
          </a:prstGeom>
          <a:solidFill>
            <a:schemeClr val="tx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A8BCBF4-332E-2575-7AE1-C74ED7E819F5}"/>
              </a:ext>
            </a:extLst>
          </p:cNvPr>
          <p:cNvSpPr txBox="1"/>
          <p:nvPr/>
        </p:nvSpPr>
        <p:spPr>
          <a:xfrm>
            <a:off x="1693218" y="270891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No  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351F0BD-8941-844F-C0CA-34297AA28125}"/>
              </a:ext>
            </a:extLst>
          </p:cNvPr>
          <p:cNvSpPr txBox="1"/>
          <p:nvPr/>
        </p:nvSpPr>
        <p:spPr>
          <a:xfrm>
            <a:off x="1693218" y="342899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1EAD3BA-70FF-3385-4A1E-E7EF20C961CB}"/>
              </a:ext>
            </a:extLst>
          </p:cNvPr>
          <p:cNvSpPr txBox="1"/>
          <p:nvPr/>
        </p:nvSpPr>
        <p:spPr>
          <a:xfrm>
            <a:off x="1693218" y="414907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No  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C55B312-EC9B-E06E-4430-83261C8C3019}"/>
              </a:ext>
            </a:extLst>
          </p:cNvPr>
          <p:cNvSpPr txBox="1"/>
          <p:nvPr/>
        </p:nvSpPr>
        <p:spPr>
          <a:xfrm>
            <a:off x="1693218" y="4869158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74EE916-728C-9924-D380-7180D9AE1427}"/>
              </a:ext>
            </a:extLst>
          </p:cNvPr>
          <p:cNvSpPr txBox="1"/>
          <p:nvPr/>
        </p:nvSpPr>
        <p:spPr>
          <a:xfrm>
            <a:off x="3887924" y="1965992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No  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11A47350-F47A-0E12-B3C7-C9561B705D9E}"/>
              </a:ext>
            </a:extLst>
          </p:cNvPr>
          <p:cNvSpPr txBox="1"/>
          <p:nvPr/>
        </p:nvSpPr>
        <p:spPr>
          <a:xfrm>
            <a:off x="3887924" y="270891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9048F481-120C-F9B6-C986-4583D0B3B60F}"/>
              </a:ext>
            </a:extLst>
          </p:cNvPr>
          <p:cNvSpPr txBox="1"/>
          <p:nvPr/>
        </p:nvSpPr>
        <p:spPr>
          <a:xfrm>
            <a:off x="3887924" y="3429000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No  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B552B04-A8D2-1D75-0FEA-ADF3F5092DCE}"/>
              </a:ext>
            </a:extLst>
          </p:cNvPr>
          <p:cNvSpPr txBox="1"/>
          <p:nvPr/>
        </p:nvSpPr>
        <p:spPr>
          <a:xfrm>
            <a:off x="3887924" y="414907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36D5175-F9AA-683D-0258-96814C91322D}"/>
              </a:ext>
            </a:extLst>
          </p:cNvPr>
          <p:cNvSpPr txBox="1"/>
          <p:nvPr/>
        </p:nvSpPr>
        <p:spPr>
          <a:xfrm>
            <a:off x="3887924" y="4869158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No  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35B8956C-5D3B-2F7E-308E-BCFFB0B1FB73}"/>
              </a:ext>
            </a:extLst>
          </p:cNvPr>
          <p:cNvSpPr txBox="1"/>
          <p:nvPr/>
        </p:nvSpPr>
        <p:spPr>
          <a:xfrm>
            <a:off x="6082605" y="1965991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B20CB76A-D164-9D88-1B44-7A7389A3A357}"/>
              </a:ext>
            </a:extLst>
          </p:cNvPr>
          <p:cNvSpPr txBox="1"/>
          <p:nvPr/>
        </p:nvSpPr>
        <p:spPr>
          <a:xfrm>
            <a:off x="6082605" y="270891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No  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D0B0630A-3318-0770-A832-F442C604A430}"/>
              </a:ext>
            </a:extLst>
          </p:cNvPr>
          <p:cNvSpPr txBox="1"/>
          <p:nvPr/>
        </p:nvSpPr>
        <p:spPr>
          <a:xfrm>
            <a:off x="6084812" y="342899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84D46D73-78E5-937F-AA38-9608C40E9B2E}"/>
              </a:ext>
            </a:extLst>
          </p:cNvPr>
          <p:cNvSpPr txBox="1"/>
          <p:nvPr/>
        </p:nvSpPr>
        <p:spPr>
          <a:xfrm>
            <a:off x="6082605" y="414907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No  </a:t>
            </a:r>
          </a:p>
        </p:txBody>
      </p:sp>
    </p:spTree>
    <p:extLst>
      <p:ext uri="{BB962C8B-B14F-4D97-AF65-F5344CB8AC3E}">
        <p14:creationId xmlns:p14="http://schemas.microsoft.com/office/powerpoint/2010/main" val="38900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D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250751" y="645712"/>
            <a:ext cx="849694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5D335B9-B69A-4157-02D8-D6AC39717487}"/>
              </a:ext>
            </a:extLst>
          </p:cNvPr>
          <p:cNvSpPr txBox="1"/>
          <p:nvPr/>
        </p:nvSpPr>
        <p:spPr>
          <a:xfrm>
            <a:off x="503548" y="597196"/>
            <a:ext cx="813690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Debate </a:t>
            </a:r>
          </a:p>
        </p:txBody>
      </p:sp>
      <p:sp>
        <p:nvSpPr>
          <p:cNvPr id="3" name="スマイル 2">
            <a:extLst>
              <a:ext uri="{FF2B5EF4-FFF2-40B4-BE49-F238E27FC236}">
                <a16:creationId xmlns:a16="http://schemas.microsoft.com/office/drawing/2014/main" id="{64E414F5-1D89-A329-028F-2929D7DA3CC7}"/>
              </a:ext>
            </a:extLst>
          </p:cNvPr>
          <p:cNvSpPr/>
          <p:nvPr/>
        </p:nvSpPr>
        <p:spPr>
          <a:xfrm>
            <a:off x="1850324" y="4695463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5" name="スマイル 4">
            <a:extLst>
              <a:ext uri="{FF2B5EF4-FFF2-40B4-BE49-F238E27FC236}">
                <a16:creationId xmlns:a16="http://schemas.microsoft.com/office/drawing/2014/main" id="{48709F28-142E-7691-1B32-73FEE81B3B67}"/>
              </a:ext>
            </a:extLst>
          </p:cNvPr>
          <p:cNvSpPr/>
          <p:nvPr/>
        </p:nvSpPr>
        <p:spPr>
          <a:xfrm>
            <a:off x="3962745" y="1724662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7" name="スマイル 6">
            <a:extLst>
              <a:ext uri="{FF2B5EF4-FFF2-40B4-BE49-F238E27FC236}">
                <a16:creationId xmlns:a16="http://schemas.microsoft.com/office/drawing/2014/main" id="{6F66A6D8-D69B-4616-A651-9671C0BFD445}"/>
              </a:ext>
            </a:extLst>
          </p:cNvPr>
          <p:cNvSpPr/>
          <p:nvPr/>
        </p:nvSpPr>
        <p:spPr>
          <a:xfrm>
            <a:off x="6075168" y="4695463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6194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D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250751" y="645712"/>
            <a:ext cx="849694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5D335B9-B69A-4157-02D8-D6AC39717487}"/>
              </a:ext>
            </a:extLst>
          </p:cNvPr>
          <p:cNvSpPr txBox="1"/>
          <p:nvPr/>
        </p:nvSpPr>
        <p:spPr>
          <a:xfrm>
            <a:off x="503548" y="597196"/>
            <a:ext cx="813690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Debate </a:t>
            </a:r>
          </a:p>
        </p:txBody>
      </p:sp>
      <p:sp>
        <p:nvSpPr>
          <p:cNvPr id="3" name="スマイル 2">
            <a:extLst>
              <a:ext uri="{FF2B5EF4-FFF2-40B4-BE49-F238E27FC236}">
                <a16:creationId xmlns:a16="http://schemas.microsoft.com/office/drawing/2014/main" id="{64E414F5-1D89-A329-028F-2929D7DA3CC7}"/>
              </a:ext>
            </a:extLst>
          </p:cNvPr>
          <p:cNvSpPr/>
          <p:nvPr/>
        </p:nvSpPr>
        <p:spPr>
          <a:xfrm>
            <a:off x="1850324" y="4695463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5" name="スマイル 4">
            <a:extLst>
              <a:ext uri="{FF2B5EF4-FFF2-40B4-BE49-F238E27FC236}">
                <a16:creationId xmlns:a16="http://schemas.microsoft.com/office/drawing/2014/main" id="{48709F28-142E-7691-1B32-73FEE81B3B67}"/>
              </a:ext>
            </a:extLst>
          </p:cNvPr>
          <p:cNvSpPr/>
          <p:nvPr/>
        </p:nvSpPr>
        <p:spPr>
          <a:xfrm>
            <a:off x="3962745" y="1724662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7" name="スマイル 6">
            <a:extLst>
              <a:ext uri="{FF2B5EF4-FFF2-40B4-BE49-F238E27FC236}">
                <a16:creationId xmlns:a16="http://schemas.microsoft.com/office/drawing/2014/main" id="{6F66A6D8-D69B-4616-A651-9671C0BFD445}"/>
              </a:ext>
            </a:extLst>
          </p:cNvPr>
          <p:cNvSpPr/>
          <p:nvPr/>
        </p:nvSpPr>
        <p:spPr>
          <a:xfrm>
            <a:off x="6075168" y="4695463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722BCE8-1AD3-7542-25BB-DED69CC41645}"/>
              </a:ext>
            </a:extLst>
          </p:cNvPr>
          <p:cNvSpPr txBox="1"/>
          <p:nvPr/>
        </p:nvSpPr>
        <p:spPr>
          <a:xfrm>
            <a:off x="2861809" y="2841874"/>
            <a:ext cx="3420382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psychologist</a:t>
            </a: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 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1FB3944-DB34-1922-07F2-911A53984228}"/>
              </a:ext>
            </a:extLst>
          </p:cNvPr>
          <p:cNvSpPr txBox="1"/>
          <p:nvPr/>
        </p:nvSpPr>
        <p:spPr>
          <a:xfrm>
            <a:off x="332250" y="5835723"/>
            <a:ext cx="4254659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debate champion  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294D6BF-43E2-F5F2-4A94-EEF0AA0A8342}"/>
              </a:ext>
            </a:extLst>
          </p:cNvPr>
          <p:cNvSpPr txBox="1"/>
          <p:nvPr/>
        </p:nvSpPr>
        <p:spPr>
          <a:xfrm>
            <a:off x="4814476" y="5837226"/>
            <a:ext cx="3420382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politician  </a:t>
            </a:r>
          </a:p>
        </p:txBody>
      </p:sp>
    </p:spTree>
    <p:extLst>
      <p:ext uri="{BB962C8B-B14F-4D97-AF65-F5344CB8AC3E}">
        <p14:creationId xmlns:p14="http://schemas.microsoft.com/office/powerpoint/2010/main" val="178542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D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250751" y="645712"/>
            <a:ext cx="849694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5D335B9-B69A-4157-02D8-D6AC39717487}"/>
              </a:ext>
            </a:extLst>
          </p:cNvPr>
          <p:cNvSpPr txBox="1"/>
          <p:nvPr/>
        </p:nvSpPr>
        <p:spPr>
          <a:xfrm>
            <a:off x="503548" y="597196"/>
            <a:ext cx="813690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Debate </a:t>
            </a:r>
          </a:p>
        </p:txBody>
      </p:sp>
      <p:sp>
        <p:nvSpPr>
          <p:cNvPr id="3" name="スマイル 2">
            <a:extLst>
              <a:ext uri="{FF2B5EF4-FFF2-40B4-BE49-F238E27FC236}">
                <a16:creationId xmlns:a16="http://schemas.microsoft.com/office/drawing/2014/main" id="{64E414F5-1D89-A329-028F-2929D7DA3CC7}"/>
              </a:ext>
            </a:extLst>
          </p:cNvPr>
          <p:cNvSpPr/>
          <p:nvPr/>
        </p:nvSpPr>
        <p:spPr>
          <a:xfrm>
            <a:off x="1850324" y="4695463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5" name="スマイル 4">
            <a:extLst>
              <a:ext uri="{FF2B5EF4-FFF2-40B4-BE49-F238E27FC236}">
                <a16:creationId xmlns:a16="http://schemas.microsoft.com/office/drawing/2014/main" id="{48709F28-142E-7691-1B32-73FEE81B3B67}"/>
              </a:ext>
            </a:extLst>
          </p:cNvPr>
          <p:cNvSpPr/>
          <p:nvPr/>
        </p:nvSpPr>
        <p:spPr>
          <a:xfrm>
            <a:off x="3962745" y="1724662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7" name="スマイル 6">
            <a:extLst>
              <a:ext uri="{FF2B5EF4-FFF2-40B4-BE49-F238E27FC236}">
                <a16:creationId xmlns:a16="http://schemas.microsoft.com/office/drawing/2014/main" id="{6F66A6D8-D69B-4616-A651-9671C0BFD445}"/>
              </a:ext>
            </a:extLst>
          </p:cNvPr>
          <p:cNvSpPr/>
          <p:nvPr/>
        </p:nvSpPr>
        <p:spPr>
          <a:xfrm>
            <a:off x="6075168" y="4695463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722BCE8-1AD3-7542-25BB-DED69CC41645}"/>
              </a:ext>
            </a:extLst>
          </p:cNvPr>
          <p:cNvSpPr txBox="1"/>
          <p:nvPr/>
        </p:nvSpPr>
        <p:spPr>
          <a:xfrm>
            <a:off x="2861809" y="2841874"/>
            <a:ext cx="3420382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psychologist  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1FB3944-DB34-1922-07F2-911A53984228}"/>
              </a:ext>
            </a:extLst>
          </p:cNvPr>
          <p:cNvSpPr txBox="1"/>
          <p:nvPr/>
        </p:nvSpPr>
        <p:spPr>
          <a:xfrm>
            <a:off x="332250" y="5835723"/>
            <a:ext cx="4254659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debate champion  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294D6BF-43E2-F5F2-4A94-EEF0AA0A8342}"/>
              </a:ext>
            </a:extLst>
          </p:cNvPr>
          <p:cNvSpPr txBox="1"/>
          <p:nvPr/>
        </p:nvSpPr>
        <p:spPr>
          <a:xfrm>
            <a:off x="4814476" y="5837226"/>
            <a:ext cx="3420382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politician  </a:t>
            </a:r>
          </a:p>
        </p:txBody>
      </p:sp>
      <p:sp>
        <p:nvSpPr>
          <p:cNvPr id="4" name="吹き出し: 角を丸めた四角形 3">
            <a:extLst>
              <a:ext uri="{FF2B5EF4-FFF2-40B4-BE49-F238E27FC236}">
                <a16:creationId xmlns:a16="http://schemas.microsoft.com/office/drawing/2014/main" id="{19B1DF77-7FF2-29FD-85B4-6B8CB9DE9491}"/>
              </a:ext>
            </a:extLst>
          </p:cNvPr>
          <p:cNvSpPr/>
          <p:nvPr/>
        </p:nvSpPr>
        <p:spPr>
          <a:xfrm>
            <a:off x="1252037" y="1419099"/>
            <a:ext cx="2160240" cy="1366831"/>
          </a:xfrm>
          <a:prstGeom prst="wedgeRoundRectCallout">
            <a:avLst>
              <a:gd name="adj1" fmla="val 76611"/>
              <a:gd name="adj2" fmla="val 49957"/>
              <a:gd name="adj3" fmla="val 16667"/>
            </a:avLst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>
                <a:solidFill>
                  <a:schemeClr val="tx1"/>
                </a:solidFill>
                <a:latin typeface="Arial Black" panose="020B0A04020102020204" pitchFamily="34" charset="0"/>
              </a:rPr>
              <a:t>reason</a:t>
            </a:r>
          </a:p>
          <a:p>
            <a:pPr algn="ctr"/>
            <a:r>
              <a:rPr kumimoji="1" lang="en-US" altLang="ja-JP" sz="2400" dirty="0">
                <a:solidFill>
                  <a:schemeClr val="tx1"/>
                </a:solidFill>
                <a:latin typeface="Arial Black" panose="020B0A04020102020204" pitchFamily="34" charset="0"/>
              </a:rPr>
              <a:t>&amp;</a:t>
            </a:r>
          </a:p>
          <a:p>
            <a:pPr algn="ctr"/>
            <a:r>
              <a:rPr lang="en-US" altLang="ja-JP" sz="2400" dirty="0">
                <a:solidFill>
                  <a:schemeClr val="tx1"/>
                </a:solidFill>
                <a:latin typeface="Arial Black" panose="020B0A04020102020204" pitchFamily="34" charset="0"/>
              </a:rPr>
              <a:t>example</a:t>
            </a:r>
            <a:endParaRPr kumimoji="1" lang="ja-JP" altLang="en-US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吹き出し: 角を丸めた四角形 10">
            <a:extLst>
              <a:ext uri="{FF2B5EF4-FFF2-40B4-BE49-F238E27FC236}">
                <a16:creationId xmlns:a16="http://schemas.microsoft.com/office/drawing/2014/main" id="{730C756F-EC56-8DF6-8F0A-DB5C9366A489}"/>
              </a:ext>
            </a:extLst>
          </p:cNvPr>
          <p:cNvSpPr/>
          <p:nvPr/>
        </p:nvSpPr>
        <p:spPr>
          <a:xfrm>
            <a:off x="6462253" y="3138056"/>
            <a:ext cx="2160240" cy="1366831"/>
          </a:xfrm>
          <a:prstGeom prst="wedgeRoundRectCallout">
            <a:avLst>
              <a:gd name="adj1" fmla="val 331"/>
              <a:gd name="adj2" fmla="val 105706"/>
              <a:gd name="adj3" fmla="val 16667"/>
            </a:avLst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>
                <a:solidFill>
                  <a:schemeClr val="tx1"/>
                </a:solidFill>
                <a:latin typeface="Arial Black" panose="020B0A04020102020204" pitchFamily="34" charset="0"/>
              </a:rPr>
              <a:t>reason</a:t>
            </a:r>
          </a:p>
          <a:p>
            <a:pPr algn="ctr"/>
            <a:r>
              <a:rPr kumimoji="1" lang="en-US" altLang="ja-JP" sz="2400" dirty="0">
                <a:solidFill>
                  <a:schemeClr val="tx1"/>
                </a:solidFill>
                <a:latin typeface="Arial Black" panose="020B0A04020102020204" pitchFamily="34" charset="0"/>
              </a:rPr>
              <a:t>&amp;</a:t>
            </a:r>
          </a:p>
          <a:p>
            <a:pPr algn="ctr"/>
            <a:r>
              <a:rPr lang="en-US" altLang="ja-JP" sz="2400" dirty="0">
                <a:solidFill>
                  <a:schemeClr val="tx1"/>
                </a:solidFill>
                <a:latin typeface="Arial Black" panose="020B0A04020102020204" pitchFamily="34" charset="0"/>
              </a:rPr>
              <a:t>example</a:t>
            </a:r>
            <a:endParaRPr kumimoji="1" lang="ja-JP" altLang="en-US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13" name="吹き出し: 角を丸めた四角形 12">
            <a:extLst>
              <a:ext uri="{FF2B5EF4-FFF2-40B4-BE49-F238E27FC236}">
                <a16:creationId xmlns:a16="http://schemas.microsoft.com/office/drawing/2014/main" id="{CFF04F19-B382-A159-A146-4B11504BBBE1}"/>
              </a:ext>
            </a:extLst>
          </p:cNvPr>
          <p:cNvSpPr/>
          <p:nvPr/>
        </p:nvSpPr>
        <p:spPr>
          <a:xfrm>
            <a:off x="3491880" y="3583405"/>
            <a:ext cx="2160240" cy="1366831"/>
          </a:xfrm>
          <a:prstGeom prst="wedgeRoundRectCallout">
            <a:avLst>
              <a:gd name="adj1" fmla="val -54784"/>
              <a:gd name="adj2" fmla="val 83407"/>
              <a:gd name="adj3" fmla="val 16667"/>
            </a:avLst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>
                <a:solidFill>
                  <a:schemeClr val="tx1"/>
                </a:solidFill>
                <a:latin typeface="Arial Black" panose="020B0A04020102020204" pitchFamily="34" charset="0"/>
              </a:rPr>
              <a:t>reason</a:t>
            </a:r>
          </a:p>
          <a:p>
            <a:pPr algn="ctr"/>
            <a:r>
              <a:rPr kumimoji="1" lang="en-US" altLang="ja-JP" sz="2400" dirty="0">
                <a:solidFill>
                  <a:schemeClr val="tx1"/>
                </a:solidFill>
                <a:latin typeface="Arial Black" panose="020B0A04020102020204" pitchFamily="34" charset="0"/>
              </a:rPr>
              <a:t>&amp;</a:t>
            </a:r>
          </a:p>
          <a:p>
            <a:pPr algn="ctr"/>
            <a:r>
              <a:rPr lang="en-US" altLang="ja-JP" sz="2400" dirty="0">
                <a:solidFill>
                  <a:schemeClr val="tx1"/>
                </a:solidFill>
                <a:latin typeface="Arial Black" panose="020B0A04020102020204" pitchFamily="34" charset="0"/>
              </a:rPr>
              <a:t>example</a:t>
            </a:r>
            <a:endParaRPr kumimoji="1" lang="ja-JP" altLang="en-US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121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2921168"/>
            <a:ext cx="8496944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6000" dirty="0">
                <a:solidFill>
                  <a:srgbClr val="002060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SNS</a:t>
            </a:r>
            <a:endParaRPr kumimoji="1" lang="en-US" altLang="ja-JP" sz="6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3630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D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250751" y="645712"/>
            <a:ext cx="849694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F93AE76-0365-1A88-41F4-F560798E9BF3}"/>
              </a:ext>
            </a:extLst>
          </p:cNvPr>
          <p:cNvSpPr txBox="1"/>
          <p:nvPr/>
        </p:nvSpPr>
        <p:spPr>
          <a:xfrm>
            <a:off x="3887924" y="1024887"/>
            <a:ext cx="1368152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front 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5D335B9-B69A-4157-02D8-D6AC39717487}"/>
              </a:ext>
            </a:extLst>
          </p:cNvPr>
          <p:cNvSpPr txBox="1"/>
          <p:nvPr/>
        </p:nvSpPr>
        <p:spPr>
          <a:xfrm>
            <a:off x="503548" y="597196"/>
            <a:ext cx="813690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Debate 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F20C88E-93C4-9F01-5348-069BE35BBE8D}"/>
              </a:ext>
            </a:extLst>
          </p:cNvPr>
          <p:cNvSpPr txBox="1"/>
          <p:nvPr/>
        </p:nvSpPr>
        <p:spPr>
          <a:xfrm>
            <a:off x="1693218" y="1965991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A8BCBF4-332E-2575-7AE1-C74ED7E819F5}"/>
              </a:ext>
            </a:extLst>
          </p:cNvPr>
          <p:cNvSpPr txBox="1"/>
          <p:nvPr/>
        </p:nvSpPr>
        <p:spPr>
          <a:xfrm>
            <a:off x="1693218" y="270891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No  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351F0BD-8941-844F-C0CA-34297AA28125}"/>
              </a:ext>
            </a:extLst>
          </p:cNvPr>
          <p:cNvSpPr txBox="1"/>
          <p:nvPr/>
        </p:nvSpPr>
        <p:spPr>
          <a:xfrm>
            <a:off x="1693218" y="342899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1EAD3BA-70FF-3385-4A1E-E7EF20C961CB}"/>
              </a:ext>
            </a:extLst>
          </p:cNvPr>
          <p:cNvSpPr txBox="1"/>
          <p:nvPr/>
        </p:nvSpPr>
        <p:spPr>
          <a:xfrm>
            <a:off x="1693218" y="414907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No  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C55B312-EC9B-E06E-4430-83261C8C3019}"/>
              </a:ext>
            </a:extLst>
          </p:cNvPr>
          <p:cNvSpPr txBox="1"/>
          <p:nvPr/>
        </p:nvSpPr>
        <p:spPr>
          <a:xfrm>
            <a:off x="1693218" y="4869158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74EE916-728C-9924-D380-7180D9AE1427}"/>
              </a:ext>
            </a:extLst>
          </p:cNvPr>
          <p:cNvSpPr txBox="1"/>
          <p:nvPr/>
        </p:nvSpPr>
        <p:spPr>
          <a:xfrm>
            <a:off x="3887924" y="1965992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No  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11A47350-F47A-0E12-B3C7-C9561B705D9E}"/>
              </a:ext>
            </a:extLst>
          </p:cNvPr>
          <p:cNvSpPr txBox="1"/>
          <p:nvPr/>
        </p:nvSpPr>
        <p:spPr>
          <a:xfrm>
            <a:off x="3887924" y="270891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9048F481-120C-F9B6-C986-4583D0B3B60F}"/>
              </a:ext>
            </a:extLst>
          </p:cNvPr>
          <p:cNvSpPr txBox="1"/>
          <p:nvPr/>
        </p:nvSpPr>
        <p:spPr>
          <a:xfrm>
            <a:off x="3887924" y="3429000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No  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B552B04-A8D2-1D75-0FEA-ADF3F5092DCE}"/>
              </a:ext>
            </a:extLst>
          </p:cNvPr>
          <p:cNvSpPr txBox="1"/>
          <p:nvPr/>
        </p:nvSpPr>
        <p:spPr>
          <a:xfrm>
            <a:off x="3887924" y="414907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36D5175-F9AA-683D-0258-96814C91322D}"/>
              </a:ext>
            </a:extLst>
          </p:cNvPr>
          <p:cNvSpPr txBox="1"/>
          <p:nvPr/>
        </p:nvSpPr>
        <p:spPr>
          <a:xfrm>
            <a:off x="3887924" y="4869158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No  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35B8956C-5D3B-2F7E-308E-BCFFB0B1FB73}"/>
              </a:ext>
            </a:extLst>
          </p:cNvPr>
          <p:cNvSpPr txBox="1"/>
          <p:nvPr/>
        </p:nvSpPr>
        <p:spPr>
          <a:xfrm>
            <a:off x="6082605" y="1965991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B20CB76A-D164-9D88-1B44-7A7389A3A357}"/>
              </a:ext>
            </a:extLst>
          </p:cNvPr>
          <p:cNvSpPr txBox="1"/>
          <p:nvPr/>
        </p:nvSpPr>
        <p:spPr>
          <a:xfrm>
            <a:off x="6082605" y="270891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No  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D0B0630A-3318-0770-A832-F442C604A430}"/>
              </a:ext>
            </a:extLst>
          </p:cNvPr>
          <p:cNvSpPr txBox="1"/>
          <p:nvPr/>
        </p:nvSpPr>
        <p:spPr>
          <a:xfrm>
            <a:off x="6084812" y="342899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84D46D73-78E5-937F-AA38-9608C40E9B2E}"/>
              </a:ext>
            </a:extLst>
          </p:cNvPr>
          <p:cNvSpPr txBox="1"/>
          <p:nvPr/>
        </p:nvSpPr>
        <p:spPr>
          <a:xfrm>
            <a:off x="6082605" y="414907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No  </a:t>
            </a:r>
          </a:p>
        </p:txBody>
      </p:sp>
    </p:spTree>
    <p:extLst>
      <p:ext uri="{BB962C8B-B14F-4D97-AF65-F5344CB8AC3E}">
        <p14:creationId xmlns:p14="http://schemas.microsoft.com/office/powerpoint/2010/main" val="1107764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D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250751" y="645712"/>
            <a:ext cx="849694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F93AE76-0365-1A88-41F4-F560798E9BF3}"/>
              </a:ext>
            </a:extLst>
          </p:cNvPr>
          <p:cNvSpPr txBox="1"/>
          <p:nvPr/>
        </p:nvSpPr>
        <p:spPr>
          <a:xfrm>
            <a:off x="3887924" y="1024887"/>
            <a:ext cx="1368152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front 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5D335B9-B69A-4157-02D8-D6AC39717487}"/>
              </a:ext>
            </a:extLst>
          </p:cNvPr>
          <p:cNvSpPr txBox="1"/>
          <p:nvPr/>
        </p:nvSpPr>
        <p:spPr>
          <a:xfrm>
            <a:off x="503548" y="597196"/>
            <a:ext cx="813690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Debate 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F20C88E-93C4-9F01-5348-069BE35BBE8D}"/>
              </a:ext>
            </a:extLst>
          </p:cNvPr>
          <p:cNvSpPr txBox="1"/>
          <p:nvPr/>
        </p:nvSpPr>
        <p:spPr>
          <a:xfrm>
            <a:off x="1693218" y="1965991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A8BCBF4-332E-2575-7AE1-C74ED7E819F5}"/>
              </a:ext>
            </a:extLst>
          </p:cNvPr>
          <p:cNvSpPr txBox="1"/>
          <p:nvPr/>
        </p:nvSpPr>
        <p:spPr>
          <a:xfrm>
            <a:off x="1693218" y="2708919"/>
            <a:ext cx="1368152" cy="584775"/>
          </a:xfrm>
          <a:prstGeom prst="rect">
            <a:avLst/>
          </a:prstGeom>
          <a:solidFill>
            <a:schemeClr val="tx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No  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351F0BD-8941-844F-C0CA-34297AA28125}"/>
              </a:ext>
            </a:extLst>
          </p:cNvPr>
          <p:cNvSpPr txBox="1"/>
          <p:nvPr/>
        </p:nvSpPr>
        <p:spPr>
          <a:xfrm>
            <a:off x="1693218" y="342899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1EAD3BA-70FF-3385-4A1E-E7EF20C961CB}"/>
              </a:ext>
            </a:extLst>
          </p:cNvPr>
          <p:cNvSpPr txBox="1"/>
          <p:nvPr/>
        </p:nvSpPr>
        <p:spPr>
          <a:xfrm>
            <a:off x="1693218" y="414907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No  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C55B312-EC9B-E06E-4430-83261C8C3019}"/>
              </a:ext>
            </a:extLst>
          </p:cNvPr>
          <p:cNvSpPr txBox="1"/>
          <p:nvPr/>
        </p:nvSpPr>
        <p:spPr>
          <a:xfrm>
            <a:off x="1693218" y="4869158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74EE916-728C-9924-D380-7180D9AE1427}"/>
              </a:ext>
            </a:extLst>
          </p:cNvPr>
          <p:cNvSpPr txBox="1"/>
          <p:nvPr/>
        </p:nvSpPr>
        <p:spPr>
          <a:xfrm>
            <a:off x="3887924" y="1965992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No  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11A47350-F47A-0E12-B3C7-C9561B705D9E}"/>
              </a:ext>
            </a:extLst>
          </p:cNvPr>
          <p:cNvSpPr txBox="1"/>
          <p:nvPr/>
        </p:nvSpPr>
        <p:spPr>
          <a:xfrm>
            <a:off x="3887924" y="270891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9048F481-120C-F9B6-C986-4583D0B3B60F}"/>
              </a:ext>
            </a:extLst>
          </p:cNvPr>
          <p:cNvSpPr txBox="1"/>
          <p:nvPr/>
        </p:nvSpPr>
        <p:spPr>
          <a:xfrm>
            <a:off x="3887924" y="3429000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No  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B552B04-A8D2-1D75-0FEA-ADF3F5092DCE}"/>
              </a:ext>
            </a:extLst>
          </p:cNvPr>
          <p:cNvSpPr txBox="1"/>
          <p:nvPr/>
        </p:nvSpPr>
        <p:spPr>
          <a:xfrm>
            <a:off x="3887924" y="414907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36D5175-F9AA-683D-0258-96814C91322D}"/>
              </a:ext>
            </a:extLst>
          </p:cNvPr>
          <p:cNvSpPr txBox="1"/>
          <p:nvPr/>
        </p:nvSpPr>
        <p:spPr>
          <a:xfrm>
            <a:off x="3887924" y="4869158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No  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35B8956C-5D3B-2F7E-308E-BCFFB0B1FB73}"/>
              </a:ext>
            </a:extLst>
          </p:cNvPr>
          <p:cNvSpPr txBox="1"/>
          <p:nvPr/>
        </p:nvSpPr>
        <p:spPr>
          <a:xfrm>
            <a:off x="6082605" y="1965991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B20CB76A-D164-9D88-1B44-7A7389A3A357}"/>
              </a:ext>
            </a:extLst>
          </p:cNvPr>
          <p:cNvSpPr txBox="1"/>
          <p:nvPr/>
        </p:nvSpPr>
        <p:spPr>
          <a:xfrm>
            <a:off x="6082605" y="270891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No  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D0B0630A-3318-0770-A832-F442C604A430}"/>
              </a:ext>
            </a:extLst>
          </p:cNvPr>
          <p:cNvSpPr txBox="1"/>
          <p:nvPr/>
        </p:nvSpPr>
        <p:spPr>
          <a:xfrm>
            <a:off x="6084812" y="342899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84D46D73-78E5-937F-AA38-9608C40E9B2E}"/>
              </a:ext>
            </a:extLst>
          </p:cNvPr>
          <p:cNvSpPr txBox="1"/>
          <p:nvPr/>
        </p:nvSpPr>
        <p:spPr>
          <a:xfrm>
            <a:off x="6082605" y="414907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No  </a:t>
            </a:r>
          </a:p>
        </p:txBody>
      </p:sp>
    </p:spTree>
    <p:extLst>
      <p:ext uri="{BB962C8B-B14F-4D97-AF65-F5344CB8AC3E}">
        <p14:creationId xmlns:p14="http://schemas.microsoft.com/office/powerpoint/2010/main" val="997971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D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250751" y="645712"/>
            <a:ext cx="849694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5D335B9-B69A-4157-02D8-D6AC39717487}"/>
              </a:ext>
            </a:extLst>
          </p:cNvPr>
          <p:cNvSpPr txBox="1"/>
          <p:nvPr/>
        </p:nvSpPr>
        <p:spPr>
          <a:xfrm>
            <a:off x="503548" y="597196"/>
            <a:ext cx="813690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Debate </a:t>
            </a:r>
          </a:p>
        </p:txBody>
      </p:sp>
      <p:sp>
        <p:nvSpPr>
          <p:cNvPr id="3" name="スマイル 2">
            <a:extLst>
              <a:ext uri="{FF2B5EF4-FFF2-40B4-BE49-F238E27FC236}">
                <a16:creationId xmlns:a16="http://schemas.microsoft.com/office/drawing/2014/main" id="{64E414F5-1D89-A329-028F-2929D7DA3CC7}"/>
              </a:ext>
            </a:extLst>
          </p:cNvPr>
          <p:cNvSpPr/>
          <p:nvPr/>
        </p:nvSpPr>
        <p:spPr>
          <a:xfrm>
            <a:off x="1850324" y="4695463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5" name="スマイル 4">
            <a:extLst>
              <a:ext uri="{FF2B5EF4-FFF2-40B4-BE49-F238E27FC236}">
                <a16:creationId xmlns:a16="http://schemas.microsoft.com/office/drawing/2014/main" id="{48709F28-142E-7691-1B32-73FEE81B3B67}"/>
              </a:ext>
            </a:extLst>
          </p:cNvPr>
          <p:cNvSpPr/>
          <p:nvPr/>
        </p:nvSpPr>
        <p:spPr>
          <a:xfrm>
            <a:off x="3962745" y="1724662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7" name="スマイル 6">
            <a:extLst>
              <a:ext uri="{FF2B5EF4-FFF2-40B4-BE49-F238E27FC236}">
                <a16:creationId xmlns:a16="http://schemas.microsoft.com/office/drawing/2014/main" id="{6F66A6D8-D69B-4616-A651-9671C0BFD445}"/>
              </a:ext>
            </a:extLst>
          </p:cNvPr>
          <p:cNvSpPr/>
          <p:nvPr/>
        </p:nvSpPr>
        <p:spPr>
          <a:xfrm>
            <a:off x="6075168" y="4695463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7951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D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250751" y="645712"/>
            <a:ext cx="849694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5D335B9-B69A-4157-02D8-D6AC39717487}"/>
              </a:ext>
            </a:extLst>
          </p:cNvPr>
          <p:cNvSpPr txBox="1"/>
          <p:nvPr/>
        </p:nvSpPr>
        <p:spPr>
          <a:xfrm>
            <a:off x="503548" y="597196"/>
            <a:ext cx="813690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Debate </a:t>
            </a:r>
          </a:p>
        </p:txBody>
      </p:sp>
      <p:sp>
        <p:nvSpPr>
          <p:cNvPr id="3" name="スマイル 2">
            <a:extLst>
              <a:ext uri="{FF2B5EF4-FFF2-40B4-BE49-F238E27FC236}">
                <a16:creationId xmlns:a16="http://schemas.microsoft.com/office/drawing/2014/main" id="{64E414F5-1D89-A329-028F-2929D7DA3CC7}"/>
              </a:ext>
            </a:extLst>
          </p:cNvPr>
          <p:cNvSpPr/>
          <p:nvPr/>
        </p:nvSpPr>
        <p:spPr>
          <a:xfrm>
            <a:off x="1850324" y="4695463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5" name="スマイル 4">
            <a:extLst>
              <a:ext uri="{FF2B5EF4-FFF2-40B4-BE49-F238E27FC236}">
                <a16:creationId xmlns:a16="http://schemas.microsoft.com/office/drawing/2014/main" id="{48709F28-142E-7691-1B32-73FEE81B3B67}"/>
              </a:ext>
            </a:extLst>
          </p:cNvPr>
          <p:cNvSpPr/>
          <p:nvPr/>
        </p:nvSpPr>
        <p:spPr>
          <a:xfrm>
            <a:off x="3962745" y="1724662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7" name="スマイル 6">
            <a:extLst>
              <a:ext uri="{FF2B5EF4-FFF2-40B4-BE49-F238E27FC236}">
                <a16:creationId xmlns:a16="http://schemas.microsoft.com/office/drawing/2014/main" id="{6F66A6D8-D69B-4616-A651-9671C0BFD445}"/>
              </a:ext>
            </a:extLst>
          </p:cNvPr>
          <p:cNvSpPr/>
          <p:nvPr/>
        </p:nvSpPr>
        <p:spPr>
          <a:xfrm>
            <a:off x="6075168" y="4695463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722BCE8-1AD3-7542-25BB-DED69CC41645}"/>
              </a:ext>
            </a:extLst>
          </p:cNvPr>
          <p:cNvSpPr txBox="1"/>
          <p:nvPr/>
        </p:nvSpPr>
        <p:spPr>
          <a:xfrm>
            <a:off x="2861809" y="2841874"/>
            <a:ext cx="3420382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student</a:t>
            </a: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 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1FB3944-DB34-1922-07F2-911A53984228}"/>
              </a:ext>
            </a:extLst>
          </p:cNvPr>
          <p:cNvSpPr txBox="1"/>
          <p:nvPr/>
        </p:nvSpPr>
        <p:spPr>
          <a:xfrm>
            <a:off x="332250" y="5835723"/>
            <a:ext cx="4254659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publisher</a:t>
            </a: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 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294D6BF-43E2-F5F2-4A94-EEF0AA0A8342}"/>
              </a:ext>
            </a:extLst>
          </p:cNvPr>
          <p:cNvSpPr txBox="1"/>
          <p:nvPr/>
        </p:nvSpPr>
        <p:spPr>
          <a:xfrm>
            <a:off x="4814476" y="5837226"/>
            <a:ext cx="3420382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photographer  </a:t>
            </a:r>
          </a:p>
        </p:txBody>
      </p:sp>
    </p:spTree>
    <p:extLst>
      <p:ext uri="{BB962C8B-B14F-4D97-AF65-F5344CB8AC3E}">
        <p14:creationId xmlns:p14="http://schemas.microsoft.com/office/powerpoint/2010/main" val="289520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D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250751" y="645712"/>
            <a:ext cx="849694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5D335B9-B69A-4157-02D8-D6AC39717487}"/>
              </a:ext>
            </a:extLst>
          </p:cNvPr>
          <p:cNvSpPr txBox="1"/>
          <p:nvPr/>
        </p:nvSpPr>
        <p:spPr>
          <a:xfrm>
            <a:off x="503548" y="597196"/>
            <a:ext cx="813690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Debate </a:t>
            </a:r>
          </a:p>
        </p:txBody>
      </p:sp>
      <p:sp>
        <p:nvSpPr>
          <p:cNvPr id="3" name="スマイル 2">
            <a:extLst>
              <a:ext uri="{FF2B5EF4-FFF2-40B4-BE49-F238E27FC236}">
                <a16:creationId xmlns:a16="http://schemas.microsoft.com/office/drawing/2014/main" id="{64E414F5-1D89-A329-028F-2929D7DA3CC7}"/>
              </a:ext>
            </a:extLst>
          </p:cNvPr>
          <p:cNvSpPr/>
          <p:nvPr/>
        </p:nvSpPr>
        <p:spPr>
          <a:xfrm>
            <a:off x="1850324" y="4695463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5" name="スマイル 4">
            <a:extLst>
              <a:ext uri="{FF2B5EF4-FFF2-40B4-BE49-F238E27FC236}">
                <a16:creationId xmlns:a16="http://schemas.microsoft.com/office/drawing/2014/main" id="{48709F28-142E-7691-1B32-73FEE81B3B67}"/>
              </a:ext>
            </a:extLst>
          </p:cNvPr>
          <p:cNvSpPr/>
          <p:nvPr/>
        </p:nvSpPr>
        <p:spPr>
          <a:xfrm>
            <a:off x="3962745" y="1724662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7" name="スマイル 6">
            <a:extLst>
              <a:ext uri="{FF2B5EF4-FFF2-40B4-BE49-F238E27FC236}">
                <a16:creationId xmlns:a16="http://schemas.microsoft.com/office/drawing/2014/main" id="{6F66A6D8-D69B-4616-A651-9671C0BFD445}"/>
              </a:ext>
            </a:extLst>
          </p:cNvPr>
          <p:cNvSpPr/>
          <p:nvPr/>
        </p:nvSpPr>
        <p:spPr>
          <a:xfrm>
            <a:off x="6075168" y="4695463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722BCE8-1AD3-7542-25BB-DED69CC41645}"/>
              </a:ext>
            </a:extLst>
          </p:cNvPr>
          <p:cNvSpPr txBox="1"/>
          <p:nvPr/>
        </p:nvSpPr>
        <p:spPr>
          <a:xfrm>
            <a:off x="2861809" y="2841874"/>
            <a:ext cx="3420382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student</a:t>
            </a: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 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1FB3944-DB34-1922-07F2-911A53984228}"/>
              </a:ext>
            </a:extLst>
          </p:cNvPr>
          <p:cNvSpPr txBox="1"/>
          <p:nvPr/>
        </p:nvSpPr>
        <p:spPr>
          <a:xfrm>
            <a:off x="332250" y="5835723"/>
            <a:ext cx="4254659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publisher</a:t>
            </a: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 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294D6BF-43E2-F5F2-4A94-EEF0AA0A8342}"/>
              </a:ext>
            </a:extLst>
          </p:cNvPr>
          <p:cNvSpPr txBox="1"/>
          <p:nvPr/>
        </p:nvSpPr>
        <p:spPr>
          <a:xfrm>
            <a:off x="4814476" y="5837226"/>
            <a:ext cx="3420382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photographer</a:t>
            </a: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 </a:t>
            </a:r>
          </a:p>
        </p:txBody>
      </p:sp>
      <p:sp>
        <p:nvSpPr>
          <p:cNvPr id="4" name="吹き出し: 角を丸めた四角形 3">
            <a:extLst>
              <a:ext uri="{FF2B5EF4-FFF2-40B4-BE49-F238E27FC236}">
                <a16:creationId xmlns:a16="http://schemas.microsoft.com/office/drawing/2014/main" id="{19B1DF77-7FF2-29FD-85B4-6B8CB9DE9491}"/>
              </a:ext>
            </a:extLst>
          </p:cNvPr>
          <p:cNvSpPr/>
          <p:nvPr/>
        </p:nvSpPr>
        <p:spPr>
          <a:xfrm>
            <a:off x="1252037" y="1419099"/>
            <a:ext cx="2160240" cy="1366831"/>
          </a:xfrm>
          <a:prstGeom prst="wedgeRoundRectCallout">
            <a:avLst>
              <a:gd name="adj1" fmla="val 76611"/>
              <a:gd name="adj2" fmla="val 49957"/>
              <a:gd name="adj3" fmla="val 16667"/>
            </a:avLst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S明朝E" panose="02020900000000000000" pitchFamily="18" charset="-128"/>
                <a:cs typeface="+mn-cs"/>
              </a:rPr>
              <a:t>reason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S明朝E" panose="02020900000000000000" pitchFamily="18" charset="-128"/>
                <a:cs typeface="+mn-cs"/>
              </a:rPr>
              <a:t>&amp;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S明朝E" panose="02020900000000000000" pitchFamily="18" charset="-128"/>
                <a:cs typeface="+mn-cs"/>
              </a:rPr>
              <a:t>example</a:t>
            </a: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11" name="吹き出し: 角を丸めた四角形 10">
            <a:extLst>
              <a:ext uri="{FF2B5EF4-FFF2-40B4-BE49-F238E27FC236}">
                <a16:creationId xmlns:a16="http://schemas.microsoft.com/office/drawing/2014/main" id="{730C756F-EC56-8DF6-8F0A-DB5C9366A489}"/>
              </a:ext>
            </a:extLst>
          </p:cNvPr>
          <p:cNvSpPr/>
          <p:nvPr/>
        </p:nvSpPr>
        <p:spPr>
          <a:xfrm>
            <a:off x="6462253" y="3138056"/>
            <a:ext cx="2160240" cy="1366831"/>
          </a:xfrm>
          <a:prstGeom prst="wedgeRoundRectCallout">
            <a:avLst>
              <a:gd name="adj1" fmla="val 331"/>
              <a:gd name="adj2" fmla="val 105706"/>
              <a:gd name="adj3" fmla="val 16667"/>
            </a:avLst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S明朝E" panose="02020900000000000000" pitchFamily="18" charset="-128"/>
                <a:cs typeface="+mn-cs"/>
              </a:rPr>
              <a:t>reason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S明朝E" panose="02020900000000000000" pitchFamily="18" charset="-128"/>
                <a:cs typeface="+mn-cs"/>
              </a:rPr>
              <a:t>&amp;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S明朝E" panose="02020900000000000000" pitchFamily="18" charset="-128"/>
                <a:cs typeface="+mn-cs"/>
              </a:rPr>
              <a:t>example</a:t>
            </a: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13" name="吹き出し: 角を丸めた四角形 12">
            <a:extLst>
              <a:ext uri="{FF2B5EF4-FFF2-40B4-BE49-F238E27FC236}">
                <a16:creationId xmlns:a16="http://schemas.microsoft.com/office/drawing/2014/main" id="{CFF04F19-B382-A159-A146-4B11504BBBE1}"/>
              </a:ext>
            </a:extLst>
          </p:cNvPr>
          <p:cNvSpPr/>
          <p:nvPr/>
        </p:nvSpPr>
        <p:spPr>
          <a:xfrm>
            <a:off x="3491880" y="3583405"/>
            <a:ext cx="2160240" cy="1366831"/>
          </a:xfrm>
          <a:prstGeom prst="wedgeRoundRectCallout">
            <a:avLst>
              <a:gd name="adj1" fmla="val -54784"/>
              <a:gd name="adj2" fmla="val 83407"/>
              <a:gd name="adj3" fmla="val 16667"/>
            </a:avLst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S明朝E" panose="02020900000000000000" pitchFamily="18" charset="-128"/>
                <a:cs typeface="+mn-cs"/>
              </a:rPr>
              <a:t>reason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S明朝E" panose="02020900000000000000" pitchFamily="18" charset="-128"/>
                <a:cs typeface="+mn-cs"/>
              </a:rPr>
              <a:t>&amp;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S明朝E" panose="02020900000000000000" pitchFamily="18" charset="-128"/>
                <a:cs typeface="+mn-cs"/>
              </a:rPr>
              <a:t>example</a:t>
            </a: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HGS明朝E" panose="02020900000000000000" pitchFamily="18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6901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D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597455"/>
            <a:ext cx="849694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F93AE76-0365-1A88-41F4-F560798E9BF3}"/>
              </a:ext>
            </a:extLst>
          </p:cNvPr>
          <p:cNvSpPr txBox="1"/>
          <p:nvPr/>
        </p:nvSpPr>
        <p:spPr>
          <a:xfrm>
            <a:off x="503548" y="1052736"/>
            <a:ext cx="8136904" cy="55092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【</a:t>
            </a: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準　 備</a:t>
            </a: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】 6 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　　　　　　 ①</a:t>
            </a:r>
            <a:r>
              <a:rPr lang="ja-JP" altLang="en-US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誰がどの立場で主張するか決める</a:t>
            </a:r>
            <a:endParaRPr kumimoji="1" lang="en-US" altLang="ja-JP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　　　　　　 </a:t>
            </a:r>
            <a:r>
              <a:rPr lang="ja-JP" altLang="en-US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②</a:t>
            </a: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各自で理由と具体例を考える</a:t>
            </a:r>
            <a:endParaRPr kumimoji="1" lang="en-US" altLang="ja-JP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----------------------------------------------------------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【</a:t>
            </a:r>
            <a:r>
              <a:rPr lang="ja-JP" altLang="en-US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本　 番</a:t>
            </a: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】 </a:t>
            </a:r>
            <a:r>
              <a:rPr lang="en-US" altLang="ja-JP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4</a:t>
            </a: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　　　　　　 </a:t>
            </a:r>
            <a:r>
              <a:rPr lang="ja-JP" altLang="en-US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①相手の主張を要約して伝える</a:t>
            </a:r>
            <a:endParaRPr lang="en-US" altLang="ja-JP" sz="3200" dirty="0">
              <a:solidFill>
                <a:prstClr val="black"/>
              </a:solidFill>
              <a:latin typeface="Arial Black" panose="020B0A04020102020204" pitchFamily="34" charset="0"/>
              <a:ea typeface="HGP創英角ｺﾞｼｯｸUB" panose="020B09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                </a:t>
            </a:r>
            <a:r>
              <a:rPr lang="en-US" altLang="ja-JP" sz="3200" dirty="0">
                <a:solidFill>
                  <a:srgbClr val="0070C0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※You mean…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　　　　　　 ②自分の理由と具体例</a:t>
            </a:r>
            <a:r>
              <a:rPr lang="ja-JP" altLang="en-US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を主張する</a:t>
            </a:r>
            <a:endParaRPr lang="en-US" altLang="ja-JP" sz="3200" dirty="0">
              <a:solidFill>
                <a:prstClr val="black"/>
              </a:solidFill>
              <a:latin typeface="Arial Black" panose="020B0A04020102020204" pitchFamily="34" charset="0"/>
              <a:ea typeface="HGP創英角ｺﾞｼｯｸUB" panose="020B09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　　　　　　 　 </a:t>
            </a: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※But I think…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                   </a:t>
            </a:r>
            <a:r>
              <a:rPr lang="en-US" altLang="ja-JP" sz="3200" dirty="0">
                <a:solidFill>
                  <a:srgbClr val="0070C0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This is because…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200" dirty="0">
                <a:solidFill>
                  <a:srgbClr val="0070C0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                   For example, …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5D335B9-B69A-4157-02D8-D6AC39717487}"/>
              </a:ext>
            </a:extLst>
          </p:cNvPr>
          <p:cNvSpPr txBox="1"/>
          <p:nvPr/>
        </p:nvSpPr>
        <p:spPr>
          <a:xfrm>
            <a:off x="503548" y="427117"/>
            <a:ext cx="813690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Debate </a:t>
            </a:r>
          </a:p>
        </p:txBody>
      </p:sp>
    </p:spTree>
    <p:extLst>
      <p:ext uri="{BB962C8B-B14F-4D97-AF65-F5344CB8AC3E}">
        <p14:creationId xmlns:p14="http://schemas.microsoft.com/office/powerpoint/2010/main" val="3687000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D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597455"/>
            <a:ext cx="849694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F93AE76-0365-1A88-41F4-F560798E9BF3}"/>
              </a:ext>
            </a:extLst>
          </p:cNvPr>
          <p:cNvSpPr txBox="1"/>
          <p:nvPr/>
        </p:nvSpPr>
        <p:spPr>
          <a:xfrm>
            <a:off x="503548" y="1052736"/>
            <a:ext cx="8136904" cy="55092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【</a:t>
            </a: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準　 備</a:t>
            </a: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】 6 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　　　　　　 ①誰がどの立場で主張するか決める</a:t>
            </a:r>
            <a:endParaRPr kumimoji="1" lang="en-US" altLang="ja-JP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　　　　　　 ②各自で理由と具体例を考える</a:t>
            </a:r>
            <a:endParaRPr kumimoji="1" lang="en-US" altLang="ja-JP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----------------------------------------------------------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【</a:t>
            </a: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本　 番</a:t>
            </a: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】 4 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　　　　　　 ①相手の主張を要約して伝える</a:t>
            </a:r>
            <a:endParaRPr kumimoji="1" lang="en-US" altLang="ja-JP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               </a:t>
            </a: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※You mean…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　　　　　　 ②自分の理由と具体例を主張する</a:t>
            </a:r>
            <a:endParaRPr kumimoji="1" lang="en-US" altLang="ja-JP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　　　　　　 　 </a:t>
            </a: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※But I think…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                  </a:t>
            </a: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This is because…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                  For example, …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5D335B9-B69A-4157-02D8-D6AC39717487}"/>
              </a:ext>
            </a:extLst>
          </p:cNvPr>
          <p:cNvSpPr txBox="1"/>
          <p:nvPr/>
        </p:nvSpPr>
        <p:spPr>
          <a:xfrm>
            <a:off x="503548" y="427117"/>
            <a:ext cx="813690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Debate </a:t>
            </a:r>
          </a:p>
        </p:txBody>
      </p:sp>
    </p:spTree>
    <p:extLst>
      <p:ext uri="{BB962C8B-B14F-4D97-AF65-F5344CB8AC3E}">
        <p14:creationId xmlns:p14="http://schemas.microsoft.com/office/powerpoint/2010/main" val="3181212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D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250751" y="645712"/>
            <a:ext cx="849694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F93AE76-0365-1A88-41F4-F560798E9BF3}"/>
              </a:ext>
            </a:extLst>
          </p:cNvPr>
          <p:cNvSpPr txBox="1"/>
          <p:nvPr/>
        </p:nvSpPr>
        <p:spPr>
          <a:xfrm>
            <a:off x="3887924" y="1024887"/>
            <a:ext cx="1368152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front 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5D335B9-B69A-4157-02D8-D6AC39717487}"/>
              </a:ext>
            </a:extLst>
          </p:cNvPr>
          <p:cNvSpPr txBox="1"/>
          <p:nvPr/>
        </p:nvSpPr>
        <p:spPr>
          <a:xfrm>
            <a:off x="503548" y="597196"/>
            <a:ext cx="813690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Debate 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F20C88E-93C4-9F01-5348-069BE35BBE8D}"/>
              </a:ext>
            </a:extLst>
          </p:cNvPr>
          <p:cNvSpPr txBox="1"/>
          <p:nvPr/>
        </p:nvSpPr>
        <p:spPr>
          <a:xfrm>
            <a:off x="1693218" y="1965991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A8BCBF4-332E-2575-7AE1-C74ED7E819F5}"/>
              </a:ext>
            </a:extLst>
          </p:cNvPr>
          <p:cNvSpPr txBox="1"/>
          <p:nvPr/>
        </p:nvSpPr>
        <p:spPr>
          <a:xfrm>
            <a:off x="1693218" y="270891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No  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351F0BD-8941-844F-C0CA-34297AA28125}"/>
              </a:ext>
            </a:extLst>
          </p:cNvPr>
          <p:cNvSpPr txBox="1"/>
          <p:nvPr/>
        </p:nvSpPr>
        <p:spPr>
          <a:xfrm>
            <a:off x="1693218" y="342899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1EAD3BA-70FF-3385-4A1E-E7EF20C961CB}"/>
              </a:ext>
            </a:extLst>
          </p:cNvPr>
          <p:cNvSpPr txBox="1"/>
          <p:nvPr/>
        </p:nvSpPr>
        <p:spPr>
          <a:xfrm>
            <a:off x="1693218" y="414907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No  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C55B312-EC9B-E06E-4430-83261C8C3019}"/>
              </a:ext>
            </a:extLst>
          </p:cNvPr>
          <p:cNvSpPr txBox="1"/>
          <p:nvPr/>
        </p:nvSpPr>
        <p:spPr>
          <a:xfrm>
            <a:off x="1693218" y="4869158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74EE916-728C-9924-D380-7180D9AE1427}"/>
              </a:ext>
            </a:extLst>
          </p:cNvPr>
          <p:cNvSpPr txBox="1"/>
          <p:nvPr/>
        </p:nvSpPr>
        <p:spPr>
          <a:xfrm>
            <a:off x="3887924" y="1965992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No  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11A47350-F47A-0E12-B3C7-C9561B705D9E}"/>
              </a:ext>
            </a:extLst>
          </p:cNvPr>
          <p:cNvSpPr txBox="1"/>
          <p:nvPr/>
        </p:nvSpPr>
        <p:spPr>
          <a:xfrm>
            <a:off x="3887924" y="270891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9048F481-120C-F9B6-C986-4583D0B3B60F}"/>
              </a:ext>
            </a:extLst>
          </p:cNvPr>
          <p:cNvSpPr txBox="1"/>
          <p:nvPr/>
        </p:nvSpPr>
        <p:spPr>
          <a:xfrm>
            <a:off x="3887924" y="3429000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No  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B552B04-A8D2-1D75-0FEA-ADF3F5092DCE}"/>
              </a:ext>
            </a:extLst>
          </p:cNvPr>
          <p:cNvSpPr txBox="1"/>
          <p:nvPr/>
        </p:nvSpPr>
        <p:spPr>
          <a:xfrm>
            <a:off x="3887924" y="414907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36D5175-F9AA-683D-0258-96814C91322D}"/>
              </a:ext>
            </a:extLst>
          </p:cNvPr>
          <p:cNvSpPr txBox="1"/>
          <p:nvPr/>
        </p:nvSpPr>
        <p:spPr>
          <a:xfrm>
            <a:off x="3887924" y="4869158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No  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35B8956C-5D3B-2F7E-308E-BCFFB0B1FB73}"/>
              </a:ext>
            </a:extLst>
          </p:cNvPr>
          <p:cNvSpPr txBox="1"/>
          <p:nvPr/>
        </p:nvSpPr>
        <p:spPr>
          <a:xfrm>
            <a:off x="6082605" y="1965991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B20CB76A-D164-9D88-1B44-7A7389A3A357}"/>
              </a:ext>
            </a:extLst>
          </p:cNvPr>
          <p:cNvSpPr txBox="1"/>
          <p:nvPr/>
        </p:nvSpPr>
        <p:spPr>
          <a:xfrm>
            <a:off x="6082605" y="270891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No  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D0B0630A-3318-0770-A832-F442C604A430}"/>
              </a:ext>
            </a:extLst>
          </p:cNvPr>
          <p:cNvSpPr txBox="1"/>
          <p:nvPr/>
        </p:nvSpPr>
        <p:spPr>
          <a:xfrm>
            <a:off x="6084812" y="342899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84D46D73-78E5-937F-AA38-9608C40E9B2E}"/>
              </a:ext>
            </a:extLst>
          </p:cNvPr>
          <p:cNvSpPr txBox="1"/>
          <p:nvPr/>
        </p:nvSpPr>
        <p:spPr>
          <a:xfrm>
            <a:off x="6082605" y="414907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No  </a:t>
            </a:r>
          </a:p>
        </p:txBody>
      </p:sp>
    </p:spTree>
    <p:extLst>
      <p:ext uri="{BB962C8B-B14F-4D97-AF65-F5344CB8AC3E}">
        <p14:creationId xmlns:p14="http://schemas.microsoft.com/office/powerpoint/2010/main" val="2119506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D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250751" y="645712"/>
            <a:ext cx="849694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F93AE76-0365-1A88-41F4-F560798E9BF3}"/>
              </a:ext>
            </a:extLst>
          </p:cNvPr>
          <p:cNvSpPr txBox="1"/>
          <p:nvPr/>
        </p:nvSpPr>
        <p:spPr>
          <a:xfrm>
            <a:off x="3887924" y="1024887"/>
            <a:ext cx="1368152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front 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5D335B9-B69A-4157-02D8-D6AC39717487}"/>
              </a:ext>
            </a:extLst>
          </p:cNvPr>
          <p:cNvSpPr txBox="1"/>
          <p:nvPr/>
        </p:nvSpPr>
        <p:spPr>
          <a:xfrm>
            <a:off x="503548" y="597196"/>
            <a:ext cx="813690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Debate 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F20C88E-93C4-9F01-5348-069BE35BBE8D}"/>
              </a:ext>
            </a:extLst>
          </p:cNvPr>
          <p:cNvSpPr txBox="1"/>
          <p:nvPr/>
        </p:nvSpPr>
        <p:spPr>
          <a:xfrm>
            <a:off x="1693218" y="1965991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A8BCBF4-332E-2575-7AE1-C74ED7E819F5}"/>
              </a:ext>
            </a:extLst>
          </p:cNvPr>
          <p:cNvSpPr txBox="1"/>
          <p:nvPr/>
        </p:nvSpPr>
        <p:spPr>
          <a:xfrm>
            <a:off x="1693218" y="270891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No  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351F0BD-8941-844F-C0CA-34297AA28125}"/>
              </a:ext>
            </a:extLst>
          </p:cNvPr>
          <p:cNvSpPr txBox="1"/>
          <p:nvPr/>
        </p:nvSpPr>
        <p:spPr>
          <a:xfrm>
            <a:off x="1693218" y="342899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1EAD3BA-70FF-3385-4A1E-E7EF20C961CB}"/>
              </a:ext>
            </a:extLst>
          </p:cNvPr>
          <p:cNvSpPr txBox="1"/>
          <p:nvPr/>
        </p:nvSpPr>
        <p:spPr>
          <a:xfrm>
            <a:off x="1693218" y="414907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No  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C55B312-EC9B-E06E-4430-83261C8C3019}"/>
              </a:ext>
            </a:extLst>
          </p:cNvPr>
          <p:cNvSpPr txBox="1"/>
          <p:nvPr/>
        </p:nvSpPr>
        <p:spPr>
          <a:xfrm>
            <a:off x="1693218" y="4869158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74EE916-728C-9924-D380-7180D9AE1427}"/>
              </a:ext>
            </a:extLst>
          </p:cNvPr>
          <p:cNvSpPr txBox="1"/>
          <p:nvPr/>
        </p:nvSpPr>
        <p:spPr>
          <a:xfrm>
            <a:off x="3887924" y="1965992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No  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11A47350-F47A-0E12-B3C7-C9561B705D9E}"/>
              </a:ext>
            </a:extLst>
          </p:cNvPr>
          <p:cNvSpPr txBox="1"/>
          <p:nvPr/>
        </p:nvSpPr>
        <p:spPr>
          <a:xfrm>
            <a:off x="3887924" y="270891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9048F481-120C-F9B6-C986-4583D0B3B60F}"/>
              </a:ext>
            </a:extLst>
          </p:cNvPr>
          <p:cNvSpPr txBox="1"/>
          <p:nvPr/>
        </p:nvSpPr>
        <p:spPr>
          <a:xfrm>
            <a:off x="3887924" y="3429000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No  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B552B04-A8D2-1D75-0FEA-ADF3F5092DCE}"/>
              </a:ext>
            </a:extLst>
          </p:cNvPr>
          <p:cNvSpPr txBox="1"/>
          <p:nvPr/>
        </p:nvSpPr>
        <p:spPr>
          <a:xfrm>
            <a:off x="3887924" y="414907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36D5175-F9AA-683D-0258-96814C91322D}"/>
              </a:ext>
            </a:extLst>
          </p:cNvPr>
          <p:cNvSpPr txBox="1"/>
          <p:nvPr/>
        </p:nvSpPr>
        <p:spPr>
          <a:xfrm>
            <a:off x="3887924" y="4869158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No  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35B8956C-5D3B-2F7E-308E-BCFFB0B1FB73}"/>
              </a:ext>
            </a:extLst>
          </p:cNvPr>
          <p:cNvSpPr txBox="1"/>
          <p:nvPr/>
        </p:nvSpPr>
        <p:spPr>
          <a:xfrm>
            <a:off x="6082605" y="1965991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B20CB76A-D164-9D88-1B44-7A7389A3A357}"/>
              </a:ext>
            </a:extLst>
          </p:cNvPr>
          <p:cNvSpPr txBox="1"/>
          <p:nvPr/>
        </p:nvSpPr>
        <p:spPr>
          <a:xfrm>
            <a:off x="6082605" y="270891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No  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D0B0630A-3318-0770-A832-F442C604A430}"/>
              </a:ext>
            </a:extLst>
          </p:cNvPr>
          <p:cNvSpPr txBox="1"/>
          <p:nvPr/>
        </p:nvSpPr>
        <p:spPr>
          <a:xfrm>
            <a:off x="6084812" y="342899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84D46D73-78E5-937F-AA38-9608C40E9B2E}"/>
              </a:ext>
            </a:extLst>
          </p:cNvPr>
          <p:cNvSpPr txBox="1"/>
          <p:nvPr/>
        </p:nvSpPr>
        <p:spPr>
          <a:xfrm>
            <a:off x="6082605" y="4149079"/>
            <a:ext cx="1368152" cy="5847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No  </a:t>
            </a: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BEA097D6-F9BC-93F7-AAF1-B89B64B55538}"/>
              </a:ext>
            </a:extLst>
          </p:cNvPr>
          <p:cNvSpPr/>
          <p:nvPr/>
        </p:nvSpPr>
        <p:spPr>
          <a:xfrm>
            <a:off x="1475656" y="1965990"/>
            <a:ext cx="1800200" cy="1327703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52AF4F3E-A001-C78F-20D4-9771ED26DE10}"/>
              </a:ext>
            </a:extLst>
          </p:cNvPr>
          <p:cNvSpPr/>
          <p:nvPr/>
        </p:nvSpPr>
        <p:spPr>
          <a:xfrm>
            <a:off x="1475656" y="3406151"/>
            <a:ext cx="1800200" cy="1327703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08C788D1-EA74-6ACD-0A21-87239EA98D06}"/>
              </a:ext>
            </a:extLst>
          </p:cNvPr>
          <p:cNvSpPr/>
          <p:nvPr/>
        </p:nvSpPr>
        <p:spPr>
          <a:xfrm>
            <a:off x="3671900" y="1965989"/>
            <a:ext cx="1800200" cy="1327703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186938A3-284F-42C9-08D4-50ACDF699E4C}"/>
              </a:ext>
            </a:extLst>
          </p:cNvPr>
          <p:cNvSpPr/>
          <p:nvPr/>
        </p:nvSpPr>
        <p:spPr>
          <a:xfrm>
            <a:off x="3671900" y="3420987"/>
            <a:ext cx="1800200" cy="1327703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0F4D150A-41F7-E91D-D268-5EF903D33755}"/>
              </a:ext>
            </a:extLst>
          </p:cNvPr>
          <p:cNvSpPr/>
          <p:nvPr/>
        </p:nvSpPr>
        <p:spPr>
          <a:xfrm>
            <a:off x="5866581" y="1965989"/>
            <a:ext cx="1800200" cy="1327703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5EBE6203-622B-D7B3-8B7A-91580BB60C28}"/>
              </a:ext>
            </a:extLst>
          </p:cNvPr>
          <p:cNvSpPr/>
          <p:nvPr/>
        </p:nvSpPr>
        <p:spPr>
          <a:xfrm>
            <a:off x="5866581" y="3420986"/>
            <a:ext cx="1800200" cy="1327703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0A04F45A-A49B-78D6-57D0-DD288B50BAAB}"/>
              </a:ext>
            </a:extLst>
          </p:cNvPr>
          <p:cNvSpPr/>
          <p:nvPr/>
        </p:nvSpPr>
        <p:spPr>
          <a:xfrm>
            <a:off x="1475656" y="4846312"/>
            <a:ext cx="3996444" cy="607622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3194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D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602683"/>
            <a:ext cx="849694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5D335B9-B69A-4157-02D8-D6AC39717487}"/>
              </a:ext>
            </a:extLst>
          </p:cNvPr>
          <p:cNvSpPr txBox="1"/>
          <p:nvPr/>
        </p:nvSpPr>
        <p:spPr>
          <a:xfrm>
            <a:off x="503548" y="606043"/>
            <a:ext cx="813690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200" u="sng" dirty="0">
                <a:solidFill>
                  <a:srgbClr val="FF0000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Debate</a:t>
            </a:r>
            <a:r>
              <a:rPr kumimoji="1" lang="en-US" altLang="ja-JP" sz="32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AAE278-A8AA-85D9-7795-8A1AD387394F}"/>
              </a:ext>
            </a:extLst>
          </p:cNvPr>
          <p:cNvSpPr/>
          <p:nvPr/>
        </p:nvSpPr>
        <p:spPr>
          <a:xfrm>
            <a:off x="2663788" y="1921187"/>
            <a:ext cx="3816424" cy="4176464"/>
          </a:xfrm>
          <a:prstGeom prst="rect">
            <a:avLst/>
          </a:prstGeom>
          <a:noFill/>
          <a:ln cmpd="dbl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マイル 4">
            <a:extLst>
              <a:ext uri="{FF2B5EF4-FFF2-40B4-BE49-F238E27FC236}">
                <a16:creationId xmlns:a16="http://schemas.microsoft.com/office/drawing/2014/main" id="{4C11CE5A-8A75-4985-5F52-D3D6B31F7EF7}"/>
              </a:ext>
            </a:extLst>
          </p:cNvPr>
          <p:cNvSpPr/>
          <p:nvPr/>
        </p:nvSpPr>
        <p:spPr>
          <a:xfrm>
            <a:off x="2987824" y="2304764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スマイル 6">
            <a:extLst>
              <a:ext uri="{FF2B5EF4-FFF2-40B4-BE49-F238E27FC236}">
                <a16:creationId xmlns:a16="http://schemas.microsoft.com/office/drawing/2014/main" id="{65A9D89D-6FED-1D4E-D20D-560221A0B50D}"/>
              </a:ext>
            </a:extLst>
          </p:cNvPr>
          <p:cNvSpPr/>
          <p:nvPr/>
        </p:nvSpPr>
        <p:spPr>
          <a:xfrm>
            <a:off x="2987824" y="3573016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スマイル 7">
            <a:extLst>
              <a:ext uri="{FF2B5EF4-FFF2-40B4-BE49-F238E27FC236}">
                <a16:creationId xmlns:a16="http://schemas.microsoft.com/office/drawing/2014/main" id="{CC4861C3-1727-0233-1C3F-68D771DBF334}"/>
              </a:ext>
            </a:extLst>
          </p:cNvPr>
          <p:cNvSpPr/>
          <p:nvPr/>
        </p:nvSpPr>
        <p:spPr>
          <a:xfrm>
            <a:off x="2987824" y="4835333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スマイル 8">
            <a:extLst>
              <a:ext uri="{FF2B5EF4-FFF2-40B4-BE49-F238E27FC236}">
                <a16:creationId xmlns:a16="http://schemas.microsoft.com/office/drawing/2014/main" id="{4E833964-CFEA-CEA8-A8AC-F9F6C662F4E8}"/>
              </a:ext>
            </a:extLst>
          </p:cNvPr>
          <p:cNvSpPr/>
          <p:nvPr/>
        </p:nvSpPr>
        <p:spPr>
          <a:xfrm>
            <a:off x="4945762" y="2304764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スマイル 9">
            <a:extLst>
              <a:ext uri="{FF2B5EF4-FFF2-40B4-BE49-F238E27FC236}">
                <a16:creationId xmlns:a16="http://schemas.microsoft.com/office/drawing/2014/main" id="{29485F37-2FA0-C569-CBD6-CE0361073880}"/>
              </a:ext>
            </a:extLst>
          </p:cNvPr>
          <p:cNvSpPr/>
          <p:nvPr/>
        </p:nvSpPr>
        <p:spPr>
          <a:xfrm>
            <a:off x="4945762" y="3573016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スマイル 10">
            <a:extLst>
              <a:ext uri="{FF2B5EF4-FFF2-40B4-BE49-F238E27FC236}">
                <a16:creationId xmlns:a16="http://schemas.microsoft.com/office/drawing/2014/main" id="{0068BF08-2892-DEF5-7BB3-9905DDCB7744}"/>
              </a:ext>
            </a:extLst>
          </p:cNvPr>
          <p:cNvSpPr/>
          <p:nvPr/>
        </p:nvSpPr>
        <p:spPr>
          <a:xfrm>
            <a:off x="4945762" y="4835333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EE9CDC36-E4AD-B6C6-A9F5-531D7A6D1C35}"/>
              </a:ext>
            </a:extLst>
          </p:cNvPr>
          <p:cNvCxnSpPr>
            <a:cxnSpLocks/>
            <a:endCxn id="3" idx="2"/>
          </p:cNvCxnSpPr>
          <p:nvPr/>
        </p:nvCxnSpPr>
        <p:spPr>
          <a:xfrm>
            <a:off x="4572000" y="1945464"/>
            <a:ext cx="0" cy="4152187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4226EF9-5CAB-197F-6D81-04D4F04E720A}"/>
              </a:ext>
            </a:extLst>
          </p:cNvPr>
          <p:cNvSpPr txBox="1"/>
          <p:nvPr/>
        </p:nvSpPr>
        <p:spPr>
          <a:xfrm>
            <a:off x="2881360" y="1385937"/>
            <a:ext cx="1431437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200" noProof="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Yes</a:t>
            </a: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 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76596B1-CC76-206A-EA75-054989E63B23}"/>
              </a:ext>
            </a:extLst>
          </p:cNvPr>
          <p:cNvSpPr txBox="1"/>
          <p:nvPr/>
        </p:nvSpPr>
        <p:spPr>
          <a:xfrm>
            <a:off x="4844957" y="1385937"/>
            <a:ext cx="1431437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No</a:t>
            </a: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728517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9DF27BF-91F5-9DC2-1562-0C0E3ABF6526}"/>
              </a:ext>
            </a:extLst>
          </p:cNvPr>
          <p:cNvSpPr txBox="1"/>
          <p:nvPr/>
        </p:nvSpPr>
        <p:spPr>
          <a:xfrm>
            <a:off x="323528" y="2151727"/>
            <a:ext cx="8496944" cy="25545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AI Translation Tools Support National Indigenous Language Policies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[</a:t>
            </a:r>
            <a:r>
              <a:rPr kumimoji="1" lang="en-US" altLang="ja-JP" sz="4000" b="0" u="none" strike="noStrike" kern="1200" cap="none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india</a:t>
            </a:r>
            <a:r>
              <a:rPr kumimoji="1" lang="en-US" altLang="ja-JP" sz="4000" b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3764445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D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602683"/>
            <a:ext cx="849694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5D335B9-B69A-4157-02D8-D6AC39717487}"/>
              </a:ext>
            </a:extLst>
          </p:cNvPr>
          <p:cNvSpPr txBox="1"/>
          <p:nvPr/>
        </p:nvSpPr>
        <p:spPr>
          <a:xfrm>
            <a:off x="503548" y="606043"/>
            <a:ext cx="813690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Debate 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AAE278-A8AA-85D9-7795-8A1AD387394F}"/>
              </a:ext>
            </a:extLst>
          </p:cNvPr>
          <p:cNvSpPr/>
          <p:nvPr/>
        </p:nvSpPr>
        <p:spPr>
          <a:xfrm>
            <a:off x="2663788" y="1921187"/>
            <a:ext cx="3816424" cy="4176464"/>
          </a:xfrm>
          <a:prstGeom prst="rect">
            <a:avLst/>
          </a:prstGeom>
          <a:noFill/>
          <a:ln cmpd="dbl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5" name="スマイル 4">
            <a:extLst>
              <a:ext uri="{FF2B5EF4-FFF2-40B4-BE49-F238E27FC236}">
                <a16:creationId xmlns:a16="http://schemas.microsoft.com/office/drawing/2014/main" id="{4C11CE5A-8A75-4985-5F52-D3D6B31F7EF7}"/>
              </a:ext>
            </a:extLst>
          </p:cNvPr>
          <p:cNvSpPr/>
          <p:nvPr/>
        </p:nvSpPr>
        <p:spPr>
          <a:xfrm>
            <a:off x="2987824" y="2304764"/>
            <a:ext cx="1218510" cy="1124236"/>
          </a:xfrm>
          <a:prstGeom prst="smileyFac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7" name="スマイル 6">
            <a:extLst>
              <a:ext uri="{FF2B5EF4-FFF2-40B4-BE49-F238E27FC236}">
                <a16:creationId xmlns:a16="http://schemas.microsoft.com/office/drawing/2014/main" id="{65A9D89D-6FED-1D4E-D20D-560221A0B50D}"/>
              </a:ext>
            </a:extLst>
          </p:cNvPr>
          <p:cNvSpPr/>
          <p:nvPr/>
        </p:nvSpPr>
        <p:spPr>
          <a:xfrm>
            <a:off x="2987824" y="3573016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8" name="スマイル 7">
            <a:extLst>
              <a:ext uri="{FF2B5EF4-FFF2-40B4-BE49-F238E27FC236}">
                <a16:creationId xmlns:a16="http://schemas.microsoft.com/office/drawing/2014/main" id="{CC4861C3-1727-0233-1C3F-68D771DBF334}"/>
              </a:ext>
            </a:extLst>
          </p:cNvPr>
          <p:cNvSpPr/>
          <p:nvPr/>
        </p:nvSpPr>
        <p:spPr>
          <a:xfrm>
            <a:off x="2987824" y="4835333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9" name="スマイル 8">
            <a:extLst>
              <a:ext uri="{FF2B5EF4-FFF2-40B4-BE49-F238E27FC236}">
                <a16:creationId xmlns:a16="http://schemas.microsoft.com/office/drawing/2014/main" id="{4E833964-CFEA-CEA8-A8AC-F9F6C662F4E8}"/>
              </a:ext>
            </a:extLst>
          </p:cNvPr>
          <p:cNvSpPr/>
          <p:nvPr/>
        </p:nvSpPr>
        <p:spPr>
          <a:xfrm>
            <a:off x="4945762" y="2304764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10" name="スマイル 9">
            <a:extLst>
              <a:ext uri="{FF2B5EF4-FFF2-40B4-BE49-F238E27FC236}">
                <a16:creationId xmlns:a16="http://schemas.microsoft.com/office/drawing/2014/main" id="{29485F37-2FA0-C569-CBD6-CE0361073880}"/>
              </a:ext>
            </a:extLst>
          </p:cNvPr>
          <p:cNvSpPr/>
          <p:nvPr/>
        </p:nvSpPr>
        <p:spPr>
          <a:xfrm>
            <a:off x="4945762" y="3573016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11" name="スマイル 10">
            <a:extLst>
              <a:ext uri="{FF2B5EF4-FFF2-40B4-BE49-F238E27FC236}">
                <a16:creationId xmlns:a16="http://schemas.microsoft.com/office/drawing/2014/main" id="{0068BF08-2892-DEF5-7BB3-9905DDCB7744}"/>
              </a:ext>
            </a:extLst>
          </p:cNvPr>
          <p:cNvSpPr/>
          <p:nvPr/>
        </p:nvSpPr>
        <p:spPr>
          <a:xfrm>
            <a:off x="4945762" y="4835333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EE9CDC36-E4AD-B6C6-A9F5-531D7A6D1C35}"/>
              </a:ext>
            </a:extLst>
          </p:cNvPr>
          <p:cNvCxnSpPr>
            <a:cxnSpLocks/>
            <a:endCxn id="3" idx="2"/>
          </p:cNvCxnSpPr>
          <p:nvPr/>
        </p:nvCxnSpPr>
        <p:spPr>
          <a:xfrm>
            <a:off x="4572000" y="1945464"/>
            <a:ext cx="0" cy="4152187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4226EF9-5CAB-197F-6D81-04D4F04E720A}"/>
              </a:ext>
            </a:extLst>
          </p:cNvPr>
          <p:cNvSpPr txBox="1"/>
          <p:nvPr/>
        </p:nvSpPr>
        <p:spPr>
          <a:xfrm>
            <a:off x="2881360" y="1385937"/>
            <a:ext cx="1431437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76596B1-CC76-206A-EA75-054989E63B23}"/>
              </a:ext>
            </a:extLst>
          </p:cNvPr>
          <p:cNvSpPr txBox="1"/>
          <p:nvPr/>
        </p:nvSpPr>
        <p:spPr>
          <a:xfrm>
            <a:off x="4844957" y="1385937"/>
            <a:ext cx="1431437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No  </a:t>
            </a:r>
          </a:p>
        </p:txBody>
      </p:sp>
      <p:sp>
        <p:nvSpPr>
          <p:cNvPr id="4" name="吹き出し: 角を丸めた四角形 3">
            <a:extLst>
              <a:ext uri="{FF2B5EF4-FFF2-40B4-BE49-F238E27FC236}">
                <a16:creationId xmlns:a16="http://schemas.microsoft.com/office/drawing/2014/main" id="{117191E9-F669-957E-D8FA-8F208DE967F2}"/>
              </a:ext>
            </a:extLst>
          </p:cNvPr>
          <p:cNvSpPr/>
          <p:nvPr/>
        </p:nvSpPr>
        <p:spPr>
          <a:xfrm>
            <a:off x="286553" y="1921187"/>
            <a:ext cx="2160240" cy="1366831"/>
          </a:xfrm>
          <a:prstGeom prst="wedgeRoundRectCallout">
            <a:avLst>
              <a:gd name="adj1" fmla="val 76611"/>
              <a:gd name="adj2" fmla="val 49957"/>
              <a:gd name="adj3" fmla="val 16667"/>
            </a:avLst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>
                <a:solidFill>
                  <a:srgbClr val="FF0000"/>
                </a:solidFill>
                <a:latin typeface="Arial Black" panose="020B0A04020102020204" pitchFamily="34" charset="0"/>
              </a:rPr>
              <a:t>reason</a:t>
            </a:r>
          </a:p>
          <a:p>
            <a:pPr algn="ctr"/>
            <a:r>
              <a:rPr kumimoji="1" lang="en-US" altLang="ja-JP" sz="2400" dirty="0">
                <a:solidFill>
                  <a:srgbClr val="FF0000"/>
                </a:solidFill>
                <a:latin typeface="Arial Black" panose="020B0A04020102020204" pitchFamily="34" charset="0"/>
              </a:rPr>
              <a:t>&amp;</a:t>
            </a:r>
          </a:p>
          <a:p>
            <a:pPr algn="ctr"/>
            <a:r>
              <a:rPr lang="en-US" altLang="ja-JP" sz="2400" dirty="0">
                <a:solidFill>
                  <a:srgbClr val="FF0000"/>
                </a:solidFill>
                <a:latin typeface="Arial Black" panose="020B0A04020102020204" pitchFamily="34" charset="0"/>
              </a:rPr>
              <a:t>example</a:t>
            </a:r>
            <a:endParaRPr kumimoji="1" lang="ja-JP" altLang="en-US" sz="24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5664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D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602683"/>
            <a:ext cx="849694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5D335B9-B69A-4157-02D8-D6AC39717487}"/>
              </a:ext>
            </a:extLst>
          </p:cNvPr>
          <p:cNvSpPr txBox="1"/>
          <p:nvPr/>
        </p:nvSpPr>
        <p:spPr>
          <a:xfrm>
            <a:off x="503548" y="606043"/>
            <a:ext cx="813690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Debate 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AAE278-A8AA-85D9-7795-8A1AD387394F}"/>
              </a:ext>
            </a:extLst>
          </p:cNvPr>
          <p:cNvSpPr/>
          <p:nvPr/>
        </p:nvSpPr>
        <p:spPr>
          <a:xfrm>
            <a:off x="2663788" y="1921187"/>
            <a:ext cx="3816424" cy="4176464"/>
          </a:xfrm>
          <a:prstGeom prst="rect">
            <a:avLst/>
          </a:prstGeom>
          <a:noFill/>
          <a:ln cmpd="dbl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5" name="スマイル 4">
            <a:extLst>
              <a:ext uri="{FF2B5EF4-FFF2-40B4-BE49-F238E27FC236}">
                <a16:creationId xmlns:a16="http://schemas.microsoft.com/office/drawing/2014/main" id="{4C11CE5A-8A75-4985-5F52-D3D6B31F7EF7}"/>
              </a:ext>
            </a:extLst>
          </p:cNvPr>
          <p:cNvSpPr/>
          <p:nvPr/>
        </p:nvSpPr>
        <p:spPr>
          <a:xfrm>
            <a:off x="2987824" y="2304764"/>
            <a:ext cx="1218510" cy="1124236"/>
          </a:xfrm>
          <a:prstGeom prst="smileyFac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7" name="スマイル 6">
            <a:extLst>
              <a:ext uri="{FF2B5EF4-FFF2-40B4-BE49-F238E27FC236}">
                <a16:creationId xmlns:a16="http://schemas.microsoft.com/office/drawing/2014/main" id="{65A9D89D-6FED-1D4E-D20D-560221A0B50D}"/>
              </a:ext>
            </a:extLst>
          </p:cNvPr>
          <p:cNvSpPr/>
          <p:nvPr/>
        </p:nvSpPr>
        <p:spPr>
          <a:xfrm>
            <a:off x="2987824" y="3573016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8" name="スマイル 7">
            <a:extLst>
              <a:ext uri="{FF2B5EF4-FFF2-40B4-BE49-F238E27FC236}">
                <a16:creationId xmlns:a16="http://schemas.microsoft.com/office/drawing/2014/main" id="{CC4861C3-1727-0233-1C3F-68D771DBF334}"/>
              </a:ext>
            </a:extLst>
          </p:cNvPr>
          <p:cNvSpPr/>
          <p:nvPr/>
        </p:nvSpPr>
        <p:spPr>
          <a:xfrm>
            <a:off x="2987824" y="4835333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9" name="スマイル 8">
            <a:extLst>
              <a:ext uri="{FF2B5EF4-FFF2-40B4-BE49-F238E27FC236}">
                <a16:creationId xmlns:a16="http://schemas.microsoft.com/office/drawing/2014/main" id="{4E833964-CFEA-CEA8-A8AC-F9F6C662F4E8}"/>
              </a:ext>
            </a:extLst>
          </p:cNvPr>
          <p:cNvSpPr/>
          <p:nvPr/>
        </p:nvSpPr>
        <p:spPr>
          <a:xfrm>
            <a:off x="4945762" y="2304764"/>
            <a:ext cx="1218510" cy="1124236"/>
          </a:xfrm>
          <a:prstGeom prst="smileyFac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10" name="スマイル 9">
            <a:extLst>
              <a:ext uri="{FF2B5EF4-FFF2-40B4-BE49-F238E27FC236}">
                <a16:creationId xmlns:a16="http://schemas.microsoft.com/office/drawing/2014/main" id="{29485F37-2FA0-C569-CBD6-CE0361073880}"/>
              </a:ext>
            </a:extLst>
          </p:cNvPr>
          <p:cNvSpPr/>
          <p:nvPr/>
        </p:nvSpPr>
        <p:spPr>
          <a:xfrm>
            <a:off x="4945762" y="3573016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11" name="スマイル 10">
            <a:extLst>
              <a:ext uri="{FF2B5EF4-FFF2-40B4-BE49-F238E27FC236}">
                <a16:creationId xmlns:a16="http://schemas.microsoft.com/office/drawing/2014/main" id="{0068BF08-2892-DEF5-7BB3-9905DDCB7744}"/>
              </a:ext>
            </a:extLst>
          </p:cNvPr>
          <p:cNvSpPr/>
          <p:nvPr/>
        </p:nvSpPr>
        <p:spPr>
          <a:xfrm>
            <a:off x="4945762" y="4835333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EE9CDC36-E4AD-B6C6-A9F5-531D7A6D1C35}"/>
              </a:ext>
            </a:extLst>
          </p:cNvPr>
          <p:cNvCxnSpPr>
            <a:cxnSpLocks/>
            <a:endCxn id="3" idx="2"/>
          </p:cNvCxnSpPr>
          <p:nvPr/>
        </p:nvCxnSpPr>
        <p:spPr>
          <a:xfrm>
            <a:off x="4572000" y="1945464"/>
            <a:ext cx="0" cy="4152187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4226EF9-5CAB-197F-6D81-04D4F04E720A}"/>
              </a:ext>
            </a:extLst>
          </p:cNvPr>
          <p:cNvSpPr txBox="1"/>
          <p:nvPr/>
        </p:nvSpPr>
        <p:spPr>
          <a:xfrm>
            <a:off x="2881360" y="1385937"/>
            <a:ext cx="1431437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76596B1-CC76-206A-EA75-054989E63B23}"/>
              </a:ext>
            </a:extLst>
          </p:cNvPr>
          <p:cNvSpPr txBox="1"/>
          <p:nvPr/>
        </p:nvSpPr>
        <p:spPr>
          <a:xfrm>
            <a:off x="4844957" y="1385937"/>
            <a:ext cx="1431437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No  </a:t>
            </a:r>
          </a:p>
        </p:txBody>
      </p:sp>
      <p:sp>
        <p:nvSpPr>
          <p:cNvPr id="4" name="吹き出し: 角を丸めた四角形 3">
            <a:extLst>
              <a:ext uri="{FF2B5EF4-FFF2-40B4-BE49-F238E27FC236}">
                <a16:creationId xmlns:a16="http://schemas.microsoft.com/office/drawing/2014/main" id="{117191E9-F669-957E-D8FA-8F208DE967F2}"/>
              </a:ext>
            </a:extLst>
          </p:cNvPr>
          <p:cNvSpPr/>
          <p:nvPr/>
        </p:nvSpPr>
        <p:spPr>
          <a:xfrm>
            <a:off x="6712699" y="1907241"/>
            <a:ext cx="2160240" cy="2227893"/>
          </a:xfrm>
          <a:prstGeom prst="wedgeRoundRectCallout">
            <a:avLst>
              <a:gd name="adj1" fmla="val -75130"/>
              <a:gd name="adj2" fmla="val 10258"/>
              <a:gd name="adj3" fmla="val 16667"/>
            </a:avLst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S明朝E" panose="02020900000000000000" pitchFamily="18" charset="-128"/>
                <a:cs typeface="+mn-cs"/>
              </a:rPr>
              <a:t>summary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400" dirty="0">
                <a:solidFill>
                  <a:srgbClr val="FF0000"/>
                </a:solidFill>
                <a:latin typeface="Arial Black" panose="020B0A04020102020204" pitchFamily="34" charset="0"/>
                <a:ea typeface="HGS明朝E" panose="02020900000000000000" pitchFamily="18" charset="-128"/>
              </a:rPr>
              <a:t>&amp;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Black" panose="020B0A04020102020204" pitchFamily="34" charset="0"/>
              <a:ea typeface="HGS明朝E" panose="02020900000000000000" pitchFamily="18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S明朝E" panose="02020900000000000000" pitchFamily="18" charset="-128"/>
                <a:cs typeface="+mn-cs"/>
              </a:rPr>
              <a:t>reason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S明朝E" panose="02020900000000000000" pitchFamily="18" charset="-128"/>
                <a:cs typeface="+mn-cs"/>
              </a:rPr>
              <a:t>&amp;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S明朝E" panose="02020900000000000000" pitchFamily="18" charset="-128"/>
                <a:cs typeface="+mn-cs"/>
              </a:rPr>
              <a:t>example</a:t>
            </a: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Black" panose="020B0A04020102020204" pitchFamily="34" charset="0"/>
              <a:ea typeface="HGS明朝E" panose="02020900000000000000" pitchFamily="18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6777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D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602683"/>
            <a:ext cx="849694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5D335B9-B69A-4157-02D8-D6AC39717487}"/>
              </a:ext>
            </a:extLst>
          </p:cNvPr>
          <p:cNvSpPr txBox="1"/>
          <p:nvPr/>
        </p:nvSpPr>
        <p:spPr>
          <a:xfrm>
            <a:off x="503548" y="606043"/>
            <a:ext cx="813690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Debate 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AAE278-A8AA-85D9-7795-8A1AD387394F}"/>
              </a:ext>
            </a:extLst>
          </p:cNvPr>
          <p:cNvSpPr/>
          <p:nvPr/>
        </p:nvSpPr>
        <p:spPr>
          <a:xfrm>
            <a:off x="2663788" y="1921187"/>
            <a:ext cx="3816424" cy="4176464"/>
          </a:xfrm>
          <a:prstGeom prst="rect">
            <a:avLst/>
          </a:prstGeom>
          <a:noFill/>
          <a:ln cmpd="dbl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5" name="スマイル 4">
            <a:extLst>
              <a:ext uri="{FF2B5EF4-FFF2-40B4-BE49-F238E27FC236}">
                <a16:creationId xmlns:a16="http://schemas.microsoft.com/office/drawing/2014/main" id="{4C11CE5A-8A75-4985-5F52-D3D6B31F7EF7}"/>
              </a:ext>
            </a:extLst>
          </p:cNvPr>
          <p:cNvSpPr/>
          <p:nvPr/>
        </p:nvSpPr>
        <p:spPr>
          <a:xfrm>
            <a:off x="2987824" y="2304764"/>
            <a:ext cx="1218510" cy="1124236"/>
          </a:xfrm>
          <a:prstGeom prst="smileyFac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7" name="スマイル 6">
            <a:extLst>
              <a:ext uri="{FF2B5EF4-FFF2-40B4-BE49-F238E27FC236}">
                <a16:creationId xmlns:a16="http://schemas.microsoft.com/office/drawing/2014/main" id="{65A9D89D-6FED-1D4E-D20D-560221A0B50D}"/>
              </a:ext>
            </a:extLst>
          </p:cNvPr>
          <p:cNvSpPr/>
          <p:nvPr/>
        </p:nvSpPr>
        <p:spPr>
          <a:xfrm>
            <a:off x="2987824" y="3573016"/>
            <a:ext cx="1218510" cy="1124236"/>
          </a:xfrm>
          <a:prstGeom prst="smileyFac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8" name="スマイル 7">
            <a:extLst>
              <a:ext uri="{FF2B5EF4-FFF2-40B4-BE49-F238E27FC236}">
                <a16:creationId xmlns:a16="http://schemas.microsoft.com/office/drawing/2014/main" id="{CC4861C3-1727-0233-1C3F-68D771DBF334}"/>
              </a:ext>
            </a:extLst>
          </p:cNvPr>
          <p:cNvSpPr/>
          <p:nvPr/>
        </p:nvSpPr>
        <p:spPr>
          <a:xfrm>
            <a:off x="2987824" y="4835333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9" name="スマイル 8">
            <a:extLst>
              <a:ext uri="{FF2B5EF4-FFF2-40B4-BE49-F238E27FC236}">
                <a16:creationId xmlns:a16="http://schemas.microsoft.com/office/drawing/2014/main" id="{4E833964-CFEA-CEA8-A8AC-F9F6C662F4E8}"/>
              </a:ext>
            </a:extLst>
          </p:cNvPr>
          <p:cNvSpPr/>
          <p:nvPr/>
        </p:nvSpPr>
        <p:spPr>
          <a:xfrm>
            <a:off x="4945762" y="2304764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10" name="スマイル 9">
            <a:extLst>
              <a:ext uri="{FF2B5EF4-FFF2-40B4-BE49-F238E27FC236}">
                <a16:creationId xmlns:a16="http://schemas.microsoft.com/office/drawing/2014/main" id="{29485F37-2FA0-C569-CBD6-CE0361073880}"/>
              </a:ext>
            </a:extLst>
          </p:cNvPr>
          <p:cNvSpPr/>
          <p:nvPr/>
        </p:nvSpPr>
        <p:spPr>
          <a:xfrm>
            <a:off x="4945762" y="3573016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11" name="スマイル 10">
            <a:extLst>
              <a:ext uri="{FF2B5EF4-FFF2-40B4-BE49-F238E27FC236}">
                <a16:creationId xmlns:a16="http://schemas.microsoft.com/office/drawing/2014/main" id="{0068BF08-2892-DEF5-7BB3-9905DDCB7744}"/>
              </a:ext>
            </a:extLst>
          </p:cNvPr>
          <p:cNvSpPr/>
          <p:nvPr/>
        </p:nvSpPr>
        <p:spPr>
          <a:xfrm>
            <a:off x="4945762" y="4835333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EE9CDC36-E4AD-B6C6-A9F5-531D7A6D1C35}"/>
              </a:ext>
            </a:extLst>
          </p:cNvPr>
          <p:cNvCxnSpPr>
            <a:cxnSpLocks/>
            <a:endCxn id="3" idx="2"/>
          </p:cNvCxnSpPr>
          <p:nvPr/>
        </p:nvCxnSpPr>
        <p:spPr>
          <a:xfrm>
            <a:off x="4572000" y="1945464"/>
            <a:ext cx="0" cy="4152187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4226EF9-5CAB-197F-6D81-04D4F04E720A}"/>
              </a:ext>
            </a:extLst>
          </p:cNvPr>
          <p:cNvSpPr txBox="1"/>
          <p:nvPr/>
        </p:nvSpPr>
        <p:spPr>
          <a:xfrm>
            <a:off x="2881360" y="1385937"/>
            <a:ext cx="1431437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76596B1-CC76-206A-EA75-054989E63B23}"/>
              </a:ext>
            </a:extLst>
          </p:cNvPr>
          <p:cNvSpPr txBox="1"/>
          <p:nvPr/>
        </p:nvSpPr>
        <p:spPr>
          <a:xfrm>
            <a:off x="4844957" y="1385937"/>
            <a:ext cx="1431437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No  </a:t>
            </a:r>
          </a:p>
        </p:txBody>
      </p:sp>
      <p:sp>
        <p:nvSpPr>
          <p:cNvPr id="15" name="吹き出し: 角を丸めた四角形 14">
            <a:extLst>
              <a:ext uri="{FF2B5EF4-FFF2-40B4-BE49-F238E27FC236}">
                <a16:creationId xmlns:a16="http://schemas.microsoft.com/office/drawing/2014/main" id="{909C9CA2-FC51-41FF-8B0C-6FB5FA47E910}"/>
              </a:ext>
            </a:extLst>
          </p:cNvPr>
          <p:cNvSpPr/>
          <p:nvPr/>
        </p:nvSpPr>
        <p:spPr>
          <a:xfrm>
            <a:off x="267546" y="1907241"/>
            <a:ext cx="2160240" cy="2227893"/>
          </a:xfrm>
          <a:prstGeom prst="wedgeRoundRectCallout">
            <a:avLst>
              <a:gd name="adj1" fmla="val 69557"/>
              <a:gd name="adj2" fmla="val 71450"/>
              <a:gd name="adj3" fmla="val 16667"/>
            </a:avLst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S明朝E" panose="02020900000000000000" pitchFamily="18" charset="-128"/>
                <a:cs typeface="+mn-cs"/>
              </a:rPr>
              <a:t>summary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400" dirty="0">
                <a:solidFill>
                  <a:srgbClr val="FF0000"/>
                </a:solidFill>
                <a:latin typeface="Arial Black" panose="020B0A04020102020204" pitchFamily="34" charset="0"/>
                <a:ea typeface="HGS明朝E" panose="02020900000000000000" pitchFamily="18" charset="-128"/>
              </a:rPr>
              <a:t>&amp;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Black" panose="020B0A04020102020204" pitchFamily="34" charset="0"/>
              <a:ea typeface="HGS明朝E" panose="02020900000000000000" pitchFamily="18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S明朝E" panose="02020900000000000000" pitchFamily="18" charset="-128"/>
                <a:cs typeface="+mn-cs"/>
              </a:rPr>
              <a:t>reason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S明朝E" panose="02020900000000000000" pitchFamily="18" charset="-128"/>
                <a:cs typeface="+mn-cs"/>
              </a:rPr>
              <a:t>&amp;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S明朝E" panose="02020900000000000000" pitchFamily="18" charset="-128"/>
                <a:cs typeface="+mn-cs"/>
              </a:rPr>
              <a:t>example</a:t>
            </a: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Black" panose="020B0A04020102020204" pitchFamily="34" charset="0"/>
              <a:ea typeface="HGS明朝E" panose="02020900000000000000" pitchFamily="18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4205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D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602683"/>
            <a:ext cx="849694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5D335B9-B69A-4157-02D8-D6AC39717487}"/>
              </a:ext>
            </a:extLst>
          </p:cNvPr>
          <p:cNvSpPr txBox="1"/>
          <p:nvPr/>
        </p:nvSpPr>
        <p:spPr>
          <a:xfrm>
            <a:off x="503548" y="606043"/>
            <a:ext cx="813690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Debate 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AAE278-A8AA-85D9-7795-8A1AD387394F}"/>
              </a:ext>
            </a:extLst>
          </p:cNvPr>
          <p:cNvSpPr/>
          <p:nvPr/>
        </p:nvSpPr>
        <p:spPr>
          <a:xfrm>
            <a:off x="2663788" y="1921187"/>
            <a:ext cx="3816424" cy="4176464"/>
          </a:xfrm>
          <a:prstGeom prst="rect">
            <a:avLst/>
          </a:prstGeom>
          <a:noFill/>
          <a:ln cmpd="dbl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5" name="スマイル 4">
            <a:extLst>
              <a:ext uri="{FF2B5EF4-FFF2-40B4-BE49-F238E27FC236}">
                <a16:creationId xmlns:a16="http://schemas.microsoft.com/office/drawing/2014/main" id="{4C11CE5A-8A75-4985-5F52-D3D6B31F7EF7}"/>
              </a:ext>
            </a:extLst>
          </p:cNvPr>
          <p:cNvSpPr/>
          <p:nvPr/>
        </p:nvSpPr>
        <p:spPr>
          <a:xfrm>
            <a:off x="2987824" y="2304764"/>
            <a:ext cx="1218510" cy="1124236"/>
          </a:xfrm>
          <a:prstGeom prst="smileyFac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7" name="スマイル 6">
            <a:extLst>
              <a:ext uri="{FF2B5EF4-FFF2-40B4-BE49-F238E27FC236}">
                <a16:creationId xmlns:a16="http://schemas.microsoft.com/office/drawing/2014/main" id="{65A9D89D-6FED-1D4E-D20D-560221A0B50D}"/>
              </a:ext>
            </a:extLst>
          </p:cNvPr>
          <p:cNvSpPr/>
          <p:nvPr/>
        </p:nvSpPr>
        <p:spPr>
          <a:xfrm>
            <a:off x="2987824" y="3573016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8" name="スマイル 7">
            <a:extLst>
              <a:ext uri="{FF2B5EF4-FFF2-40B4-BE49-F238E27FC236}">
                <a16:creationId xmlns:a16="http://schemas.microsoft.com/office/drawing/2014/main" id="{CC4861C3-1727-0233-1C3F-68D771DBF334}"/>
              </a:ext>
            </a:extLst>
          </p:cNvPr>
          <p:cNvSpPr/>
          <p:nvPr/>
        </p:nvSpPr>
        <p:spPr>
          <a:xfrm>
            <a:off x="2987824" y="4835333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9" name="スマイル 8">
            <a:extLst>
              <a:ext uri="{FF2B5EF4-FFF2-40B4-BE49-F238E27FC236}">
                <a16:creationId xmlns:a16="http://schemas.microsoft.com/office/drawing/2014/main" id="{4E833964-CFEA-CEA8-A8AC-F9F6C662F4E8}"/>
              </a:ext>
            </a:extLst>
          </p:cNvPr>
          <p:cNvSpPr/>
          <p:nvPr/>
        </p:nvSpPr>
        <p:spPr>
          <a:xfrm>
            <a:off x="4945762" y="2304764"/>
            <a:ext cx="1218510" cy="1124236"/>
          </a:xfrm>
          <a:prstGeom prst="smileyFac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10" name="スマイル 9">
            <a:extLst>
              <a:ext uri="{FF2B5EF4-FFF2-40B4-BE49-F238E27FC236}">
                <a16:creationId xmlns:a16="http://schemas.microsoft.com/office/drawing/2014/main" id="{29485F37-2FA0-C569-CBD6-CE0361073880}"/>
              </a:ext>
            </a:extLst>
          </p:cNvPr>
          <p:cNvSpPr/>
          <p:nvPr/>
        </p:nvSpPr>
        <p:spPr>
          <a:xfrm>
            <a:off x="4945762" y="3573016"/>
            <a:ext cx="1218510" cy="1124236"/>
          </a:xfrm>
          <a:prstGeom prst="smileyFac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11" name="スマイル 10">
            <a:extLst>
              <a:ext uri="{FF2B5EF4-FFF2-40B4-BE49-F238E27FC236}">
                <a16:creationId xmlns:a16="http://schemas.microsoft.com/office/drawing/2014/main" id="{0068BF08-2892-DEF5-7BB3-9905DDCB7744}"/>
              </a:ext>
            </a:extLst>
          </p:cNvPr>
          <p:cNvSpPr/>
          <p:nvPr/>
        </p:nvSpPr>
        <p:spPr>
          <a:xfrm>
            <a:off x="4945762" y="4835333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EE9CDC36-E4AD-B6C6-A9F5-531D7A6D1C35}"/>
              </a:ext>
            </a:extLst>
          </p:cNvPr>
          <p:cNvCxnSpPr>
            <a:cxnSpLocks/>
            <a:endCxn id="3" idx="2"/>
          </p:cNvCxnSpPr>
          <p:nvPr/>
        </p:nvCxnSpPr>
        <p:spPr>
          <a:xfrm>
            <a:off x="4572000" y="1945464"/>
            <a:ext cx="0" cy="4152187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4226EF9-5CAB-197F-6D81-04D4F04E720A}"/>
              </a:ext>
            </a:extLst>
          </p:cNvPr>
          <p:cNvSpPr txBox="1"/>
          <p:nvPr/>
        </p:nvSpPr>
        <p:spPr>
          <a:xfrm>
            <a:off x="2881360" y="1385937"/>
            <a:ext cx="1431437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76596B1-CC76-206A-EA75-054989E63B23}"/>
              </a:ext>
            </a:extLst>
          </p:cNvPr>
          <p:cNvSpPr txBox="1"/>
          <p:nvPr/>
        </p:nvSpPr>
        <p:spPr>
          <a:xfrm>
            <a:off x="4844957" y="1385937"/>
            <a:ext cx="1431437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No  </a:t>
            </a:r>
          </a:p>
        </p:txBody>
      </p:sp>
      <p:sp>
        <p:nvSpPr>
          <p:cNvPr id="15" name="吹き出し: 角を丸めた四角形 14">
            <a:extLst>
              <a:ext uri="{FF2B5EF4-FFF2-40B4-BE49-F238E27FC236}">
                <a16:creationId xmlns:a16="http://schemas.microsoft.com/office/drawing/2014/main" id="{8D44D926-388B-499A-B5A2-4625591CC24B}"/>
              </a:ext>
            </a:extLst>
          </p:cNvPr>
          <p:cNvSpPr/>
          <p:nvPr/>
        </p:nvSpPr>
        <p:spPr>
          <a:xfrm>
            <a:off x="6734978" y="1921187"/>
            <a:ext cx="2160240" cy="2227893"/>
          </a:xfrm>
          <a:prstGeom prst="wedgeRoundRectCallout">
            <a:avLst>
              <a:gd name="adj1" fmla="val -69358"/>
              <a:gd name="adj2" fmla="val 70704"/>
              <a:gd name="adj3" fmla="val 16667"/>
            </a:avLst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S明朝E" panose="02020900000000000000" pitchFamily="18" charset="-128"/>
                <a:cs typeface="+mn-cs"/>
              </a:rPr>
              <a:t>summary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400" dirty="0">
                <a:solidFill>
                  <a:srgbClr val="FF0000"/>
                </a:solidFill>
                <a:latin typeface="Arial Black" panose="020B0A04020102020204" pitchFamily="34" charset="0"/>
                <a:ea typeface="HGS明朝E" panose="02020900000000000000" pitchFamily="18" charset="-128"/>
              </a:rPr>
              <a:t>&amp;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Black" panose="020B0A04020102020204" pitchFamily="34" charset="0"/>
              <a:ea typeface="HGS明朝E" panose="02020900000000000000" pitchFamily="18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S明朝E" panose="02020900000000000000" pitchFamily="18" charset="-128"/>
                <a:cs typeface="+mn-cs"/>
              </a:rPr>
              <a:t>reason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S明朝E" panose="02020900000000000000" pitchFamily="18" charset="-128"/>
                <a:cs typeface="+mn-cs"/>
              </a:rPr>
              <a:t>&amp;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S明朝E" panose="02020900000000000000" pitchFamily="18" charset="-128"/>
                <a:cs typeface="+mn-cs"/>
              </a:rPr>
              <a:t>example</a:t>
            </a: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Black" panose="020B0A04020102020204" pitchFamily="34" charset="0"/>
              <a:ea typeface="HGS明朝E" panose="02020900000000000000" pitchFamily="18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1120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D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602683"/>
            <a:ext cx="849694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5D335B9-B69A-4157-02D8-D6AC39717487}"/>
              </a:ext>
            </a:extLst>
          </p:cNvPr>
          <p:cNvSpPr txBox="1"/>
          <p:nvPr/>
        </p:nvSpPr>
        <p:spPr>
          <a:xfrm>
            <a:off x="503548" y="606043"/>
            <a:ext cx="813690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Debate 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AAE278-A8AA-85D9-7795-8A1AD387394F}"/>
              </a:ext>
            </a:extLst>
          </p:cNvPr>
          <p:cNvSpPr/>
          <p:nvPr/>
        </p:nvSpPr>
        <p:spPr>
          <a:xfrm>
            <a:off x="2663788" y="1921187"/>
            <a:ext cx="3816424" cy="4176464"/>
          </a:xfrm>
          <a:prstGeom prst="rect">
            <a:avLst/>
          </a:prstGeom>
          <a:noFill/>
          <a:ln cmpd="dbl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5" name="スマイル 4">
            <a:extLst>
              <a:ext uri="{FF2B5EF4-FFF2-40B4-BE49-F238E27FC236}">
                <a16:creationId xmlns:a16="http://schemas.microsoft.com/office/drawing/2014/main" id="{4C11CE5A-8A75-4985-5F52-D3D6B31F7EF7}"/>
              </a:ext>
            </a:extLst>
          </p:cNvPr>
          <p:cNvSpPr/>
          <p:nvPr/>
        </p:nvSpPr>
        <p:spPr>
          <a:xfrm>
            <a:off x="2987824" y="2304764"/>
            <a:ext cx="1218510" cy="1124236"/>
          </a:xfrm>
          <a:prstGeom prst="smileyFac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7" name="スマイル 6">
            <a:extLst>
              <a:ext uri="{FF2B5EF4-FFF2-40B4-BE49-F238E27FC236}">
                <a16:creationId xmlns:a16="http://schemas.microsoft.com/office/drawing/2014/main" id="{65A9D89D-6FED-1D4E-D20D-560221A0B50D}"/>
              </a:ext>
            </a:extLst>
          </p:cNvPr>
          <p:cNvSpPr/>
          <p:nvPr/>
        </p:nvSpPr>
        <p:spPr>
          <a:xfrm>
            <a:off x="2987824" y="3573016"/>
            <a:ext cx="1218510" cy="1124236"/>
          </a:xfrm>
          <a:prstGeom prst="smileyFac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8" name="スマイル 7">
            <a:extLst>
              <a:ext uri="{FF2B5EF4-FFF2-40B4-BE49-F238E27FC236}">
                <a16:creationId xmlns:a16="http://schemas.microsoft.com/office/drawing/2014/main" id="{CC4861C3-1727-0233-1C3F-68D771DBF334}"/>
              </a:ext>
            </a:extLst>
          </p:cNvPr>
          <p:cNvSpPr/>
          <p:nvPr/>
        </p:nvSpPr>
        <p:spPr>
          <a:xfrm>
            <a:off x="2987824" y="4835333"/>
            <a:ext cx="1218510" cy="1124236"/>
          </a:xfrm>
          <a:prstGeom prst="smileyFac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9" name="スマイル 8">
            <a:extLst>
              <a:ext uri="{FF2B5EF4-FFF2-40B4-BE49-F238E27FC236}">
                <a16:creationId xmlns:a16="http://schemas.microsoft.com/office/drawing/2014/main" id="{4E833964-CFEA-CEA8-A8AC-F9F6C662F4E8}"/>
              </a:ext>
            </a:extLst>
          </p:cNvPr>
          <p:cNvSpPr/>
          <p:nvPr/>
        </p:nvSpPr>
        <p:spPr>
          <a:xfrm>
            <a:off x="4945762" y="2304764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10" name="スマイル 9">
            <a:extLst>
              <a:ext uri="{FF2B5EF4-FFF2-40B4-BE49-F238E27FC236}">
                <a16:creationId xmlns:a16="http://schemas.microsoft.com/office/drawing/2014/main" id="{29485F37-2FA0-C569-CBD6-CE0361073880}"/>
              </a:ext>
            </a:extLst>
          </p:cNvPr>
          <p:cNvSpPr/>
          <p:nvPr/>
        </p:nvSpPr>
        <p:spPr>
          <a:xfrm>
            <a:off x="4945762" y="3573016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11" name="スマイル 10">
            <a:extLst>
              <a:ext uri="{FF2B5EF4-FFF2-40B4-BE49-F238E27FC236}">
                <a16:creationId xmlns:a16="http://schemas.microsoft.com/office/drawing/2014/main" id="{0068BF08-2892-DEF5-7BB3-9905DDCB7744}"/>
              </a:ext>
            </a:extLst>
          </p:cNvPr>
          <p:cNvSpPr/>
          <p:nvPr/>
        </p:nvSpPr>
        <p:spPr>
          <a:xfrm>
            <a:off x="4945762" y="4835333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EE9CDC36-E4AD-B6C6-A9F5-531D7A6D1C35}"/>
              </a:ext>
            </a:extLst>
          </p:cNvPr>
          <p:cNvCxnSpPr>
            <a:cxnSpLocks/>
            <a:endCxn id="3" idx="2"/>
          </p:cNvCxnSpPr>
          <p:nvPr/>
        </p:nvCxnSpPr>
        <p:spPr>
          <a:xfrm>
            <a:off x="4572000" y="1945464"/>
            <a:ext cx="0" cy="4152187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4226EF9-5CAB-197F-6D81-04D4F04E720A}"/>
              </a:ext>
            </a:extLst>
          </p:cNvPr>
          <p:cNvSpPr txBox="1"/>
          <p:nvPr/>
        </p:nvSpPr>
        <p:spPr>
          <a:xfrm>
            <a:off x="2881360" y="1385937"/>
            <a:ext cx="1431437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76596B1-CC76-206A-EA75-054989E63B23}"/>
              </a:ext>
            </a:extLst>
          </p:cNvPr>
          <p:cNvSpPr txBox="1"/>
          <p:nvPr/>
        </p:nvSpPr>
        <p:spPr>
          <a:xfrm>
            <a:off x="4844957" y="1385937"/>
            <a:ext cx="1431437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No  </a:t>
            </a:r>
          </a:p>
        </p:txBody>
      </p:sp>
      <p:sp>
        <p:nvSpPr>
          <p:cNvPr id="15" name="吹き出し: 角を丸めた四角形 14">
            <a:extLst>
              <a:ext uri="{FF2B5EF4-FFF2-40B4-BE49-F238E27FC236}">
                <a16:creationId xmlns:a16="http://schemas.microsoft.com/office/drawing/2014/main" id="{6858F6EE-8306-4FD0-8A95-9CD36A3E1406}"/>
              </a:ext>
            </a:extLst>
          </p:cNvPr>
          <p:cNvSpPr/>
          <p:nvPr/>
        </p:nvSpPr>
        <p:spPr>
          <a:xfrm>
            <a:off x="267546" y="1907241"/>
            <a:ext cx="2160240" cy="2227893"/>
          </a:xfrm>
          <a:prstGeom prst="wedgeRoundRectCallout">
            <a:avLst>
              <a:gd name="adj1" fmla="val 74175"/>
              <a:gd name="adj2" fmla="val 126672"/>
              <a:gd name="adj3" fmla="val 16667"/>
            </a:avLst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S明朝E" panose="02020900000000000000" pitchFamily="18" charset="-128"/>
                <a:cs typeface="+mn-cs"/>
              </a:rPr>
              <a:t>summary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400" dirty="0">
                <a:solidFill>
                  <a:srgbClr val="FF0000"/>
                </a:solidFill>
                <a:latin typeface="Arial Black" panose="020B0A04020102020204" pitchFamily="34" charset="0"/>
                <a:ea typeface="HGS明朝E" panose="02020900000000000000" pitchFamily="18" charset="-128"/>
              </a:rPr>
              <a:t>&amp;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Black" panose="020B0A04020102020204" pitchFamily="34" charset="0"/>
              <a:ea typeface="HGS明朝E" panose="02020900000000000000" pitchFamily="18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S明朝E" panose="02020900000000000000" pitchFamily="18" charset="-128"/>
                <a:cs typeface="+mn-cs"/>
              </a:rPr>
              <a:t>reason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S明朝E" panose="02020900000000000000" pitchFamily="18" charset="-128"/>
                <a:cs typeface="+mn-cs"/>
              </a:rPr>
              <a:t>&amp;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S明朝E" panose="02020900000000000000" pitchFamily="18" charset="-128"/>
                <a:cs typeface="+mn-cs"/>
              </a:rPr>
              <a:t>example</a:t>
            </a: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Black" panose="020B0A04020102020204" pitchFamily="34" charset="0"/>
              <a:ea typeface="HGS明朝E" panose="02020900000000000000" pitchFamily="18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9420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D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602683"/>
            <a:ext cx="849694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8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5D335B9-B69A-4157-02D8-D6AC39717487}"/>
              </a:ext>
            </a:extLst>
          </p:cNvPr>
          <p:cNvSpPr txBox="1"/>
          <p:nvPr/>
        </p:nvSpPr>
        <p:spPr>
          <a:xfrm>
            <a:off x="503548" y="606043"/>
            <a:ext cx="813690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Debate 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AAE278-A8AA-85D9-7795-8A1AD387394F}"/>
              </a:ext>
            </a:extLst>
          </p:cNvPr>
          <p:cNvSpPr/>
          <p:nvPr/>
        </p:nvSpPr>
        <p:spPr>
          <a:xfrm>
            <a:off x="2663788" y="1921187"/>
            <a:ext cx="3816424" cy="4176464"/>
          </a:xfrm>
          <a:prstGeom prst="rect">
            <a:avLst/>
          </a:prstGeom>
          <a:noFill/>
          <a:ln cmpd="dbl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5" name="スマイル 4">
            <a:extLst>
              <a:ext uri="{FF2B5EF4-FFF2-40B4-BE49-F238E27FC236}">
                <a16:creationId xmlns:a16="http://schemas.microsoft.com/office/drawing/2014/main" id="{4C11CE5A-8A75-4985-5F52-D3D6B31F7EF7}"/>
              </a:ext>
            </a:extLst>
          </p:cNvPr>
          <p:cNvSpPr/>
          <p:nvPr/>
        </p:nvSpPr>
        <p:spPr>
          <a:xfrm>
            <a:off x="2987824" y="2304764"/>
            <a:ext cx="1218510" cy="1124236"/>
          </a:xfrm>
          <a:prstGeom prst="smileyFac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7" name="スマイル 6">
            <a:extLst>
              <a:ext uri="{FF2B5EF4-FFF2-40B4-BE49-F238E27FC236}">
                <a16:creationId xmlns:a16="http://schemas.microsoft.com/office/drawing/2014/main" id="{65A9D89D-6FED-1D4E-D20D-560221A0B50D}"/>
              </a:ext>
            </a:extLst>
          </p:cNvPr>
          <p:cNvSpPr/>
          <p:nvPr/>
        </p:nvSpPr>
        <p:spPr>
          <a:xfrm>
            <a:off x="2987824" y="3573016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8" name="スマイル 7">
            <a:extLst>
              <a:ext uri="{FF2B5EF4-FFF2-40B4-BE49-F238E27FC236}">
                <a16:creationId xmlns:a16="http://schemas.microsoft.com/office/drawing/2014/main" id="{CC4861C3-1727-0233-1C3F-68D771DBF334}"/>
              </a:ext>
            </a:extLst>
          </p:cNvPr>
          <p:cNvSpPr/>
          <p:nvPr/>
        </p:nvSpPr>
        <p:spPr>
          <a:xfrm>
            <a:off x="2987824" y="4835333"/>
            <a:ext cx="1218510" cy="1124236"/>
          </a:xfrm>
          <a:prstGeom prst="smileyFac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9" name="スマイル 8">
            <a:extLst>
              <a:ext uri="{FF2B5EF4-FFF2-40B4-BE49-F238E27FC236}">
                <a16:creationId xmlns:a16="http://schemas.microsoft.com/office/drawing/2014/main" id="{4E833964-CFEA-CEA8-A8AC-F9F6C662F4E8}"/>
              </a:ext>
            </a:extLst>
          </p:cNvPr>
          <p:cNvSpPr/>
          <p:nvPr/>
        </p:nvSpPr>
        <p:spPr>
          <a:xfrm>
            <a:off x="4945762" y="2304764"/>
            <a:ext cx="1218510" cy="1124236"/>
          </a:xfrm>
          <a:prstGeom prst="smileyFac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10" name="スマイル 9">
            <a:extLst>
              <a:ext uri="{FF2B5EF4-FFF2-40B4-BE49-F238E27FC236}">
                <a16:creationId xmlns:a16="http://schemas.microsoft.com/office/drawing/2014/main" id="{29485F37-2FA0-C569-CBD6-CE0361073880}"/>
              </a:ext>
            </a:extLst>
          </p:cNvPr>
          <p:cNvSpPr/>
          <p:nvPr/>
        </p:nvSpPr>
        <p:spPr>
          <a:xfrm>
            <a:off x="4945762" y="3573016"/>
            <a:ext cx="1218510" cy="1124236"/>
          </a:xfrm>
          <a:prstGeom prst="smileyFac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11" name="スマイル 10">
            <a:extLst>
              <a:ext uri="{FF2B5EF4-FFF2-40B4-BE49-F238E27FC236}">
                <a16:creationId xmlns:a16="http://schemas.microsoft.com/office/drawing/2014/main" id="{0068BF08-2892-DEF5-7BB3-9905DDCB7744}"/>
              </a:ext>
            </a:extLst>
          </p:cNvPr>
          <p:cNvSpPr/>
          <p:nvPr/>
        </p:nvSpPr>
        <p:spPr>
          <a:xfrm>
            <a:off x="4945762" y="4835333"/>
            <a:ext cx="1218510" cy="1124236"/>
          </a:xfrm>
          <a:prstGeom prst="smileyFac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EE9CDC36-E4AD-B6C6-A9F5-531D7A6D1C35}"/>
              </a:ext>
            </a:extLst>
          </p:cNvPr>
          <p:cNvCxnSpPr>
            <a:cxnSpLocks/>
            <a:endCxn id="3" idx="2"/>
          </p:cNvCxnSpPr>
          <p:nvPr/>
        </p:nvCxnSpPr>
        <p:spPr>
          <a:xfrm>
            <a:off x="4572000" y="1945464"/>
            <a:ext cx="0" cy="4152187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4226EF9-5CAB-197F-6D81-04D4F04E720A}"/>
              </a:ext>
            </a:extLst>
          </p:cNvPr>
          <p:cNvSpPr txBox="1"/>
          <p:nvPr/>
        </p:nvSpPr>
        <p:spPr>
          <a:xfrm>
            <a:off x="2881360" y="1385937"/>
            <a:ext cx="1431437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Yes  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76596B1-CC76-206A-EA75-054989E63B23}"/>
              </a:ext>
            </a:extLst>
          </p:cNvPr>
          <p:cNvSpPr txBox="1"/>
          <p:nvPr/>
        </p:nvSpPr>
        <p:spPr>
          <a:xfrm>
            <a:off x="4844957" y="1385937"/>
            <a:ext cx="1431437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No  </a:t>
            </a:r>
          </a:p>
        </p:txBody>
      </p:sp>
      <p:sp>
        <p:nvSpPr>
          <p:cNvPr id="15" name="吹き出し: 角を丸めた四角形 14">
            <a:extLst>
              <a:ext uri="{FF2B5EF4-FFF2-40B4-BE49-F238E27FC236}">
                <a16:creationId xmlns:a16="http://schemas.microsoft.com/office/drawing/2014/main" id="{05E07547-7B27-4852-A293-2357C96397ED}"/>
              </a:ext>
            </a:extLst>
          </p:cNvPr>
          <p:cNvSpPr/>
          <p:nvPr/>
        </p:nvSpPr>
        <p:spPr>
          <a:xfrm>
            <a:off x="6739415" y="1907241"/>
            <a:ext cx="2160240" cy="2227893"/>
          </a:xfrm>
          <a:prstGeom prst="wedgeRoundRectCallout">
            <a:avLst>
              <a:gd name="adj1" fmla="val -73591"/>
              <a:gd name="adj2" fmla="val 126299"/>
              <a:gd name="adj3" fmla="val 16667"/>
            </a:avLst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S明朝E" panose="02020900000000000000" pitchFamily="18" charset="-128"/>
                <a:cs typeface="+mn-cs"/>
              </a:rPr>
              <a:t>summary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400" dirty="0">
                <a:solidFill>
                  <a:srgbClr val="FF0000"/>
                </a:solidFill>
                <a:latin typeface="Arial Black" panose="020B0A04020102020204" pitchFamily="34" charset="0"/>
                <a:ea typeface="HGS明朝E" panose="02020900000000000000" pitchFamily="18" charset="-128"/>
              </a:rPr>
              <a:t>&amp;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Black" panose="020B0A04020102020204" pitchFamily="34" charset="0"/>
              <a:ea typeface="HGS明朝E" panose="02020900000000000000" pitchFamily="18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S明朝E" panose="02020900000000000000" pitchFamily="18" charset="-128"/>
                <a:cs typeface="+mn-cs"/>
              </a:rPr>
              <a:t>reason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S明朝E" panose="02020900000000000000" pitchFamily="18" charset="-128"/>
                <a:cs typeface="+mn-cs"/>
              </a:rPr>
              <a:t>&amp;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S明朝E" panose="02020900000000000000" pitchFamily="18" charset="-128"/>
                <a:cs typeface="+mn-cs"/>
              </a:rPr>
              <a:t>example</a:t>
            </a: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Black" panose="020B0A04020102020204" pitchFamily="34" charset="0"/>
              <a:ea typeface="HGS明朝E" panose="02020900000000000000" pitchFamily="18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202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D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602683"/>
            <a:ext cx="849694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8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5D335B9-B69A-4157-02D8-D6AC39717487}"/>
              </a:ext>
            </a:extLst>
          </p:cNvPr>
          <p:cNvSpPr txBox="1"/>
          <p:nvPr/>
        </p:nvSpPr>
        <p:spPr>
          <a:xfrm>
            <a:off x="503548" y="606043"/>
            <a:ext cx="813690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Debate </a:t>
            </a:r>
          </a:p>
        </p:txBody>
      </p:sp>
      <p:sp>
        <p:nvSpPr>
          <p:cNvPr id="9" name="スマイル 8">
            <a:extLst>
              <a:ext uri="{FF2B5EF4-FFF2-40B4-BE49-F238E27FC236}">
                <a16:creationId xmlns:a16="http://schemas.microsoft.com/office/drawing/2014/main" id="{4E833964-CFEA-CEA8-A8AC-F9F6C662F4E8}"/>
              </a:ext>
            </a:extLst>
          </p:cNvPr>
          <p:cNvSpPr/>
          <p:nvPr/>
        </p:nvSpPr>
        <p:spPr>
          <a:xfrm>
            <a:off x="1043608" y="4509120"/>
            <a:ext cx="1218510" cy="1124236"/>
          </a:xfrm>
          <a:prstGeom prst="smileyFac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latino Linotype"/>
              <a:ea typeface="HGS明朝E" panose="02020900000000000000" pitchFamily="18" charset="-128"/>
              <a:cs typeface="+mn-cs"/>
            </a:endParaRPr>
          </a:p>
        </p:txBody>
      </p:sp>
      <p:sp>
        <p:nvSpPr>
          <p:cNvPr id="4" name="吹き出し: 角を丸めた四角形 3">
            <a:extLst>
              <a:ext uri="{FF2B5EF4-FFF2-40B4-BE49-F238E27FC236}">
                <a16:creationId xmlns:a16="http://schemas.microsoft.com/office/drawing/2014/main" id="{117191E9-F669-957E-D8FA-8F208DE967F2}"/>
              </a:ext>
            </a:extLst>
          </p:cNvPr>
          <p:cNvSpPr/>
          <p:nvPr/>
        </p:nvSpPr>
        <p:spPr>
          <a:xfrm>
            <a:off x="3203848" y="1844824"/>
            <a:ext cx="5184576" cy="2806991"/>
          </a:xfrm>
          <a:prstGeom prst="wedgeRoundRectCallout">
            <a:avLst>
              <a:gd name="adj1" fmla="val -65583"/>
              <a:gd name="adj2" fmla="val 81910"/>
              <a:gd name="adj3" fmla="val 16667"/>
            </a:avLst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600" dirty="0">
                <a:solidFill>
                  <a:schemeClr val="tx1"/>
                </a:solidFill>
                <a:latin typeface="Arial Black" panose="020B0A04020102020204" pitchFamily="34" charset="0"/>
                <a:ea typeface="HGS明朝E" panose="02020900000000000000" pitchFamily="18" charset="-128"/>
              </a:rPr>
              <a:t>You </a:t>
            </a:r>
            <a:r>
              <a:rPr lang="en-US" altLang="ja-JP" sz="3600" dirty="0">
                <a:solidFill>
                  <a:srgbClr val="FF0000"/>
                </a:solidFill>
                <a:latin typeface="Arial Black" panose="020B0A04020102020204" pitchFamily="34" charset="0"/>
                <a:ea typeface="HGS明朝E" panose="02020900000000000000" pitchFamily="18" charset="-128"/>
              </a:rPr>
              <a:t>mean</a:t>
            </a:r>
            <a:r>
              <a:rPr lang="en-US" altLang="ja-JP" sz="3600" dirty="0">
                <a:solidFill>
                  <a:schemeClr val="tx1"/>
                </a:solidFill>
                <a:latin typeface="Arial Black" panose="020B0A04020102020204" pitchFamily="34" charset="0"/>
                <a:ea typeface="HGS明朝E" panose="02020900000000000000" pitchFamily="18" charset="-128"/>
              </a:rPr>
              <a:t>…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HGS明朝E" panose="02020900000000000000" pitchFamily="18" charset="-128"/>
                <a:cs typeface="+mn-cs"/>
              </a:rPr>
              <a:t>But I </a:t>
            </a:r>
            <a:r>
              <a:rPr kumimoji="1" lang="en-US" altLang="ja-JP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S明朝E" panose="02020900000000000000" pitchFamily="18" charset="-128"/>
                <a:cs typeface="+mn-cs"/>
              </a:rPr>
              <a:t>thin</a:t>
            </a:r>
            <a:r>
              <a:rPr lang="en-US" altLang="ja-JP" sz="3600" dirty="0">
                <a:solidFill>
                  <a:srgbClr val="FF0000"/>
                </a:solidFill>
                <a:latin typeface="Arial Black" panose="020B0A04020102020204" pitchFamily="34" charset="0"/>
                <a:ea typeface="HGS明朝E" panose="02020900000000000000" pitchFamily="18" charset="-128"/>
              </a:rPr>
              <a:t>k</a:t>
            </a:r>
            <a:r>
              <a:rPr lang="en-US" altLang="ja-JP" sz="3600" dirty="0">
                <a:solidFill>
                  <a:schemeClr val="tx1"/>
                </a:solidFill>
                <a:latin typeface="Arial Black" panose="020B0A04020102020204" pitchFamily="34" charset="0"/>
                <a:ea typeface="HGS明朝E" panose="02020900000000000000" pitchFamily="18" charset="-128"/>
              </a:rPr>
              <a:t>…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HGS明朝E" panose="02020900000000000000" pitchFamily="18" charset="-128"/>
                <a:cs typeface="+mn-cs"/>
              </a:rPr>
              <a:t>This is </a:t>
            </a:r>
            <a:r>
              <a:rPr kumimoji="1" lang="en-US" altLang="ja-JP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S明朝E" panose="02020900000000000000" pitchFamily="18" charset="-128"/>
                <a:cs typeface="+mn-cs"/>
              </a:rPr>
              <a:t>because</a:t>
            </a:r>
            <a:r>
              <a:rPr kumimoji="1" lang="en-US" altLang="ja-JP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anose="020B0A04020102020204" pitchFamily="34" charset="0"/>
                <a:ea typeface="HGS明朝E" panose="02020900000000000000" pitchFamily="18" charset="-128"/>
                <a:cs typeface="+mn-cs"/>
              </a:rPr>
              <a:t>…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600" dirty="0">
                <a:solidFill>
                  <a:schemeClr val="tx1"/>
                </a:solidFill>
                <a:latin typeface="Arial Black" panose="020B0A04020102020204" pitchFamily="34" charset="0"/>
                <a:ea typeface="HGS明朝E" panose="02020900000000000000" pitchFamily="18" charset="-128"/>
              </a:rPr>
              <a:t>For </a:t>
            </a:r>
            <a:r>
              <a:rPr lang="en-US" altLang="ja-JP" sz="3600" dirty="0">
                <a:solidFill>
                  <a:srgbClr val="FF0000"/>
                </a:solidFill>
                <a:latin typeface="Arial Black" panose="020B0A04020102020204" pitchFamily="34" charset="0"/>
                <a:ea typeface="HGS明朝E" panose="02020900000000000000" pitchFamily="18" charset="-128"/>
              </a:rPr>
              <a:t>example</a:t>
            </a:r>
            <a:r>
              <a:rPr lang="en-US" altLang="ja-JP" sz="3600" dirty="0">
                <a:solidFill>
                  <a:schemeClr val="tx1"/>
                </a:solidFill>
                <a:latin typeface="Arial Black" panose="020B0A04020102020204" pitchFamily="34" charset="0"/>
                <a:ea typeface="HGS明朝E" panose="02020900000000000000" pitchFamily="18" charset="-128"/>
              </a:rPr>
              <a:t>,…</a:t>
            </a:r>
            <a:endParaRPr kumimoji="1" lang="en-US" altLang="ja-JP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HGS明朝E" panose="02020900000000000000" pitchFamily="18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7876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D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597455"/>
            <a:ext cx="849694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F93AE76-0365-1A88-41F4-F560798E9BF3}"/>
              </a:ext>
            </a:extLst>
          </p:cNvPr>
          <p:cNvSpPr txBox="1"/>
          <p:nvPr/>
        </p:nvSpPr>
        <p:spPr>
          <a:xfrm>
            <a:off x="503548" y="1052736"/>
            <a:ext cx="8136904" cy="55092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【</a:t>
            </a: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準　 備</a:t>
            </a: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】 6 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　　　　　　 ①誰がどの立場で主張するか決める</a:t>
            </a:r>
            <a:endParaRPr kumimoji="1" lang="en-US" altLang="ja-JP" sz="32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　　　　　　 ②各自で理由と具体例を考える</a:t>
            </a:r>
            <a:endParaRPr kumimoji="1" lang="en-US" altLang="ja-JP" sz="32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----------------------------------------------------------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【</a:t>
            </a: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本　 番</a:t>
            </a: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】 4 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　　　　　　 ①相手の主張を要約して伝える</a:t>
            </a:r>
            <a:endParaRPr kumimoji="1" lang="en-US" altLang="ja-JP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               </a:t>
            </a: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※You mean…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　　　　　　 </a:t>
            </a: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②自分の理由と具体例を主張する</a:t>
            </a:r>
            <a:endParaRPr kumimoji="1" lang="en-US" altLang="ja-JP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　　　　　　 　 </a:t>
            </a: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※But I think…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                  </a:t>
            </a: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This is because…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                  For example, …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5D335B9-B69A-4157-02D8-D6AC39717487}"/>
              </a:ext>
            </a:extLst>
          </p:cNvPr>
          <p:cNvSpPr txBox="1"/>
          <p:nvPr/>
        </p:nvSpPr>
        <p:spPr>
          <a:xfrm>
            <a:off x="503548" y="427117"/>
            <a:ext cx="813690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Debate </a:t>
            </a:r>
          </a:p>
        </p:txBody>
      </p:sp>
    </p:spTree>
    <p:extLst>
      <p:ext uri="{BB962C8B-B14F-4D97-AF65-F5344CB8AC3E}">
        <p14:creationId xmlns:p14="http://schemas.microsoft.com/office/powerpoint/2010/main" val="3208445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2644170"/>
            <a:ext cx="8496944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Should we still learn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foreign languages</a:t>
            </a:r>
            <a:r>
              <a:rPr kumimoji="1" lang="ja-JP" alt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？</a:t>
            </a:r>
            <a:r>
              <a:rPr kumimoji="1" lang="en-US" altLang="ja-JP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8842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D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597455"/>
            <a:ext cx="849694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F93AE76-0365-1A88-41F4-F560798E9BF3}"/>
              </a:ext>
            </a:extLst>
          </p:cNvPr>
          <p:cNvSpPr txBox="1"/>
          <p:nvPr/>
        </p:nvSpPr>
        <p:spPr>
          <a:xfrm>
            <a:off x="503548" y="1630834"/>
            <a:ext cx="8136904" cy="458587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【</a:t>
            </a:r>
            <a:r>
              <a:rPr lang="ja-JP" altLang="en-US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主　 張</a:t>
            </a:r>
            <a:r>
              <a:rPr lang="en-US" altLang="ja-JP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】 I </a:t>
            </a:r>
            <a:r>
              <a:rPr lang="ja-JP" altLang="en-US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（</a:t>
            </a:r>
            <a:r>
              <a:rPr lang="en-US" altLang="ja-JP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don’t</a:t>
            </a:r>
            <a:r>
              <a:rPr lang="ja-JP" altLang="en-US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）</a:t>
            </a:r>
            <a:r>
              <a:rPr lang="en-US" altLang="ja-JP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 think we should…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2000" dirty="0">
              <a:solidFill>
                <a:prstClr val="black"/>
              </a:solidFill>
              <a:latin typeface="Arial Black" panose="020B0A04020102020204" pitchFamily="34" charset="0"/>
              <a:ea typeface="HGP創英角ｺﾞｼｯｸUB" panose="020B09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【</a:t>
            </a: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理　 由</a:t>
            </a:r>
            <a:r>
              <a:rPr lang="en-US" altLang="ja-JP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】 This is because…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【</a:t>
            </a:r>
            <a:r>
              <a:rPr lang="ja-JP" altLang="en-US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具体例</a:t>
            </a:r>
            <a:r>
              <a:rPr lang="en-US" altLang="ja-JP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】 For example, …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【</a:t>
            </a:r>
            <a:r>
              <a:rPr lang="ja-JP" altLang="en-US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反　 論</a:t>
            </a:r>
            <a:r>
              <a:rPr lang="en-US" altLang="ja-JP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】 On the other hand, …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【</a:t>
            </a:r>
            <a:r>
              <a:rPr lang="ja-JP" altLang="en-US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再反論</a:t>
            </a:r>
            <a:r>
              <a:rPr lang="en-US" altLang="ja-JP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】 However </a:t>
            </a:r>
            <a:r>
              <a:rPr lang="ja-JP" altLang="en-US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（</a:t>
            </a:r>
            <a:r>
              <a:rPr lang="en-US" altLang="ja-JP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But</a:t>
            </a:r>
            <a:r>
              <a:rPr lang="ja-JP" altLang="en-US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）</a:t>
            </a:r>
            <a:r>
              <a:rPr lang="en-US" altLang="ja-JP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, …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【</a:t>
            </a:r>
            <a:r>
              <a:rPr lang="ja-JP" altLang="en-US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結　 論</a:t>
            </a:r>
            <a:r>
              <a:rPr lang="en-US" altLang="ja-JP" sz="3200" dirty="0">
                <a:solidFill>
                  <a:prstClr val="black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】</a:t>
            </a: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That’s why… 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5D335B9-B69A-4157-02D8-D6AC39717487}"/>
              </a:ext>
            </a:extLst>
          </p:cNvPr>
          <p:cNvSpPr txBox="1"/>
          <p:nvPr/>
        </p:nvSpPr>
        <p:spPr>
          <a:xfrm>
            <a:off x="503548" y="612401"/>
            <a:ext cx="813690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Essay </a:t>
            </a:r>
          </a:p>
        </p:txBody>
      </p:sp>
    </p:spTree>
    <p:extLst>
      <p:ext uri="{BB962C8B-B14F-4D97-AF65-F5344CB8AC3E}">
        <p14:creationId xmlns:p14="http://schemas.microsoft.com/office/powerpoint/2010/main" val="121194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620688"/>
            <a:ext cx="8496944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Question 1-1 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2060848"/>
            <a:ext cx="8496944" cy="37856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How will education in </a:t>
            </a:r>
          </a:p>
          <a:p>
            <a:pPr lvl="0" algn="ctr">
              <a:defRPr/>
            </a:pPr>
            <a:r>
              <a:rPr lang="en-US" altLang="ja-JP" sz="4000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this country </a:t>
            </a:r>
          </a:p>
          <a:p>
            <a:pPr lvl="0" algn="ctr"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change</a:t>
            </a: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if these </a:t>
            </a:r>
            <a:r>
              <a:rPr lang="en-US" altLang="ja-JP" sz="4000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AI tools</a:t>
            </a: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are introduced</a:t>
            </a:r>
            <a:r>
              <a:rPr kumimoji="1" lang="ja-JP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？</a:t>
            </a:r>
            <a:endParaRPr kumimoji="1" lang="en-US" altLang="ja-JP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（</a:t>
            </a:r>
            <a:r>
              <a:rPr kumimoji="1" lang="en-US" altLang="ja-JP" sz="4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4 min </a:t>
            </a:r>
            <a:r>
              <a:rPr kumimoji="1" lang="ja-JP" altLang="en-US" sz="4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⇒ </a:t>
            </a:r>
            <a:r>
              <a:rPr lang="en-US" altLang="ja-JP" sz="4000" i="1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1</a:t>
            </a:r>
            <a:r>
              <a:rPr kumimoji="1" lang="en-US" altLang="ja-JP" sz="4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min</a:t>
            </a:r>
            <a:r>
              <a:rPr kumimoji="1" lang="ja-JP" altLang="en-US" sz="4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）</a:t>
            </a:r>
            <a:endParaRPr kumimoji="1" lang="en-US" altLang="ja-JP" sz="40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5152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2721114"/>
            <a:ext cx="8496944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000" dirty="0">
                <a:solidFill>
                  <a:schemeClr val="bg1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What did you </a:t>
            </a:r>
            <a:r>
              <a:rPr lang="en-US" altLang="ja-JP" sz="4000" dirty="0">
                <a:solidFill>
                  <a:srgbClr val="FFFF00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learn</a:t>
            </a:r>
            <a:r>
              <a:rPr lang="en-US" altLang="ja-JP" sz="4000" dirty="0">
                <a:solidFill>
                  <a:schemeClr val="bg1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 today</a:t>
            </a:r>
            <a:r>
              <a:rPr lang="ja-JP" altLang="en-US" sz="4000" dirty="0">
                <a:solidFill>
                  <a:schemeClr val="bg1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？</a:t>
            </a:r>
            <a:endParaRPr lang="en-US" altLang="ja-JP" sz="4000" dirty="0">
              <a:solidFill>
                <a:schemeClr val="bg1"/>
              </a:solidFill>
              <a:latin typeface="Arial Black" panose="020B0A04020102020204" pitchFamily="34" charset="0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91523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1763688" y="2826504"/>
            <a:ext cx="2520280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SNS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86E8F24-A77B-5E81-34FA-16E744249FAB}"/>
              </a:ext>
            </a:extLst>
          </p:cNvPr>
          <p:cNvSpPr txBox="1"/>
          <p:nvPr/>
        </p:nvSpPr>
        <p:spPr>
          <a:xfrm>
            <a:off x="323528" y="518810"/>
            <a:ext cx="4464496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interview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11B9F5D-37C4-AD97-A9A6-DE4FC633DEEC}"/>
              </a:ext>
            </a:extLst>
          </p:cNvPr>
          <p:cNvSpPr txBox="1"/>
          <p:nvPr/>
        </p:nvSpPr>
        <p:spPr>
          <a:xfrm>
            <a:off x="3102496" y="1534474"/>
            <a:ext cx="2736304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news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A413784-7119-FCC0-0B01-4F42241C7084}"/>
              </a:ext>
            </a:extLst>
          </p:cNvPr>
          <p:cNvSpPr txBox="1"/>
          <p:nvPr/>
        </p:nvSpPr>
        <p:spPr>
          <a:xfrm>
            <a:off x="4499992" y="3777712"/>
            <a:ext cx="4176464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report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20F958B-2532-14F4-7B5A-B93CCAC9CC05}"/>
              </a:ext>
            </a:extLst>
          </p:cNvPr>
          <p:cNvSpPr txBox="1"/>
          <p:nvPr/>
        </p:nvSpPr>
        <p:spPr>
          <a:xfrm>
            <a:off x="5406752" y="2353357"/>
            <a:ext cx="3528392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picture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FD47FF1-C3A1-DEDD-0E04-ECB764A75B59}"/>
              </a:ext>
            </a:extLst>
          </p:cNvPr>
          <p:cNvSpPr txBox="1"/>
          <p:nvPr/>
        </p:nvSpPr>
        <p:spPr>
          <a:xfrm>
            <a:off x="798240" y="4604311"/>
            <a:ext cx="4608512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biography</a:t>
            </a:r>
          </a:p>
        </p:txBody>
      </p:sp>
    </p:spTree>
    <p:extLst>
      <p:ext uri="{BB962C8B-B14F-4D97-AF65-F5344CB8AC3E}">
        <p14:creationId xmlns:p14="http://schemas.microsoft.com/office/powerpoint/2010/main" val="2801029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1763688" y="2826504"/>
            <a:ext cx="2520280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SNS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86E8F24-A77B-5E81-34FA-16E744249FAB}"/>
              </a:ext>
            </a:extLst>
          </p:cNvPr>
          <p:cNvSpPr txBox="1"/>
          <p:nvPr/>
        </p:nvSpPr>
        <p:spPr>
          <a:xfrm>
            <a:off x="323528" y="518810"/>
            <a:ext cx="4464496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interview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11B9F5D-37C4-AD97-A9A6-DE4FC633DEEC}"/>
              </a:ext>
            </a:extLst>
          </p:cNvPr>
          <p:cNvSpPr txBox="1"/>
          <p:nvPr/>
        </p:nvSpPr>
        <p:spPr>
          <a:xfrm>
            <a:off x="3102496" y="1534474"/>
            <a:ext cx="2736304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news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A413784-7119-FCC0-0B01-4F42241C7084}"/>
              </a:ext>
            </a:extLst>
          </p:cNvPr>
          <p:cNvSpPr txBox="1"/>
          <p:nvPr/>
        </p:nvSpPr>
        <p:spPr>
          <a:xfrm>
            <a:off x="4499992" y="3777712"/>
            <a:ext cx="4176464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report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20F958B-2532-14F4-7B5A-B93CCAC9CC05}"/>
              </a:ext>
            </a:extLst>
          </p:cNvPr>
          <p:cNvSpPr txBox="1"/>
          <p:nvPr/>
        </p:nvSpPr>
        <p:spPr>
          <a:xfrm>
            <a:off x="5406752" y="2353357"/>
            <a:ext cx="3528392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picture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FD47FF1-C3A1-DEDD-0E04-ECB764A75B59}"/>
              </a:ext>
            </a:extLst>
          </p:cNvPr>
          <p:cNvSpPr txBox="1"/>
          <p:nvPr/>
        </p:nvSpPr>
        <p:spPr>
          <a:xfrm>
            <a:off x="798240" y="4604311"/>
            <a:ext cx="4608512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biography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81F3313-46F2-F242-1019-5F83E1DF7F49}"/>
              </a:ext>
            </a:extLst>
          </p:cNvPr>
          <p:cNvSpPr txBox="1"/>
          <p:nvPr/>
        </p:nvSpPr>
        <p:spPr>
          <a:xfrm>
            <a:off x="4792935" y="5620321"/>
            <a:ext cx="3456384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6000" dirty="0">
                <a:solidFill>
                  <a:srgbClr val="FF0000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opinion</a:t>
            </a:r>
            <a:endParaRPr kumimoji="1" lang="en-US" altLang="ja-JP" sz="6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7487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6413350-6649-B443-A7A4-052EF1CB57C6}"/>
              </a:ext>
            </a:extLst>
          </p:cNvPr>
          <p:cNvSpPr txBox="1"/>
          <p:nvPr/>
        </p:nvSpPr>
        <p:spPr>
          <a:xfrm>
            <a:off x="323528" y="2921168"/>
            <a:ext cx="8496944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Diversity </a:t>
            </a:r>
            <a:r>
              <a:rPr kumimoji="1" lang="ja-JP" alt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（</a:t>
            </a:r>
            <a:r>
              <a:rPr kumimoji="1" lang="ja-JP" alt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多面</a:t>
            </a:r>
            <a:r>
              <a:rPr kumimoji="1" lang="ja-JP" alt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性）</a:t>
            </a:r>
            <a:endParaRPr kumimoji="1" lang="en-US" altLang="ja-JP" sz="6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6136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2721114"/>
            <a:ext cx="8496944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000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How will you make </a:t>
            </a:r>
            <a:r>
              <a:rPr lang="en-US" altLang="ja-JP" sz="4000" dirty="0">
                <a:solidFill>
                  <a:srgbClr val="FFFF00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use</a:t>
            </a:r>
            <a:r>
              <a:rPr lang="en-US" altLang="ja-JP" sz="4000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 of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000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the</a:t>
            </a: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learning today</a:t>
            </a:r>
            <a:r>
              <a:rPr kumimoji="1" lang="ja-JP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？</a:t>
            </a:r>
            <a:endParaRPr kumimoji="1" lang="en-US" altLang="ja-JP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1099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6413350-6649-B443-A7A4-052EF1CB57C6}"/>
              </a:ext>
            </a:extLst>
          </p:cNvPr>
          <p:cNvSpPr txBox="1"/>
          <p:nvPr/>
        </p:nvSpPr>
        <p:spPr>
          <a:xfrm>
            <a:off x="323528" y="2921168"/>
            <a:ext cx="8496944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6000" dirty="0">
                <a:solidFill>
                  <a:srgbClr val="002060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教科書 </a:t>
            </a:r>
            <a:r>
              <a:rPr lang="ja-JP" altLang="en-US" sz="6000" dirty="0">
                <a:solidFill>
                  <a:srgbClr val="FF0000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＋</a:t>
            </a:r>
            <a:r>
              <a:rPr lang="en-US" altLang="ja-JP" sz="6000" dirty="0">
                <a:solidFill>
                  <a:srgbClr val="FF0000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α</a:t>
            </a:r>
            <a:endParaRPr kumimoji="1" lang="en-US" altLang="ja-JP" sz="6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2488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2921168"/>
            <a:ext cx="8496944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6000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Ending</a:t>
            </a:r>
            <a:endParaRPr kumimoji="1" lang="en-US" altLang="ja-JP" sz="6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0197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2644170"/>
            <a:ext cx="8496944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800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How do </a:t>
            </a:r>
            <a:r>
              <a:rPr lang="en-US" altLang="ja-JP" sz="4800" dirty="0">
                <a:solidFill>
                  <a:srgbClr val="FFFF00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you</a:t>
            </a:r>
            <a:r>
              <a:rPr lang="en-US" altLang="ja-JP" sz="4800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 learn</a:t>
            </a:r>
            <a:endParaRPr kumimoji="1" lang="en-US" altLang="ja-JP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  <a:ea typeface="HGP創英角ｺﾞｼｯｸUB" panose="020B0900000000000000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foreign languages</a:t>
            </a:r>
            <a:r>
              <a:rPr kumimoji="1" lang="ja-JP" alt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？</a:t>
            </a:r>
            <a:r>
              <a:rPr kumimoji="1" lang="en-US" altLang="ja-JP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6523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620688"/>
            <a:ext cx="8496944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Question </a:t>
            </a:r>
            <a:r>
              <a:rPr lang="en-US" altLang="ja-JP" sz="4000" u="sng" dirty="0">
                <a:solidFill>
                  <a:prstClr val="white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1-2</a:t>
            </a:r>
            <a:r>
              <a:rPr kumimoji="1" lang="en-US" altLang="ja-JP" sz="4000" b="0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2060848"/>
            <a:ext cx="8496944" cy="31700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000" dirty="0">
                <a:solidFill>
                  <a:schemeClr val="bg1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In which fields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000" dirty="0">
                <a:solidFill>
                  <a:schemeClr val="bg1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should </a:t>
            </a:r>
            <a:r>
              <a:rPr lang="en-US" altLang="ja-JP" sz="4000" dirty="0">
                <a:solidFill>
                  <a:srgbClr val="FFFF00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Japan</a:t>
            </a:r>
            <a:r>
              <a:rPr lang="en-US" altLang="ja-JP" sz="4000" dirty="0">
                <a:solidFill>
                  <a:schemeClr val="bg1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 introduce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000" dirty="0">
                <a:solidFill>
                  <a:schemeClr val="bg1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these AI tools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000" dirty="0">
                <a:solidFill>
                  <a:schemeClr val="bg1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except </a:t>
            </a:r>
            <a:r>
              <a:rPr lang="en-US" altLang="ja-JP" sz="4000" dirty="0">
                <a:solidFill>
                  <a:srgbClr val="FEDAFB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“education”</a:t>
            </a:r>
            <a:r>
              <a:rPr lang="ja-JP" altLang="en-US" sz="4000" dirty="0">
                <a:solidFill>
                  <a:schemeClr val="bg1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？</a:t>
            </a:r>
            <a:endParaRPr lang="en-US" altLang="ja-JP" sz="4000" dirty="0">
              <a:solidFill>
                <a:schemeClr val="bg1"/>
              </a:solidFill>
              <a:latin typeface="Arial Black" panose="020B0A04020102020204" pitchFamily="34" charset="0"/>
              <a:ea typeface="HGP創英角ｺﾞｼｯｸUB" panose="020B0900000000000000" pitchFamily="50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000" i="1" dirty="0">
                <a:solidFill>
                  <a:schemeClr val="bg1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（</a:t>
            </a:r>
            <a:r>
              <a:rPr lang="en-US" altLang="ja-JP" sz="4000" i="1" dirty="0">
                <a:solidFill>
                  <a:schemeClr val="bg1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3 min </a:t>
            </a:r>
            <a:r>
              <a:rPr lang="ja-JP" altLang="en-US" sz="4000" i="1" dirty="0">
                <a:solidFill>
                  <a:schemeClr val="bg1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⇒ </a:t>
            </a:r>
            <a:r>
              <a:rPr lang="en-US" altLang="ja-JP" sz="4000" i="1" dirty="0">
                <a:solidFill>
                  <a:schemeClr val="bg1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1 min</a:t>
            </a:r>
            <a:r>
              <a:rPr lang="ja-JP" altLang="en-US" sz="4000" i="1" dirty="0">
                <a:solidFill>
                  <a:schemeClr val="bg1"/>
                </a:solidFill>
                <a:latin typeface="Arial Black" panose="020B0A04020102020204" pitchFamily="34" charset="0"/>
                <a:ea typeface="HGP創英角ｺﾞｼｯｸUB" panose="020B0900000000000000" pitchFamily="50" charset="-128"/>
              </a:rPr>
              <a:t>）</a:t>
            </a:r>
            <a:endParaRPr lang="en-US" altLang="ja-JP" sz="4000" i="1" dirty="0">
              <a:solidFill>
                <a:schemeClr val="bg1"/>
              </a:solidFill>
              <a:latin typeface="Arial Black" panose="020B0A04020102020204" pitchFamily="34" charset="0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59525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72C359-6551-42A2-AC79-FC682ECCA670}"/>
              </a:ext>
            </a:extLst>
          </p:cNvPr>
          <p:cNvSpPr txBox="1"/>
          <p:nvPr/>
        </p:nvSpPr>
        <p:spPr>
          <a:xfrm>
            <a:off x="323528" y="2921168"/>
            <a:ext cx="8496944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6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interview</a:t>
            </a:r>
          </a:p>
        </p:txBody>
      </p:sp>
    </p:spTree>
    <p:extLst>
      <p:ext uri="{BB962C8B-B14F-4D97-AF65-F5344CB8AC3E}">
        <p14:creationId xmlns:p14="http://schemas.microsoft.com/office/powerpoint/2010/main" val="1584033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C641F37-D7E5-7D9B-2ECA-490D5F94C769}"/>
              </a:ext>
            </a:extLst>
          </p:cNvPr>
          <p:cNvSpPr txBox="1"/>
          <p:nvPr/>
        </p:nvSpPr>
        <p:spPr>
          <a:xfrm>
            <a:off x="323528" y="2151727"/>
            <a:ext cx="849694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psychology: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HGP創英角ｺﾞｼｯｸUB" panose="020B0900000000000000" pitchFamily="50" charset="-128"/>
                <a:cs typeface="+mn-cs"/>
              </a:rPr>
              <a:t> The benefits of being bilingual</a:t>
            </a:r>
          </a:p>
        </p:txBody>
      </p:sp>
    </p:spTree>
    <p:extLst>
      <p:ext uri="{BB962C8B-B14F-4D97-AF65-F5344CB8AC3E}">
        <p14:creationId xmlns:p14="http://schemas.microsoft.com/office/powerpoint/2010/main" val="2520059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2_エグゼクティブ">
  <a:themeElements>
    <a:clrScheme name="エグゼクティブ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エグゼクティブ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エグゼクティブ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19700</TotalTime>
  <Words>974</Words>
  <Application>Microsoft Office PowerPoint</Application>
  <PresentationFormat>画面に合わせる (4:3)</PresentationFormat>
  <Paragraphs>393</Paragraphs>
  <Slides>67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67</vt:i4>
      </vt:variant>
    </vt:vector>
  </HeadingPairs>
  <TitlesOfParts>
    <vt:vector size="74" baseType="lpstr">
      <vt:lpstr>游ゴシック</vt:lpstr>
      <vt:lpstr>Arial</vt:lpstr>
      <vt:lpstr>Arial Black</vt:lpstr>
      <vt:lpstr>Century Gothic</vt:lpstr>
      <vt:lpstr>Courier New</vt:lpstr>
      <vt:lpstr>Palatino Linotype</vt:lpstr>
      <vt:lpstr>12_エグゼクティブ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2017 Global Leadership Promotion Program “High School Students Summit”</dc:title>
  <dc:creator>豊田　圭祐</dc:creator>
  <cp:lastModifiedBy>SOL03</cp:lastModifiedBy>
  <cp:revision>1219</cp:revision>
  <cp:lastPrinted>2025-09-04T05:24:04Z</cp:lastPrinted>
  <dcterms:modified xsi:type="dcterms:W3CDTF">2025-11-05T23:29:53Z</dcterms:modified>
</cp:coreProperties>
</file>