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8" r:id="rId29"/>
    <p:sldId id="286" r:id="rId30"/>
    <p:sldId id="287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77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34DC49-7003-58A8-AA59-BDDD2DDCE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8298930-85E8-76CE-01D2-9FB17F2EF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1C37B2-DFB6-5B9A-89BF-4EA23929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1686D8-C94C-E8DE-4847-F7DC372F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6F8C8E-A8F9-A559-EE59-7C026D94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99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052AE-11B7-735E-F6AB-B458705C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BDF054-BAD3-1425-66E3-7D01B7F25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E10CAE-3A83-EF15-3586-A6D0CCA8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EE5A05-E51A-6E2F-D81D-BF3A3B70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A87828-62B4-A8A9-51C8-04A56D5D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4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7DC13E9-C7DA-F323-3B55-468B9B6D7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904A41-18A4-B9AB-3B5F-53DCFB6A1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547471-360D-EBBE-18C0-EFD83822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1E0CE1-B7BC-9C1D-D825-9A82D934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1BFB1C-4E8E-4870-1E8E-96746B73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8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37DFE1-1AA5-DCC2-EA00-E0397BC9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B96081-1772-1D39-7726-973A9A844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5B8B6C-A43B-441C-CB44-C5267332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1308DB-DDEE-4DD6-20E8-620EB9AB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E5E473-1FAC-9F35-8913-7AF9E44E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12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6DB6B-8622-C6F2-AA13-90BC12F0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75B0B9-782A-24AD-C40B-85B9128F5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B764D6-87FA-3FEE-31C9-6DA86E7D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A9E60B-0202-6313-6497-5B4831B2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9A01AD-A6B9-44B6-007A-F39FB2A0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49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9FCBF-4726-62B3-2D71-CE98EB439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DE4205-CF5A-DA97-E3EA-7242B9F66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E04BA2-AA71-FC26-3B5A-7FAE44104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779C74-C87C-FDA1-0C25-EB37254C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09C9996-DB1C-E7BE-06F8-BADF7E6A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40ED0A-6F5C-7944-7C1F-954BA7B2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04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7E77EC-B53C-28E9-EDA3-0ED4E622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62B715A-7665-5274-C98A-65650ABAD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C64FC3C-98AA-7A33-943F-DD028BB9F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A6EAF82-99CC-2BD0-6DAE-24209CA4F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D2BBFCF-7FD3-F747-2596-71D68AADD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75E881C-B9DB-1644-7C9A-7C7B59C9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CA53355-A167-C43B-FF5A-E84A01C9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7D03538-5DD6-5045-6D4F-AD9F6CE2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17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AE96A-F690-C1C9-3556-76E49DE6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CBC9F8-4387-0C88-9F87-6D8EC83C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F44A086-6961-5750-43D7-2E1EED35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196A31-99AD-1661-BBC3-E5B11D22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2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E378AAD-6695-A3FE-B64A-46C9A121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A271AD7-755B-C94E-919B-4AE81EC8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EA5240-D996-B695-8805-B028E207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97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1DCFF1-1865-0247-5CAD-C77E4D02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F131DA-6F71-5BB8-6832-96F0AA71C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F836AB6-87B9-A592-5803-6C143703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EC433A-D278-1776-1FBE-4EC98DB7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A2FF0A5-9B83-52B7-BA01-4F37756B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63FA85-5621-E6E6-1B9F-7EDDB501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99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19186E-DA74-7EBE-7CC8-2794079E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0DB7DFB-57EB-2067-0DFC-9396239B2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3345C7E-92CB-D0B7-E785-45C7361C3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F57F905-F47B-2D4F-1338-296CE694E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BCA448-491C-86B3-2122-504447F2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639646-3FA8-251D-7981-9364C426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74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AEAD17E-4053-6171-C64C-5877C95B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6405B3-7D30-B5F6-F339-69020D970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27C2D3-CE0C-8A3E-AC8D-41EBEE642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87D1-2FC8-483E-A207-8208BCB6D038}" type="datetimeFigureOut">
              <a:rPr kumimoji="1" lang="ja-JP" altLang="en-US" smtClean="0"/>
              <a:t>2026/3/10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8D55D2-0A98-4F65-2AD6-B3B342B99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30D02C-E7FF-637F-63A0-AA4EEB4BA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0B44-AAA9-414A-B080-44A1E2B65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91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B5CF1B-656D-59A1-45B8-2557889E68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E01D785-B644-91C6-56AE-D57055BB9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11FD48-913D-16F6-6EDC-B2A80612F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0" y="0"/>
            <a:ext cx="12193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6EF8E-7F66-861A-2EF8-E91F7F7D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2AE5A-BE4B-05C9-DFE1-C7EF4A5E5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D3ADE1-59FF-24C1-DA64-B1ED81F5C4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64BE54-4C23-65C1-BD89-1BA25070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69"/>
            <a:ext cx="12192000" cy="6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1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B0D04-7E0F-BA4B-2F81-BB8D391C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037DFD-9F79-E080-0C84-82621FE4C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47927E9-0723-A828-E50E-F79687FB28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1A11C3-5E94-CF1D-BFE4-BC48F1AC8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806" y="-52621"/>
            <a:ext cx="12275612" cy="69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E96AB-35DF-16C9-0C4B-205C7B61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CAB93D-81B2-8CC5-584E-83670A953F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F15002-21B4-0887-721F-5686F0B7D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CAC1FBD-D7AD-F40C-4FE4-4374EC1B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1" y="0"/>
            <a:ext cx="121807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F03F5-8C1A-8919-11D3-3CD8BF871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968600-8819-58DF-BAEE-06CC8975C2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F8C2879-4709-17D6-0402-6C20E441D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42BB45-BDFC-287E-EE4B-C046EF50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7" y="1392"/>
            <a:ext cx="12195534" cy="68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2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1CA0-EC4A-DB9E-14E7-A8555620F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149F3C-6D18-2BED-15E1-CD75941C7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CBDDD-585B-9D30-0428-659BE074AA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E5C645-2BEA-7BC5-3FA2-52D939662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BFD54-E851-602B-A3F9-DA22D52A7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35F0F-06BF-A8A2-E777-70141EC8B5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4188CA-245E-8078-1F8A-1E66AB30BA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A0D4D2-5569-D03E-755C-AEEEF91C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08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2B53-656F-A24A-1A21-2BA874120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B6108-09DE-54E8-FB80-AD09F54940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BC50DA-1102-3160-6F5C-0133578C2C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AAE91D-D740-4966-6CFC-34A516D83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0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5F7D-FBDA-4CF5-0C23-249A58FA3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4CE0FD-BBD5-A1B9-CCD0-1FD770FF3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055BBB-1EAA-7DD8-6819-E0CACE0E0C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5D6B37-F19C-494C-EA5D-9623BAB0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" y="0"/>
            <a:ext cx="121778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F325-BB42-689E-C2B1-01C244C6B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44AB48-0663-5A52-FFB6-563FF9CE6F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E4ADEC2-54B5-C6D2-55E7-34A0D3756B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542F4E-9E3D-8E27-2B7D-80417D7DB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DF353-0834-6A03-5BF2-9F9F5641B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6D2673-C2D0-CABE-9351-6CB5B08D2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7F35CBA-3E79-10DE-6DD9-1774605EF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D36795-603E-4641-0881-9110DFDD6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27BF9-E5F9-43B1-E604-1163DB607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68D705-3C9E-11CD-D721-ED61A33B0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F3E6E99-58C0-C0BE-7C41-0B7C67F6A9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54B8FE-7DD4-92A1-AD65-82FD195E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2" y="0"/>
            <a:ext cx="12193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5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4004D-3CA4-E1E2-D827-1CDF7336F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B02165-CE30-A450-1572-3A392F76C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CA88CDE-755C-987A-A842-C985D70A20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039641-17BA-9F44-5B17-F5D330B15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7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FBEC-6492-FCD2-7E3B-B18F4386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E709B4-69EF-2434-7BC1-2A93E0E344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E57407-EC3F-6B44-9ADE-3B53BC62C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6D0469-9441-DDB3-0C0D-FD0AB56ED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8F76F-DBC3-8337-443D-8F52AF15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A02D9-4428-8863-8DAA-0735A84563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98561B6-1D55-AFE2-6059-452FE3765A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AF80EA-5E37-0C9A-34B6-8BEE7D054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0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C5FF-303D-F6FB-A190-65142E45A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3083D5-332F-08FE-7376-8B3F15F04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CD47E25-7F93-27A1-AA10-6263EA3CA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9DC42D-AFE1-07CB-F953-CC90B1799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8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E94F9-4D5A-05CE-F41C-637C9791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BE7F4D-CDAD-FF38-2A43-514A054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61C6AE0-9851-46FD-7434-C915D1C7A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ACC47D-B7D8-2AE0-92AC-792EFC09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2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EF0-8774-4AB1-5C8C-640E62C25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3EDFFA-CBBF-A387-61AA-B2B96F1BF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F21EEFA-7832-1C6C-6936-74BBDC678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9CE7B2-142A-BAC2-875A-7ABFD728C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8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9F675-3E85-632E-C07E-6F82FB3DF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D5351-6DE1-45F9-099B-C8462B5D5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09C434A-CD89-8E3A-27EB-4445AF45B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80CDBE-05AF-B0A2-4A8E-F48FF242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8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6651A-0D3D-EA09-2494-C1FDBD1B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AB18E3-82AD-F552-E171-8C3437409C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6152580-76B6-D8BB-98D7-C60F090A8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1651CC-8776-EC63-43FC-58DD90778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5532" cy="68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82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934C5-1449-13DC-64C4-531D0D24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EBEA5-C5D5-CCFD-C5C0-90BE5AB4FD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725879-4EAA-B5A4-EE66-178FF03D4D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84BFAC-50B6-4443-12B2-11BB4155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" y="0"/>
            <a:ext cx="12193535" cy="68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86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4989-87A8-015C-2DEE-1AC900E8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95299-EC48-D554-4F21-15FB9D6FD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420DC0-C793-A4F6-8C5E-D9E7661CB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9AD9B9-6B46-6878-9E38-4ABA2F56F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0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871F-9627-5731-0829-4B00B22A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E24E26-A903-F9C2-7779-6B854B36C4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42F858-8B61-BECA-5D00-C1DAFD5943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6319B1A-FAE3-343C-85C8-D7C37984A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" y="0"/>
            <a:ext cx="12184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71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2FFC-C671-97E8-FC8D-5A022ACED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B4A862-1EF9-C277-E552-68EE58660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29EF977-87C7-9523-7FB2-F5A289AC7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E82DE31-79A9-04A2-63C3-BDFDD91E3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6" y="0"/>
            <a:ext cx="121955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8DCC-F36A-BD0B-6914-83D00AE6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81C9D2-8ADE-50E5-075E-2F3CC49E8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3808B3B-9673-60A9-E508-147F03D3D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A5B370-1024-8780-397D-5B937D998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7" y="213"/>
            <a:ext cx="12195534" cy="68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4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0B20A-07FC-617D-55FB-D66829B8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83836-88D0-6CD9-B368-74B011702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C4AEAD6-7131-31AD-B377-A6A3C9269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22B93B-89A8-5C04-1F14-5E36173F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" y="0"/>
            <a:ext cx="121912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79A71-4B88-9021-4C21-F645F9CD0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AB5264-2669-D651-1B5E-376ECA782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AB7E85A-E23C-05BE-ACA3-216940F98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37D9D7-5344-5304-491F-4C6E7375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" y="0"/>
            <a:ext cx="1218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8A02-2E72-6FF8-06FA-40650D95D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42C261-7E53-C14C-8D28-B68B4DB6D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76B021B-3B6B-5D16-5A57-B8E00BBA1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05B768-1EEE-62A7-D944-A9DC4D24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7"/>
            <a:ext cx="12184225" cy="68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5ECC-50B2-8A25-1B86-8484F835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FD26CB-503D-13D0-5664-D8E8955E8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C61C1C3-EE34-A734-517C-6AC14CE44B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57BC79-9FC8-3C15-1ABD-43C43618F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8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2012-84F1-DFA5-EDD3-2E1C13DD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18D4F1-DCDA-9668-FF24-D0996C309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616027-411C-D691-FCAC-3694E81AD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1EBF8A-2333-9D2D-900B-52027F63A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2"/>
            <a:ext cx="12192000" cy="68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ワイド画面</PresentationFormat>
  <Paragraphs>0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20240821 ソリューション室</dc:creator>
  <cp:lastModifiedBy>20240821 ソリューション室</cp:lastModifiedBy>
  <cp:revision>1</cp:revision>
  <dcterms:created xsi:type="dcterms:W3CDTF">2026-03-10T02:29:29Z</dcterms:created>
  <dcterms:modified xsi:type="dcterms:W3CDTF">2026-03-10T02:44:08Z</dcterms:modified>
</cp:coreProperties>
</file>