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0" r:id="rId3"/>
    <p:sldId id="321" r:id="rId4"/>
    <p:sldId id="322" r:id="rId5"/>
    <p:sldId id="325" r:id="rId6"/>
    <p:sldId id="317" r:id="rId7"/>
    <p:sldId id="323" r:id="rId8"/>
    <p:sldId id="326" r:id="rId9"/>
    <p:sldId id="327" r:id="rId10"/>
    <p:sldId id="319" r:id="rId11"/>
    <p:sldId id="329" r:id="rId12"/>
    <p:sldId id="279" r:id="rId13"/>
    <p:sldId id="328" r:id="rId14"/>
    <p:sldId id="281" r:id="rId15"/>
    <p:sldId id="330" r:id="rId16"/>
    <p:sldId id="332" r:id="rId17"/>
    <p:sldId id="333" r:id="rId18"/>
    <p:sldId id="334" r:id="rId19"/>
    <p:sldId id="336" r:id="rId20"/>
    <p:sldId id="337" r:id="rId21"/>
    <p:sldId id="338" r:id="rId22"/>
    <p:sldId id="339" r:id="rId23"/>
    <p:sldId id="340" r:id="rId24"/>
    <p:sldId id="341" r:id="rId25"/>
    <p:sldId id="342" r:id="rId26"/>
    <p:sldId id="343" r:id="rId27"/>
    <p:sldId id="344" r:id="rId28"/>
    <p:sldId id="345" r:id="rId29"/>
    <p:sldId id="346" r:id="rId30"/>
    <p:sldId id="302" r:id="rId31"/>
    <p:sldId id="347" r:id="rId32"/>
    <p:sldId id="348" r:id="rId33"/>
    <p:sldId id="306" r:id="rId34"/>
    <p:sldId id="353" r:id="rId35"/>
    <p:sldId id="354" r:id="rId36"/>
    <p:sldId id="349" r:id="rId37"/>
    <p:sldId id="257" r:id="rId38"/>
    <p:sldId id="258" r:id="rId39"/>
    <p:sldId id="259" r:id="rId40"/>
    <p:sldId id="355" r:id="rId41"/>
    <p:sldId id="261" r:id="rId42"/>
    <p:sldId id="262" r:id="rId43"/>
    <p:sldId id="263" r:id="rId44"/>
    <p:sldId id="264" r:id="rId45"/>
    <p:sldId id="265" r:id="rId46"/>
    <p:sldId id="266" r:id="rId47"/>
    <p:sldId id="267" r:id="rId4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7" d="100"/>
          <a:sy n="77" d="100"/>
        </p:scale>
        <p:origin x="126"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sumi ONO" userId="b58e4eacf60a9a06" providerId="LiveId" clId="{7517A460-8A55-48FA-BD17-225F46BAD560}"/>
    <pc:docChg chg="undo custSel addSld delSld modSld sldOrd">
      <pc:chgData name="Atsumi ONO" userId="b58e4eacf60a9a06" providerId="LiveId" clId="{7517A460-8A55-48FA-BD17-225F46BAD560}" dt="2024-01-14T23:11:00.383" v="838"/>
      <pc:docMkLst>
        <pc:docMk/>
      </pc:docMkLst>
      <pc:sldChg chg="modAnim">
        <pc:chgData name="Atsumi ONO" userId="b58e4eacf60a9a06" providerId="LiveId" clId="{7517A460-8A55-48FA-BD17-225F46BAD560}" dt="2024-01-14T23:11:00.383" v="838"/>
        <pc:sldMkLst>
          <pc:docMk/>
          <pc:sldMk cId="1874012033" sldId="258"/>
        </pc:sldMkLst>
      </pc:sldChg>
      <pc:sldChg chg="modSp">
        <pc:chgData name="Atsumi ONO" userId="b58e4eacf60a9a06" providerId="LiveId" clId="{7517A460-8A55-48FA-BD17-225F46BAD560}" dt="2024-01-14T22:03:36.646" v="767" actId="20577"/>
        <pc:sldMkLst>
          <pc:docMk/>
          <pc:sldMk cId="628687978" sldId="262"/>
        </pc:sldMkLst>
        <pc:spChg chg="mod">
          <ac:chgData name="Atsumi ONO" userId="b58e4eacf60a9a06" providerId="LiveId" clId="{7517A460-8A55-48FA-BD17-225F46BAD560}" dt="2024-01-14T22:03:36.646" v="767" actId="20577"/>
          <ac:spMkLst>
            <pc:docMk/>
            <pc:sldMk cId="628687978" sldId="262"/>
            <ac:spMk id="3" creationId="{B5FD8407-7999-5949-6AF1-044693D759A7}"/>
          </ac:spMkLst>
        </pc:spChg>
      </pc:sldChg>
      <pc:sldChg chg="ord">
        <pc:chgData name="Atsumi ONO" userId="b58e4eacf60a9a06" providerId="LiveId" clId="{7517A460-8A55-48FA-BD17-225F46BAD560}" dt="2024-01-14T22:08:56.484" v="771"/>
        <pc:sldMkLst>
          <pc:docMk/>
          <pc:sldMk cId="1577485339" sldId="264"/>
        </pc:sldMkLst>
      </pc:sldChg>
      <pc:sldChg chg="addSp delSp modSp del mod">
        <pc:chgData name="Atsumi ONO" userId="b58e4eacf60a9a06" providerId="LiveId" clId="{7517A460-8A55-48FA-BD17-225F46BAD560}" dt="2024-01-14T21:28:09.606" v="51" actId="47"/>
        <pc:sldMkLst>
          <pc:docMk/>
          <pc:sldMk cId="2408264820" sldId="267"/>
        </pc:sldMkLst>
        <pc:spChg chg="del mod">
          <ac:chgData name="Atsumi ONO" userId="b58e4eacf60a9a06" providerId="LiveId" clId="{7517A460-8A55-48FA-BD17-225F46BAD560}" dt="2024-01-14T21:25:24.549" v="33"/>
          <ac:spMkLst>
            <pc:docMk/>
            <pc:sldMk cId="2408264820" sldId="267"/>
            <ac:spMk id="3" creationId="{9A8ECF22-26DA-29D4-38C3-E1625609143D}"/>
          </ac:spMkLst>
        </pc:spChg>
        <pc:spChg chg="add mod">
          <ac:chgData name="Atsumi ONO" userId="b58e4eacf60a9a06" providerId="LiveId" clId="{7517A460-8A55-48FA-BD17-225F46BAD560}" dt="2024-01-14T21:24:54.124" v="30" actId="1076"/>
          <ac:spMkLst>
            <pc:docMk/>
            <pc:sldMk cId="2408264820" sldId="267"/>
            <ac:spMk id="4" creationId="{F5A213CE-D337-744B-1C8D-29A6FF44DEB6}"/>
          </ac:spMkLst>
        </pc:spChg>
        <pc:graphicFrameChg chg="add mod">
          <ac:chgData name="Atsumi ONO" userId="b58e4eacf60a9a06" providerId="LiveId" clId="{7517A460-8A55-48FA-BD17-225F46BAD560}" dt="2024-01-14T21:26:02.144" v="38" actId="20577"/>
          <ac:graphicFrameMkLst>
            <pc:docMk/>
            <pc:sldMk cId="2408264820" sldId="267"/>
            <ac:graphicFrameMk id="5" creationId="{76F9C54B-82F2-EFC3-B7BD-189C16DA03B5}"/>
          </ac:graphicFrameMkLst>
        </pc:graphicFrameChg>
      </pc:sldChg>
      <pc:sldChg chg="ord">
        <pc:chgData name="Atsumi ONO" userId="b58e4eacf60a9a06" providerId="LiveId" clId="{7517A460-8A55-48FA-BD17-225F46BAD560}" dt="2024-01-14T22:08:47.284" v="769"/>
        <pc:sldMkLst>
          <pc:docMk/>
          <pc:sldMk cId="3298496911" sldId="268"/>
        </pc:sldMkLst>
      </pc:sldChg>
      <pc:sldChg chg="modSp add del">
        <pc:chgData name="Atsumi ONO" userId="b58e4eacf60a9a06" providerId="LiveId" clId="{7517A460-8A55-48FA-BD17-225F46BAD560}" dt="2024-01-14T22:03:07.270" v="765" actId="47"/>
        <pc:sldMkLst>
          <pc:docMk/>
          <pc:sldMk cId="3818335003" sldId="271"/>
        </pc:sldMkLst>
        <pc:graphicFrameChg chg="mod">
          <ac:chgData name="Atsumi ONO" userId="b58e4eacf60a9a06" providerId="LiveId" clId="{7517A460-8A55-48FA-BD17-225F46BAD560}" dt="2024-01-14T21:32:46.746" v="162"/>
          <ac:graphicFrameMkLst>
            <pc:docMk/>
            <pc:sldMk cId="3818335003" sldId="271"/>
            <ac:graphicFrameMk id="5" creationId="{76F9C54B-82F2-EFC3-B7BD-189C16DA03B5}"/>
          </ac:graphicFrameMkLst>
        </pc:graphicFrameChg>
      </pc:sldChg>
      <pc:sldChg chg="modSp new mod">
        <pc:chgData name="Atsumi ONO" userId="b58e4eacf60a9a06" providerId="LiveId" clId="{7517A460-8A55-48FA-BD17-225F46BAD560}" dt="2024-01-14T21:26:44.097" v="49" actId="404"/>
        <pc:sldMkLst>
          <pc:docMk/>
          <pc:sldMk cId="4242686690" sldId="272"/>
        </pc:sldMkLst>
        <pc:spChg chg="mod">
          <ac:chgData name="Atsumi ONO" userId="b58e4eacf60a9a06" providerId="LiveId" clId="{7517A460-8A55-48FA-BD17-225F46BAD560}" dt="2024-01-14T21:26:44.097" v="49" actId="404"/>
          <ac:spMkLst>
            <pc:docMk/>
            <pc:sldMk cId="4242686690" sldId="272"/>
            <ac:spMk id="3" creationId="{8127339D-CD97-1EFC-B3CC-B45055FDF70F}"/>
          </ac:spMkLst>
        </pc:spChg>
      </pc:sldChg>
      <pc:sldChg chg="add">
        <pc:chgData name="Atsumi ONO" userId="b58e4eacf60a9a06" providerId="LiveId" clId="{7517A460-8A55-48FA-BD17-225F46BAD560}" dt="2024-01-14T21:28:07.721" v="50"/>
        <pc:sldMkLst>
          <pc:docMk/>
          <pc:sldMk cId="1292454898" sldId="273"/>
        </pc:sldMkLst>
      </pc:sldChg>
      <pc:sldChg chg="addSp modSp new mod">
        <pc:chgData name="Atsumi ONO" userId="b58e4eacf60a9a06" providerId="LiveId" clId="{7517A460-8A55-48FA-BD17-225F46BAD560}" dt="2024-01-14T21:34:36.309" v="178" actId="14100"/>
        <pc:sldMkLst>
          <pc:docMk/>
          <pc:sldMk cId="3158191121" sldId="274"/>
        </pc:sldMkLst>
        <pc:spChg chg="add mod">
          <ac:chgData name="Atsumi ONO" userId="b58e4eacf60a9a06" providerId="LiveId" clId="{7517A460-8A55-48FA-BD17-225F46BAD560}" dt="2024-01-14T21:33:11.517" v="164"/>
          <ac:spMkLst>
            <pc:docMk/>
            <pc:sldMk cId="3158191121" sldId="274"/>
            <ac:spMk id="4" creationId="{1ED6D037-6372-584A-6B2D-226A51323D54}"/>
          </ac:spMkLst>
        </pc:spChg>
        <pc:spChg chg="add mod">
          <ac:chgData name="Atsumi ONO" userId="b58e4eacf60a9a06" providerId="LiveId" clId="{7517A460-8A55-48FA-BD17-225F46BAD560}" dt="2024-01-14T21:33:24.897" v="166"/>
          <ac:spMkLst>
            <pc:docMk/>
            <pc:sldMk cId="3158191121" sldId="274"/>
            <ac:spMk id="6" creationId="{8B63BA83-9B19-E919-49A2-540E8EE7CA4C}"/>
          </ac:spMkLst>
        </pc:spChg>
        <pc:spChg chg="add mod">
          <ac:chgData name="Atsumi ONO" userId="b58e4eacf60a9a06" providerId="LiveId" clId="{7517A460-8A55-48FA-BD17-225F46BAD560}" dt="2024-01-14T21:33:24.897" v="166"/>
          <ac:spMkLst>
            <pc:docMk/>
            <pc:sldMk cId="3158191121" sldId="274"/>
            <ac:spMk id="7" creationId="{72DE5A4F-C6C8-FF3D-AF84-BFA1EFCD08F2}"/>
          </ac:spMkLst>
        </pc:spChg>
        <pc:spChg chg="add mod">
          <ac:chgData name="Atsumi ONO" userId="b58e4eacf60a9a06" providerId="LiveId" clId="{7517A460-8A55-48FA-BD17-225F46BAD560}" dt="2024-01-14T21:33:34.114" v="167"/>
          <ac:spMkLst>
            <pc:docMk/>
            <pc:sldMk cId="3158191121" sldId="274"/>
            <ac:spMk id="10" creationId="{C38DB13C-CC16-E972-745A-F1682D1B37BE}"/>
          </ac:spMkLst>
        </pc:spChg>
        <pc:spChg chg="add mod">
          <ac:chgData name="Atsumi ONO" userId="b58e4eacf60a9a06" providerId="LiveId" clId="{7517A460-8A55-48FA-BD17-225F46BAD560}" dt="2024-01-14T21:33:59.532" v="173" actId="14100"/>
          <ac:spMkLst>
            <pc:docMk/>
            <pc:sldMk cId="3158191121" sldId="274"/>
            <ac:spMk id="11" creationId="{DE9D31AD-11C4-B8FA-E71A-4B29227B713A}"/>
          </ac:spMkLst>
        </pc:spChg>
        <pc:spChg chg="add mod">
          <ac:chgData name="Atsumi ONO" userId="b58e4eacf60a9a06" providerId="LiveId" clId="{7517A460-8A55-48FA-BD17-225F46BAD560}" dt="2024-01-14T21:34:36.309" v="178" actId="14100"/>
          <ac:spMkLst>
            <pc:docMk/>
            <pc:sldMk cId="3158191121" sldId="274"/>
            <ac:spMk id="12" creationId="{4D2C397F-A90B-1101-F511-136A0F1298A0}"/>
          </ac:spMkLst>
        </pc:spChg>
        <pc:spChg chg="add mod">
          <ac:chgData name="Atsumi ONO" userId="b58e4eacf60a9a06" providerId="LiveId" clId="{7517A460-8A55-48FA-BD17-225F46BAD560}" dt="2024-01-14T21:34:02.248" v="174" actId="14100"/>
          <ac:spMkLst>
            <pc:docMk/>
            <pc:sldMk cId="3158191121" sldId="274"/>
            <ac:spMk id="13" creationId="{C5D1C90C-7DD2-61D0-2668-0E9475FDDAD0}"/>
          </ac:spMkLst>
        </pc:spChg>
        <pc:spChg chg="add mod">
          <ac:chgData name="Atsumi ONO" userId="b58e4eacf60a9a06" providerId="LiveId" clId="{7517A460-8A55-48FA-BD17-225F46BAD560}" dt="2024-01-14T21:34:27.164" v="177" actId="1582"/>
          <ac:spMkLst>
            <pc:docMk/>
            <pc:sldMk cId="3158191121" sldId="274"/>
            <ac:spMk id="14" creationId="{119EE43E-3A39-B959-48C5-E4210067F8F8}"/>
          </ac:spMkLst>
        </pc:spChg>
        <pc:grpChg chg="add mod">
          <ac:chgData name="Atsumi ONO" userId="b58e4eacf60a9a06" providerId="LiveId" clId="{7517A460-8A55-48FA-BD17-225F46BAD560}" dt="2024-01-14T21:33:24.897" v="166"/>
          <ac:grpSpMkLst>
            <pc:docMk/>
            <pc:sldMk cId="3158191121" sldId="274"/>
            <ac:grpSpMk id="5" creationId="{011F6DA1-9DE0-026F-1E30-5F84C4F21AAF}"/>
          </ac:grpSpMkLst>
        </pc:grpChg>
        <pc:grpChg chg="add mod">
          <ac:chgData name="Atsumi ONO" userId="b58e4eacf60a9a06" providerId="LiveId" clId="{7517A460-8A55-48FA-BD17-225F46BAD560}" dt="2024-01-14T21:33:40.706" v="169" actId="14100"/>
          <ac:grpSpMkLst>
            <pc:docMk/>
            <pc:sldMk cId="3158191121" sldId="274"/>
            <ac:grpSpMk id="8" creationId="{16665CB9-7516-82C3-0261-4E9CAEC27E92}"/>
          </ac:grpSpMkLst>
        </pc:grpChg>
        <pc:grpChg chg="add mod">
          <ac:chgData name="Atsumi ONO" userId="b58e4eacf60a9a06" providerId="LiveId" clId="{7517A460-8A55-48FA-BD17-225F46BAD560}" dt="2024-01-14T21:33:55.815" v="172" actId="14100"/>
          <ac:grpSpMkLst>
            <pc:docMk/>
            <pc:sldMk cId="3158191121" sldId="274"/>
            <ac:grpSpMk id="9" creationId="{CECF010A-8CF2-EE3E-6490-95D3467937AA}"/>
          </ac:grpSpMkLst>
        </pc:grpChg>
      </pc:sldChg>
      <pc:sldChg chg="addSp delSp modSp add mod">
        <pc:chgData name="Atsumi ONO" userId="b58e4eacf60a9a06" providerId="LiveId" clId="{7517A460-8A55-48FA-BD17-225F46BAD560}" dt="2024-01-14T21:59:14.239" v="571" actId="207"/>
        <pc:sldMkLst>
          <pc:docMk/>
          <pc:sldMk cId="3189926672" sldId="275"/>
        </pc:sldMkLst>
        <pc:spChg chg="del">
          <ac:chgData name="Atsumi ONO" userId="b58e4eacf60a9a06" providerId="LiveId" clId="{7517A460-8A55-48FA-BD17-225F46BAD560}" dt="2024-01-14T21:53:50.140" v="448"/>
          <ac:spMkLst>
            <pc:docMk/>
            <pc:sldMk cId="3189926672" sldId="275"/>
            <ac:spMk id="3" creationId="{3C154619-43C6-138C-2D6A-65F3AB9FE603}"/>
          </ac:spMkLst>
        </pc:spChg>
        <pc:spChg chg="add del mod">
          <ac:chgData name="Atsumi ONO" userId="b58e4eacf60a9a06" providerId="LiveId" clId="{7517A460-8A55-48FA-BD17-225F46BAD560}" dt="2024-01-14T21:53:57.834" v="450" actId="478"/>
          <ac:spMkLst>
            <pc:docMk/>
            <pc:sldMk cId="3189926672" sldId="275"/>
            <ac:spMk id="5" creationId="{304B8E98-E980-755A-CA6D-358ECE69B3EC}"/>
          </ac:spMkLst>
        </pc:spChg>
        <pc:spChg chg="add mod">
          <ac:chgData name="Atsumi ONO" userId="b58e4eacf60a9a06" providerId="LiveId" clId="{7517A460-8A55-48FA-BD17-225F46BAD560}" dt="2024-01-14T21:58:32.797" v="556" actId="1076"/>
          <ac:spMkLst>
            <pc:docMk/>
            <pc:sldMk cId="3189926672" sldId="275"/>
            <ac:spMk id="6" creationId="{0C8D8182-7926-3231-2E39-BF380A2128DC}"/>
          </ac:spMkLst>
        </pc:spChg>
        <pc:spChg chg="add mod">
          <ac:chgData name="Atsumi ONO" userId="b58e4eacf60a9a06" providerId="LiveId" clId="{7517A460-8A55-48FA-BD17-225F46BAD560}" dt="2024-01-14T21:58:42.575" v="559" actId="1076"/>
          <ac:spMkLst>
            <pc:docMk/>
            <pc:sldMk cId="3189926672" sldId="275"/>
            <ac:spMk id="7" creationId="{3FBDD75B-0F3B-9D35-773E-83E01DBAE109}"/>
          </ac:spMkLst>
        </pc:spChg>
        <pc:spChg chg="mod">
          <ac:chgData name="Atsumi ONO" userId="b58e4eacf60a9a06" providerId="LiveId" clId="{7517A460-8A55-48FA-BD17-225F46BAD560}" dt="2024-01-14T21:35:10.116" v="191" actId="404"/>
          <ac:spMkLst>
            <pc:docMk/>
            <pc:sldMk cId="3189926672" sldId="275"/>
            <ac:spMk id="11" creationId="{DE9D31AD-11C4-B8FA-E71A-4B29227B713A}"/>
          </ac:spMkLst>
        </pc:spChg>
        <pc:spChg chg="mod ord">
          <ac:chgData name="Atsumi ONO" userId="b58e4eacf60a9a06" providerId="LiveId" clId="{7517A460-8A55-48FA-BD17-225F46BAD560}" dt="2024-01-14T21:53:43.313" v="447" actId="167"/>
          <ac:spMkLst>
            <pc:docMk/>
            <pc:sldMk cId="3189926672" sldId="275"/>
            <ac:spMk id="12" creationId="{4D2C397F-A90B-1101-F511-136A0F1298A0}"/>
          </ac:spMkLst>
        </pc:spChg>
        <pc:spChg chg="mod ord">
          <ac:chgData name="Atsumi ONO" userId="b58e4eacf60a9a06" providerId="LiveId" clId="{7517A460-8A55-48FA-BD17-225F46BAD560}" dt="2024-01-14T21:59:14.239" v="571" actId="207"/>
          <ac:spMkLst>
            <pc:docMk/>
            <pc:sldMk cId="3189926672" sldId="275"/>
            <ac:spMk id="13" creationId="{C5D1C90C-7DD2-61D0-2668-0E9475FDDAD0}"/>
          </ac:spMkLst>
        </pc:spChg>
        <pc:spChg chg="mod">
          <ac:chgData name="Atsumi ONO" userId="b58e4eacf60a9a06" providerId="LiveId" clId="{7517A460-8A55-48FA-BD17-225F46BAD560}" dt="2024-01-14T21:58:36.317" v="557" actId="1076"/>
          <ac:spMkLst>
            <pc:docMk/>
            <pc:sldMk cId="3189926672" sldId="275"/>
            <ac:spMk id="14" creationId="{119EE43E-3A39-B959-48C5-E4210067F8F8}"/>
          </ac:spMkLst>
        </pc:spChg>
        <pc:grpChg chg="mod ord">
          <ac:chgData name="Atsumi ONO" userId="b58e4eacf60a9a06" providerId="LiveId" clId="{7517A460-8A55-48FA-BD17-225F46BAD560}" dt="2024-01-14T21:53:29.852" v="445" actId="167"/>
          <ac:grpSpMkLst>
            <pc:docMk/>
            <pc:sldMk cId="3189926672" sldId="275"/>
            <ac:grpSpMk id="8" creationId="{16665CB9-7516-82C3-0261-4E9CAEC27E92}"/>
          </ac:grpSpMkLst>
        </pc:grpChg>
      </pc:sldChg>
      <pc:sldChg chg="delSp modSp add mod">
        <pc:chgData name="Atsumi ONO" userId="b58e4eacf60a9a06" providerId="LiveId" clId="{7517A460-8A55-48FA-BD17-225F46BAD560}" dt="2024-01-14T22:03:01.495" v="764" actId="20577"/>
        <pc:sldMkLst>
          <pc:docMk/>
          <pc:sldMk cId="3987897182" sldId="276"/>
        </pc:sldMkLst>
        <pc:spChg chg="mod">
          <ac:chgData name="Atsumi ONO" userId="b58e4eacf60a9a06" providerId="LiveId" clId="{7517A460-8A55-48FA-BD17-225F46BAD560}" dt="2024-01-14T22:02:21.723" v="747" actId="1076"/>
          <ac:spMkLst>
            <pc:docMk/>
            <pc:sldMk cId="3987897182" sldId="276"/>
            <ac:spMk id="6" creationId="{0C8D8182-7926-3231-2E39-BF380A2128DC}"/>
          </ac:spMkLst>
        </pc:spChg>
        <pc:spChg chg="del">
          <ac:chgData name="Atsumi ONO" userId="b58e4eacf60a9a06" providerId="LiveId" clId="{7517A460-8A55-48FA-BD17-225F46BAD560}" dt="2024-01-14T21:59:56.677" v="590" actId="478"/>
          <ac:spMkLst>
            <pc:docMk/>
            <pc:sldMk cId="3987897182" sldId="276"/>
            <ac:spMk id="7" creationId="{3FBDD75B-0F3B-9D35-773E-83E01DBAE109}"/>
          </ac:spMkLst>
        </pc:spChg>
        <pc:spChg chg="mod">
          <ac:chgData name="Atsumi ONO" userId="b58e4eacf60a9a06" providerId="LiveId" clId="{7517A460-8A55-48FA-BD17-225F46BAD560}" dt="2024-01-14T21:59:31.291" v="587" actId="20577"/>
          <ac:spMkLst>
            <pc:docMk/>
            <pc:sldMk cId="3987897182" sldId="276"/>
            <ac:spMk id="11" creationId="{DE9D31AD-11C4-B8FA-E71A-4B29227B713A}"/>
          </ac:spMkLst>
        </pc:spChg>
        <pc:spChg chg="mod">
          <ac:chgData name="Atsumi ONO" userId="b58e4eacf60a9a06" providerId="LiveId" clId="{7517A460-8A55-48FA-BD17-225F46BAD560}" dt="2024-01-14T22:03:01.495" v="764" actId="20577"/>
          <ac:spMkLst>
            <pc:docMk/>
            <pc:sldMk cId="3987897182" sldId="276"/>
            <ac:spMk id="13" creationId="{C5D1C90C-7DD2-61D0-2668-0E9475FDDAD0}"/>
          </ac:spMkLst>
        </pc:spChg>
        <pc:spChg chg="del">
          <ac:chgData name="Atsumi ONO" userId="b58e4eacf60a9a06" providerId="LiveId" clId="{7517A460-8A55-48FA-BD17-225F46BAD560}" dt="2024-01-14T21:59:55.430" v="589" actId="478"/>
          <ac:spMkLst>
            <pc:docMk/>
            <pc:sldMk cId="3987897182" sldId="276"/>
            <ac:spMk id="14" creationId="{119EE43E-3A39-B959-48C5-E4210067F8F8}"/>
          </ac:spMkLst>
        </pc:spChg>
        <pc:grpChg chg="mod">
          <ac:chgData name="Atsumi ONO" userId="b58e4eacf60a9a06" providerId="LiveId" clId="{7517A460-8A55-48FA-BD17-225F46BAD560}" dt="2024-01-14T22:01:59.834" v="697" actId="1076"/>
          <ac:grpSpMkLst>
            <pc:docMk/>
            <pc:sldMk cId="3987897182" sldId="276"/>
            <ac:grpSpMk id="8" creationId="{16665CB9-7516-82C3-0261-4E9CAEC27E92}"/>
          </ac:grpSpMkLst>
        </pc:grpChg>
      </pc:sldChg>
      <pc:sldChg chg="new del">
        <pc:chgData name="Atsumi ONO" userId="b58e4eacf60a9a06" providerId="LiveId" clId="{7517A460-8A55-48FA-BD17-225F46BAD560}" dt="2024-01-14T23:04:09.385" v="774" actId="47"/>
        <pc:sldMkLst>
          <pc:docMk/>
          <pc:sldMk cId="4198627074" sldId="277"/>
        </pc:sldMkLst>
      </pc:sldChg>
      <pc:sldChg chg="delSp modSp add mod delAnim modAnim">
        <pc:chgData name="Atsumi ONO" userId="b58e4eacf60a9a06" providerId="LiveId" clId="{7517A460-8A55-48FA-BD17-225F46BAD560}" dt="2024-01-14T23:04:30.688" v="777"/>
        <pc:sldMkLst>
          <pc:docMk/>
          <pc:sldMk cId="2189629259" sldId="278"/>
        </pc:sldMkLst>
        <pc:spChg chg="mod">
          <ac:chgData name="Atsumi ONO" userId="b58e4eacf60a9a06" providerId="LiveId" clId="{7517A460-8A55-48FA-BD17-225F46BAD560}" dt="2024-01-14T23:04:23.419" v="775" actId="20577"/>
          <ac:spMkLst>
            <pc:docMk/>
            <pc:sldMk cId="2189629259" sldId="278"/>
            <ac:spMk id="3" creationId="{B5FD8407-7999-5949-6AF1-044693D759A7}"/>
          </ac:spMkLst>
        </pc:spChg>
        <pc:spChg chg="del">
          <ac:chgData name="Atsumi ONO" userId="b58e4eacf60a9a06" providerId="LiveId" clId="{7517A460-8A55-48FA-BD17-225F46BAD560}" dt="2024-01-14T23:04:27.545" v="776" actId="478"/>
          <ac:spMkLst>
            <pc:docMk/>
            <pc:sldMk cId="2189629259" sldId="278"/>
            <ac:spMk id="5" creationId="{7B2A29A0-061B-57DC-DAE0-F846AE105EDD}"/>
          </ac:spMkLst>
        </pc:spChg>
      </pc:sldChg>
      <pc:sldChg chg="delSp modSp new del mod">
        <pc:chgData name="Atsumi ONO" userId="b58e4eacf60a9a06" providerId="LiveId" clId="{7517A460-8A55-48FA-BD17-225F46BAD560}" dt="2024-01-14T23:10:25.718" v="837" actId="47"/>
        <pc:sldMkLst>
          <pc:docMk/>
          <pc:sldMk cId="1492481697" sldId="279"/>
        </pc:sldMkLst>
        <pc:spChg chg="del">
          <ac:chgData name="Atsumi ONO" userId="b58e4eacf60a9a06" providerId="LiveId" clId="{7517A460-8A55-48FA-BD17-225F46BAD560}" dt="2024-01-14T23:10:12.918" v="834" actId="478"/>
          <ac:spMkLst>
            <pc:docMk/>
            <pc:sldMk cId="1492481697" sldId="279"/>
            <ac:spMk id="2" creationId="{30D27569-88B8-2CBA-5538-EF4F40992534}"/>
          </ac:spMkLst>
        </pc:spChg>
        <pc:spChg chg="mod">
          <ac:chgData name="Atsumi ONO" userId="b58e4eacf60a9a06" providerId="LiveId" clId="{7517A460-8A55-48FA-BD17-225F46BAD560}" dt="2024-01-14T23:10:23.836" v="836" actId="6549"/>
          <ac:spMkLst>
            <pc:docMk/>
            <pc:sldMk cId="1492481697" sldId="279"/>
            <ac:spMk id="3" creationId="{3550A612-496F-3BAD-E8C5-4E9F06C113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3DB8C-BB21-410C-A945-0661A4A6AA2A}" type="datetimeFigureOut">
              <a:rPr kumimoji="1" lang="ja-JP" altLang="en-US" smtClean="0"/>
              <a:t>2025/11/14</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40063-4997-4E57-9EA3-3BCF64DFEB7D}" type="slidenum">
              <a:rPr kumimoji="1" lang="ja-JP" altLang="en-US" smtClean="0"/>
              <a:t>‹#›</a:t>
            </a:fld>
            <a:endParaRPr kumimoji="1" lang="ja-JP" altLang="en-US"/>
          </a:p>
        </p:txBody>
      </p:sp>
    </p:spTree>
    <p:extLst>
      <p:ext uri="{BB962C8B-B14F-4D97-AF65-F5344CB8AC3E}">
        <p14:creationId xmlns:p14="http://schemas.microsoft.com/office/powerpoint/2010/main" val="36663217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CA3C-1D41-C8CA-B041-74075D4BDA43}"/>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a:extLst>
              <a:ext uri="{FF2B5EF4-FFF2-40B4-BE49-F238E27FC236}">
                <a16:creationId xmlns:a16="http://schemas.microsoft.com/office/drawing/2014/main" id="{DB90726D-FCA8-39B4-F254-8B4BFB9FB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a:extLst>
              <a:ext uri="{FF2B5EF4-FFF2-40B4-BE49-F238E27FC236}">
                <a16:creationId xmlns:a16="http://schemas.microsoft.com/office/drawing/2014/main" id="{6A82F69D-CBBD-91E6-9149-BED8E43F2BD8}"/>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5" name="Footer Placeholder 4">
            <a:extLst>
              <a:ext uri="{FF2B5EF4-FFF2-40B4-BE49-F238E27FC236}">
                <a16:creationId xmlns:a16="http://schemas.microsoft.com/office/drawing/2014/main" id="{179522E8-7B79-D3A5-AE34-6DBA208D806B}"/>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0DE7648D-A7A9-2E81-971E-9B7996355401}"/>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3367669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40A5-0DBC-1DED-39D6-083D161462A4}"/>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A9893094-34B3-E4D2-505D-1BC8B0D9027B}"/>
              </a:ext>
            </a:extLst>
          </p:cNvPr>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B5BCDF5F-BBB3-597A-326A-20FD7F29FCE9}"/>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5" name="Footer Placeholder 4">
            <a:extLst>
              <a:ext uri="{FF2B5EF4-FFF2-40B4-BE49-F238E27FC236}">
                <a16:creationId xmlns:a16="http://schemas.microsoft.com/office/drawing/2014/main" id="{9ED69FDE-A186-5E76-B6C8-71CB975E655A}"/>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0F2FAFA5-9CD0-2EFF-D7A3-91243C662FB8}"/>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5096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2AE2A7-610B-9248-7701-9B14EBB1C442}"/>
              </a:ext>
            </a:extLst>
          </p:cNvPr>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02A7ED87-5668-A6BF-78A8-75A6178121F7}"/>
              </a:ext>
            </a:extLst>
          </p:cNvPr>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D3F83B16-1A67-CB22-68AF-70C1A6946E82}"/>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5" name="Footer Placeholder 4">
            <a:extLst>
              <a:ext uri="{FF2B5EF4-FFF2-40B4-BE49-F238E27FC236}">
                <a16:creationId xmlns:a16="http://schemas.microsoft.com/office/drawing/2014/main" id="{79B25CEE-9881-D1B5-482D-96C8AA20D9E9}"/>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4D270B8A-7AF3-BEFF-5B34-A990A8F059C6}"/>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156253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BF2D-1B4A-21BC-D2C6-CB4D619E6011}"/>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40AE52B2-5EBE-EF6E-D50C-33BE17BEA703}"/>
              </a:ext>
            </a:extLst>
          </p:cNvPr>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7AA9778F-7464-38BE-8340-C14D3B8687B2}"/>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5" name="Footer Placeholder 4">
            <a:extLst>
              <a:ext uri="{FF2B5EF4-FFF2-40B4-BE49-F238E27FC236}">
                <a16:creationId xmlns:a16="http://schemas.microsoft.com/office/drawing/2014/main" id="{56798D9C-552E-FF96-B7E0-8CA47FAC5092}"/>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7C2607F2-9731-7544-61F6-6172BBBCF010}"/>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174390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34F8-C15A-7DED-9A15-35341217D7A6}"/>
              </a:ext>
            </a:extLst>
          </p:cNvPr>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7940502B-A638-F67E-511C-A1E7A546B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a:extLst>
              <a:ext uri="{FF2B5EF4-FFF2-40B4-BE49-F238E27FC236}">
                <a16:creationId xmlns:a16="http://schemas.microsoft.com/office/drawing/2014/main" id="{91FA9DDF-D867-3A5E-EFAA-6F4D823B057A}"/>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5" name="Footer Placeholder 4">
            <a:extLst>
              <a:ext uri="{FF2B5EF4-FFF2-40B4-BE49-F238E27FC236}">
                <a16:creationId xmlns:a16="http://schemas.microsoft.com/office/drawing/2014/main" id="{3D548A2B-EA6B-C1DA-A449-548D0E63BA40}"/>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385269D5-5FF9-FA01-D323-433B08BD0372}"/>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38597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7CD7-BDFD-23BA-9A87-3DC17DB677D7}"/>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2284EB1A-6B59-A1B6-3504-F5E366367C4D}"/>
              </a:ext>
            </a:extLst>
          </p:cNvPr>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a:extLst>
              <a:ext uri="{FF2B5EF4-FFF2-40B4-BE49-F238E27FC236}">
                <a16:creationId xmlns:a16="http://schemas.microsoft.com/office/drawing/2014/main" id="{412F229B-B419-82C1-B713-40D9F0E0CD2B}"/>
              </a:ext>
            </a:extLst>
          </p:cNvPr>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a:extLst>
              <a:ext uri="{FF2B5EF4-FFF2-40B4-BE49-F238E27FC236}">
                <a16:creationId xmlns:a16="http://schemas.microsoft.com/office/drawing/2014/main" id="{E9E6B776-0FC1-9258-953A-688889520A82}"/>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6" name="Footer Placeholder 5">
            <a:extLst>
              <a:ext uri="{FF2B5EF4-FFF2-40B4-BE49-F238E27FC236}">
                <a16:creationId xmlns:a16="http://schemas.microsoft.com/office/drawing/2014/main" id="{E8EEEAEF-F1C4-A138-C19F-08EDF41AE2BF}"/>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66F1C282-3509-E252-77CC-88CFA55B8F40}"/>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221242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10F8-912F-2806-2676-1B97E508BCEE}"/>
              </a:ext>
            </a:extLst>
          </p:cNvPr>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A1E8271A-0239-06C2-41BC-7FF49B23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a:extLst>
              <a:ext uri="{FF2B5EF4-FFF2-40B4-BE49-F238E27FC236}">
                <a16:creationId xmlns:a16="http://schemas.microsoft.com/office/drawing/2014/main" id="{4D505A68-232F-6C45-2628-48203E5E8552}"/>
              </a:ext>
            </a:extLst>
          </p:cNvPr>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a:extLst>
              <a:ext uri="{FF2B5EF4-FFF2-40B4-BE49-F238E27FC236}">
                <a16:creationId xmlns:a16="http://schemas.microsoft.com/office/drawing/2014/main" id="{0E69B651-56BF-92B3-CAA1-89A7C68D2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a:extLst>
              <a:ext uri="{FF2B5EF4-FFF2-40B4-BE49-F238E27FC236}">
                <a16:creationId xmlns:a16="http://schemas.microsoft.com/office/drawing/2014/main" id="{2C87AC8B-5FFF-3CED-4B0B-A5E7D4A7F709}"/>
              </a:ext>
            </a:extLst>
          </p:cNvPr>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a:extLst>
              <a:ext uri="{FF2B5EF4-FFF2-40B4-BE49-F238E27FC236}">
                <a16:creationId xmlns:a16="http://schemas.microsoft.com/office/drawing/2014/main" id="{BC3348D6-1171-CCCC-7615-84B23F539AB6}"/>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8" name="Footer Placeholder 7">
            <a:extLst>
              <a:ext uri="{FF2B5EF4-FFF2-40B4-BE49-F238E27FC236}">
                <a16:creationId xmlns:a16="http://schemas.microsoft.com/office/drawing/2014/main" id="{7059B71A-7519-B7C9-60BF-CF538B8A8A89}"/>
              </a:ext>
            </a:extLst>
          </p:cNvPr>
          <p:cNvSpPr>
            <a:spLocks noGrp="1"/>
          </p:cNvSpPr>
          <p:nvPr>
            <p:ph type="ftr" sz="quarter" idx="11"/>
          </p:nvPr>
        </p:nvSpPr>
        <p:spPr/>
        <p:txBody>
          <a:bodyPr/>
          <a:lstStyle/>
          <a:p>
            <a:endParaRPr kumimoji="1" lang="ja-JP" altLang="en-US"/>
          </a:p>
        </p:txBody>
      </p:sp>
      <p:sp>
        <p:nvSpPr>
          <p:cNvPr id="9" name="Slide Number Placeholder 8">
            <a:extLst>
              <a:ext uri="{FF2B5EF4-FFF2-40B4-BE49-F238E27FC236}">
                <a16:creationId xmlns:a16="http://schemas.microsoft.com/office/drawing/2014/main" id="{F3E0094E-6BE9-5A5A-6DFB-EAEB696FF1B3}"/>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59794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D035-9EE1-59FD-88D9-77C8663A80DA}"/>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a:extLst>
              <a:ext uri="{FF2B5EF4-FFF2-40B4-BE49-F238E27FC236}">
                <a16:creationId xmlns:a16="http://schemas.microsoft.com/office/drawing/2014/main" id="{F0134BCD-6B01-155E-D649-1EFA7EF12804}"/>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4" name="Footer Placeholder 3">
            <a:extLst>
              <a:ext uri="{FF2B5EF4-FFF2-40B4-BE49-F238E27FC236}">
                <a16:creationId xmlns:a16="http://schemas.microsoft.com/office/drawing/2014/main" id="{F0098D76-480A-4466-F001-9DC0584D8933}"/>
              </a:ext>
            </a:extLst>
          </p:cNvPr>
          <p:cNvSpPr>
            <a:spLocks noGrp="1"/>
          </p:cNvSpPr>
          <p:nvPr>
            <p:ph type="ftr" sz="quarter" idx="11"/>
          </p:nvPr>
        </p:nvSpPr>
        <p:spPr/>
        <p:txBody>
          <a:bodyPr/>
          <a:lstStyle/>
          <a:p>
            <a:endParaRPr kumimoji="1" lang="ja-JP" altLang="en-US"/>
          </a:p>
        </p:txBody>
      </p:sp>
      <p:sp>
        <p:nvSpPr>
          <p:cNvPr id="5" name="Slide Number Placeholder 4">
            <a:extLst>
              <a:ext uri="{FF2B5EF4-FFF2-40B4-BE49-F238E27FC236}">
                <a16:creationId xmlns:a16="http://schemas.microsoft.com/office/drawing/2014/main" id="{7F7E9325-B42B-8703-C079-A0C90939B0CE}"/>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27404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4F1F14-8403-2C2E-74AE-98CC65568C50}"/>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3" name="Footer Placeholder 2">
            <a:extLst>
              <a:ext uri="{FF2B5EF4-FFF2-40B4-BE49-F238E27FC236}">
                <a16:creationId xmlns:a16="http://schemas.microsoft.com/office/drawing/2014/main" id="{4AB8260D-5736-3492-A7EC-686E9CE4C79F}"/>
              </a:ext>
            </a:extLst>
          </p:cNvPr>
          <p:cNvSpPr>
            <a:spLocks noGrp="1"/>
          </p:cNvSpPr>
          <p:nvPr>
            <p:ph type="ftr" sz="quarter" idx="11"/>
          </p:nvPr>
        </p:nvSpPr>
        <p:spPr/>
        <p:txBody>
          <a:bodyPr/>
          <a:lstStyle/>
          <a:p>
            <a:endParaRPr kumimoji="1" lang="ja-JP" altLang="en-US"/>
          </a:p>
        </p:txBody>
      </p:sp>
      <p:sp>
        <p:nvSpPr>
          <p:cNvPr id="4" name="Slide Number Placeholder 3">
            <a:extLst>
              <a:ext uri="{FF2B5EF4-FFF2-40B4-BE49-F238E27FC236}">
                <a16:creationId xmlns:a16="http://schemas.microsoft.com/office/drawing/2014/main" id="{7BBEA48A-D576-73C8-C2E3-DA7566F7D7AE}"/>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46907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60ED-9687-DAC0-5D5A-6FF58E81B6BE}"/>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F1DA92E0-4E9E-FCCE-9683-8FFF1AF15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a:extLst>
              <a:ext uri="{FF2B5EF4-FFF2-40B4-BE49-F238E27FC236}">
                <a16:creationId xmlns:a16="http://schemas.microsoft.com/office/drawing/2014/main" id="{E979A61F-19BD-E564-36C1-FD4BA0C9B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D161F74F-2214-0342-F677-48BB1BD99595}"/>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6" name="Footer Placeholder 5">
            <a:extLst>
              <a:ext uri="{FF2B5EF4-FFF2-40B4-BE49-F238E27FC236}">
                <a16:creationId xmlns:a16="http://schemas.microsoft.com/office/drawing/2014/main" id="{AB3B3F31-275E-4EB8-529E-02010F39371F}"/>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2480BFF8-86FC-5BC5-DAFD-371E27D3562B}"/>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50138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3DEB-0CC3-6103-CFE8-762690923843}"/>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a:extLst>
              <a:ext uri="{FF2B5EF4-FFF2-40B4-BE49-F238E27FC236}">
                <a16:creationId xmlns:a16="http://schemas.microsoft.com/office/drawing/2014/main" id="{2E556AB3-06A4-4DFD-BAF8-FCAE22D36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a:extLst>
              <a:ext uri="{FF2B5EF4-FFF2-40B4-BE49-F238E27FC236}">
                <a16:creationId xmlns:a16="http://schemas.microsoft.com/office/drawing/2014/main" id="{20FFB4FA-FA50-321D-0658-F35EC4B7C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DEABD857-FD9B-389C-3915-1A2B65D6F27B}"/>
              </a:ext>
            </a:extLst>
          </p:cNvPr>
          <p:cNvSpPr>
            <a:spLocks noGrp="1"/>
          </p:cNvSpPr>
          <p:nvPr>
            <p:ph type="dt" sz="half" idx="10"/>
          </p:nvPr>
        </p:nvSpPr>
        <p:spPr/>
        <p:txBody>
          <a:bodyPr/>
          <a:lstStyle/>
          <a:p>
            <a:fld id="{D34FED97-1924-40AF-ADF4-93993A8DCD9E}" type="datetimeFigureOut">
              <a:rPr kumimoji="1" lang="ja-JP" altLang="en-US" smtClean="0"/>
              <a:t>2025/11/14</a:t>
            </a:fld>
            <a:endParaRPr kumimoji="1" lang="ja-JP" altLang="en-US"/>
          </a:p>
        </p:txBody>
      </p:sp>
      <p:sp>
        <p:nvSpPr>
          <p:cNvPr id="6" name="Footer Placeholder 5">
            <a:extLst>
              <a:ext uri="{FF2B5EF4-FFF2-40B4-BE49-F238E27FC236}">
                <a16:creationId xmlns:a16="http://schemas.microsoft.com/office/drawing/2014/main" id="{516DCF55-83F0-108D-5F6E-F81504E68884}"/>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041FCBC8-4B7E-9E69-55A1-5EA7A3A8872B}"/>
              </a:ext>
            </a:extLst>
          </p:cNvPr>
          <p:cNvSpPr>
            <a:spLocks noGrp="1"/>
          </p:cNvSpPr>
          <p:nvPr>
            <p:ph type="sldNum" sz="quarter" idx="12"/>
          </p:nvPr>
        </p:nvSpPr>
        <p:spPr/>
        <p:txBody>
          <a:bodyPr/>
          <a:lstStyle/>
          <a:p>
            <a:fld id="{23561B82-DE74-49A8-B85D-2F588EADB879}" type="slidenum">
              <a:rPr kumimoji="1" lang="ja-JP" altLang="en-US" smtClean="0"/>
              <a:t>‹#›</a:t>
            </a:fld>
            <a:endParaRPr kumimoji="1" lang="ja-JP" altLang="en-US"/>
          </a:p>
        </p:txBody>
      </p:sp>
    </p:spTree>
    <p:extLst>
      <p:ext uri="{BB962C8B-B14F-4D97-AF65-F5344CB8AC3E}">
        <p14:creationId xmlns:p14="http://schemas.microsoft.com/office/powerpoint/2010/main" val="131486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FB240-3DE8-FBAA-5B55-5A497053EE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F964DACE-F757-9750-9BD4-99FC5617C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EBE95CA5-CFBD-6720-3DF8-4F17BDBCB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FED97-1924-40AF-ADF4-93993A8DCD9E}" type="datetimeFigureOut">
              <a:rPr kumimoji="1" lang="ja-JP" altLang="en-US" smtClean="0"/>
              <a:t>2025/11/14</a:t>
            </a:fld>
            <a:endParaRPr kumimoji="1" lang="ja-JP" altLang="en-US"/>
          </a:p>
        </p:txBody>
      </p:sp>
      <p:sp>
        <p:nvSpPr>
          <p:cNvPr id="5" name="Footer Placeholder 4">
            <a:extLst>
              <a:ext uri="{FF2B5EF4-FFF2-40B4-BE49-F238E27FC236}">
                <a16:creationId xmlns:a16="http://schemas.microsoft.com/office/drawing/2014/main" id="{0F970453-6421-C186-4C17-CFC52CE61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a:extLst>
              <a:ext uri="{FF2B5EF4-FFF2-40B4-BE49-F238E27FC236}">
                <a16:creationId xmlns:a16="http://schemas.microsoft.com/office/drawing/2014/main" id="{258EF1CB-47F0-9458-3B99-4E1AC8D42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61B82-DE74-49A8-B85D-2F588EADB879}" type="slidenum">
              <a:rPr kumimoji="1" lang="ja-JP" altLang="en-US" smtClean="0"/>
              <a:t>‹#›</a:t>
            </a:fld>
            <a:endParaRPr kumimoji="1" lang="ja-JP" altLang="en-US"/>
          </a:p>
        </p:txBody>
      </p:sp>
      <p:sp>
        <p:nvSpPr>
          <p:cNvPr id="7" name="テキスト ボックス 6">
            <a:extLst>
              <a:ext uri="{FF2B5EF4-FFF2-40B4-BE49-F238E27FC236}">
                <a16:creationId xmlns:a16="http://schemas.microsoft.com/office/drawing/2014/main" id="{4C38A790-93AE-20D4-2EA1-2A8D72696E42}"/>
              </a:ext>
            </a:extLst>
          </p:cNvPr>
          <p:cNvSpPr txBox="1"/>
          <p:nvPr userDrawn="1"/>
        </p:nvSpPr>
        <p:spPr>
          <a:xfrm>
            <a:off x="11245850" y="6356350"/>
            <a:ext cx="800100" cy="338554"/>
          </a:xfrm>
          <a:prstGeom prst="rect">
            <a:avLst/>
          </a:prstGeom>
          <a:noFill/>
        </p:spPr>
        <p:txBody>
          <a:bodyPr wrap="square" rtlCol="0">
            <a:spAutoFit/>
          </a:bodyPr>
          <a:lstStyle/>
          <a:p>
            <a:pPr algn="r"/>
            <a:fld id="{227C9294-5CF7-4429-ACC1-EE1350FA7FBF}" type="slidenum">
              <a:rPr kumimoji="1" lang="ja-JP" altLang="en-US" sz="1600" b="1" smtClean="0">
                <a:solidFill>
                  <a:schemeClr val="bg2">
                    <a:lumMod val="75000"/>
                  </a:schemeClr>
                </a:solidFill>
              </a:rPr>
              <a:pPr algn="r"/>
              <a:t>‹#›</a:t>
            </a:fld>
            <a:endParaRPr kumimoji="1" lang="ja-JP" altLang="en-US" sz="1600" b="1" dirty="0">
              <a:solidFill>
                <a:schemeClr val="bg2">
                  <a:lumMod val="75000"/>
                </a:schemeClr>
              </a:solidFill>
            </a:endParaRPr>
          </a:p>
        </p:txBody>
      </p:sp>
    </p:spTree>
    <p:extLst>
      <p:ext uri="{BB962C8B-B14F-4D97-AF65-F5344CB8AC3E}">
        <p14:creationId xmlns:p14="http://schemas.microsoft.com/office/powerpoint/2010/main" val="65722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ED4C-E7ED-7A6F-16F2-3464458FDE05}"/>
              </a:ext>
            </a:extLst>
          </p:cNvPr>
          <p:cNvSpPr>
            <a:spLocks noGrp="1"/>
          </p:cNvSpPr>
          <p:nvPr>
            <p:ph type="ctrTitle"/>
          </p:nvPr>
        </p:nvSpPr>
        <p:spPr>
          <a:xfrm>
            <a:off x="575094" y="431321"/>
            <a:ext cx="11041811" cy="3444815"/>
          </a:xfrm>
        </p:spPr>
        <p:txBody>
          <a:bodyPr>
            <a:normAutofit fontScale="90000"/>
          </a:bodyPr>
          <a:lstStyle/>
          <a:p>
            <a:r>
              <a:rPr kumimoji="1" lang="ja-JP" altLang="en-US" sz="8000" b="1" dirty="0">
                <a:latin typeface="BIZ UDPゴシック" panose="020B0400000000000000" pitchFamily="50" charset="-128"/>
                <a:ea typeface="BIZ UDPゴシック" panose="020B0400000000000000" pitchFamily="50" charset="-128"/>
                <a:cs typeface="Arial" panose="020B0604020202020204" pitchFamily="34" charset="0"/>
              </a:rPr>
              <a:t>第</a:t>
            </a:r>
            <a:r>
              <a:rPr lang="ja-JP" altLang="en-US" sz="8000" b="1" dirty="0">
                <a:latin typeface="BIZ UDPゴシック" panose="020B0400000000000000" pitchFamily="50" charset="-128"/>
                <a:ea typeface="BIZ UDPゴシック" panose="020B0400000000000000" pitchFamily="50" charset="-128"/>
                <a:cs typeface="Arial" panose="020B0604020202020204" pitchFamily="34" charset="0"/>
              </a:rPr>
              <a:t>２</a:t>
            </a:r>
            <a:r>
              <a:rPr kumimoji="1" lang="ja-JP" altLang="en-US" sz="8000" b="1" dirty="0">
                <a:latin typeface="BIZ UDPゴシック" panose="020B0400000000000000" pitchFamily="50" charset="-128"/>
                <a:ea typeface="BIZ UDPゴシック" panose="020B0400000000000000" pitchFamily="50" charset="-128"/>
                <a:cs typeface="Arial" panose="020B0604020202020204" pitchFamily="34" charset="0"/>
              </a:rPr>
              <a:t>回</a:t>
            </a:r>
            <a:br>
              <a:rPr kumimoji="1" lang="en-US" altLang="ja-JP" sz="8000" b="1" dirty="0">
                <a:latin typeface="BIZ UDPゴシック" panose="020B0400000000000000" pitchFamily="50" charset="-128"/>
                <a:ea typeface="BIZ UDPゴシック" panose="020B0400000000000000" pitchFamily="50" charset="-128"/>
                <a:cs typeface="Arial" panose="020B0604020202020204" pitchFamily="34" charset="0"/>
              </a:rPr>
            </a:br>
            <a:r>
              <a:rPr kumimoji="1" lang="ja-JP" altLang="en-US" sz="8000" b="1" dirty="0">
                <a:latin typeface="BIZ UDPゴシック" panose="020B0400000000000000" pitchFamily="50" charset="-128"/>
                <a:ea typeface="BIZ UDPゴシック" panose="020B0400000000000000" pitchFamily="50" charset="-128"/>
                <a:cs typeface="Arial" panose="020B0604020202020204" pitchFamily="34" charset="0"/>
              </a:rPr>
              <a:t>教科探究特別プログラム</a:t>
            </a:r>
            <a:br>
              <a:rPr kumimoji="1" lang="en-US" altLang="ja-JP" sz="8000" b="1" dirty="0">
                <a:latin typeface="BIZ UDPゴシック" panose="020B0400000000000000" pitchFamily="50" charset="-128"/>
                <a:ea typeface="BIZ UDPゴシック" panose="020B0400000000000000" pitchFamily="50" charset="-128"/>
                <a:cs typeface="Arial" panose="020B0604020202020204" pitchFamily="34" charset="0"/>
              </a:rPr>
            </a:br>
            <a:r>
              <a:rPr kumimoji="1" lang="ja-JP" altLang="en-US" sz="8000" b="1" dirty="0">
                <a:latin typeface="BIZ UDPゴシック" panose="020B0400000000000000" pitchFamily="50" charset="-128"/>
                <a:ea typeface="BIZ UDPゴシック" panose="020B0400000000000000" pitchFamily="50" charset="-128"/>
                <a:cs typeface="Arial" panose="020B0604020202020204" pitchFamily="34" charset="0"/>
              </a:rPr>
              <a:t>（英語）</a:t>
            </a:r>
          </a:p>
        </p:txBody>
      </p:sp>
      <p:sp>
        <p:nvSpPr>
          <p:cNvPr id="3" name="Subtitle 2">
            <a:extLst>
              <a:ext uri="{FF2B5EF4-FFF2-40B4-BE49-F238E27FC236}">
                <a16:creationId xmlns:a16="http://schemas.microsoft.com/office/drawing/2014/main" id="{F87A7DC2-3AD1-C945-2859-647C943D604A}"/>
              </a:ext>
            </a:extLst>
          </p:cNvPr>
          <p:cNvSpPr>
            <a:spLocks noGrp="1"/>
          </p:cNvSpPr>
          <p:nvPr>
            <p:ph type="subTitle" idx="1"/>
          </p:nvPr>
        </p:nvSpPr>
        <p:spPr>
          <a:xfrm>
            <a:off x="1523999" y="4286400"/>
            <a:ext cx="9144000" cy="1655762"/>
          </a:xfrm>
        </p:spPr>
        <p:txBody>
          <a:bodyPr>
            <a:normAutofit fontScale="92500" lnSpcReduction="10000"/>
          </a:bodyPr>
          <a:lstStyle/>
          <a:p>
            <a:endParaRPr kumimoji="1" lang="en-US" altLang="ja-JP" dirty="0"/>
          </a:p>
          <a:p>
            <a:r>
              <a:rPr kumimoji="1" lang="ja-JP" altLang="en-US" sz="4400" b="1" dirty="0">
                <a:latin typeface="BIZ UDPゴシック" panose="020B0400000000000000" pitchFamily="50" charset="-128"/>
                <a:ea typeface="BIZ UDPゴシック" panose="020B0400000000000000" pitchFamily="50" charset="-128"/>
              </a:rPr>
              <a:t>２０２</a:t>
            </a:r>
            <a:r>
              <a:rPr kumimoji="1" lang="en-US" altLang="ja-JP" sz="4400" b="1" dirty="0">
                <a:latin typeface="BIZ UDPゴシック" panose="020B0400000000000000" pitchFamily="50" charset="-128"/>
                <a:ea typeface="BIZ UDPゴシック" panose="020B0400000000000000" pitchFamily="50" charset="-128"/>
              </a:rPr>
              <a:t>5/</a:t>
            </a:r>
            <a:r>
              <a:rPr kumimoji="1" lang="ja-JP" altLang="en-US" sz="4400" b="1" dirty="0">
                <a:latin typeface="BIZ UDPゴシック" panose="020B0400000000000000" pitchFamily="50" charset="-128"/>
                <a:ea typeface="BIZ UDPゴシック" panose="020B0400000000000000" pitchFamily="50" charset="-128"/>
              </a:rPr>
              <a:t>１</a:t>
            </a:r>
            <a:r>
              <a:rPr kumimoji="1" lang="en-US" altLang="ja-JP" sz="4400" b="1" dirty="0">
                <a:latin typeface="BIZ UDPゴシック" panose="020B0400000000000000" pitchFamily="50" charset="-128"/>
                <a:ea typeface="BIZ UDPゴシック" panose="020B0400000000000000" pitchFamily="50" charset="-128"/>
              </a:rPr>
              <a:t>0/</a:t>
            </a:r>
            <a:r>
              <a:rPr lang="en-US" altLang="ja-JP" sz="4400" b="1" dirty="0">
                <a:latin typeface="BIZ UDPゴシック" panose="020B0400000000000000" pitchFamily="50" charset="-128"/>
                <a:ea typeface="BIZ UDPゴシック" panose="020B0400000000000000" pitchFamily="50" charset="-128"/>
              </a:rPr>
              <a:t>19</a:t>
            </a:r>
            <a:endParaRPr kumimoji="1" lang="en-US" altLang="ja-JP" sz="4400" b="1" dirty="0">
              <a:latin typeface="BIZ UDPゴシック" panose="020B0400000000000000" pitchFamily="50" charset="-128"/>
              <a:ea typeface="BIZ UDPゴシック" panose="020B0400000000000000" pitchFamily="50" charset="-128"/>
            </a:endParaRPr>
          </a:p>
          <a:p>
            <a:r>
              <a:rPr kumimoji="1" lang="ja-JP" altLang="en-US" sz="4400" b="1" dirty="0">
                <a:latin typeface="BIZ UDPゴシック" panose="020B0400000000000000" pitchFamily="50" charset="-128"/>
                <a:ea typeface="BIZ UDPゴシック" panose="020B0400000000000000" pitchFamily="50" charset="-128"/>
              </a:rPr>
              <a:t>大分県教育センター</a:t>
            </a:r>
          </a:p>
        </p:txBody>
      </p:sp>
    </p:spTree>
    <p:extLst>
      <p:ext uri="{BB962C8B-B14F-4D97-AF65-F5344CB8AC3E}">
        <p14:creationId xmlns:p14="http://schemas.microsoft.com/office/powerpoint/2010/main" val="347551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7F8FB4F-9455-77E8-F33F-E5894224F4DE}"/>
              </a:ext>
            </a:extLst>
          </p:cNvPr>
          <p:cNvSpPr>
            <a:spLocks noGrp="1"/>
          </p:cNvSpPr>
          <p:nvPr>
            <p:ph type="title"/>
          </p:nvPr>
        </p:nvSpPr>
        <p:spPr>
          <a:xfrm>
            <a:off x="139148" y="71435"/>
            <a:ext cx="11933271" cy="1325563"/>
          </a:xfrm>
          <a:solidFill>
            <a:schemeClr val="accent1"/>
          </a:solidFill>
        </p:spPr>
        <p:txBody>
          <a:bodyPr>
            <a:normAutofit/>
          </a:bodyPr>
          <a:lstStyle/>
          <a:p>
            <a:r>
              <a:rPr kumimoji="1" lang="en-US" altLang="ja-JP" sz="3900" b="1" dirty="0">
                <a:solidFill>
                  <a:schemeClr val="bg1"/>
                </a:solidFill>
                <a:latin typeface="BIZ UDPゴシック" panose="020B0400000000000000" pitchFamily="50" charset="-128"/>
                <a:ea typeface="BIZ UDPゴシック" panose="020B0400000000000000" pitchFamily="50" charset="-128"/>
              </a:rPr>
              <a:t>When you hear “age-friendly community,” what do you think of?</a:t>
            </a:r>
            <a:endParaRPr kumimoji="1" lang="ja-JP" altLang="en-US" sz="39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7BC2D44-2BF7-2908-1FFD-49687523A6AE}"/>
              </a:ext>
            </a:extLst>
          </p:cNvPr>
          <p:cNvPicPr preferRelativeResize="0">
            <a:picLocks/>
          </p:cNvPicPr>
          <p:nvPr/>
        </p:nvPicPr>
        <p:blipFill rotWithShape="1">
          <a:blip r:embed="rId2">
            <a:extLst>
              <a:ext uri="{28A0092B-C50C-407E-A947-70E740481C1C}">
                <a14:useLocalDpi xmlns:a14="http://schemas.microsoft.com/office/drawing/2010/main" val="0"/>
              </a:ext>
            </a:extLst>
          </a:blip>
          <a:srcRect t="5035" b="5035"/>
          <a:stretch/>
        </p:blipFill>
        <p:spPr>
          <a:xfrm>
            <a:off x="4435720" y="4119360"/>
            <a:ext cx="3600000" cy="2160000"/>
          </a:xfrm>
          <a:prstGeom prst="rect">
            <a:avLst/>
          </a:prstGeom>
        </p:spPr>
      </p:pic>
      <p:pic>
        <p:nvPicPr>
          <p:cNvPr id="5" name="図 4">
            <a:extLst>
              <a:ext uri="{FF2B5EF4-FFF2-40B4-BE49-F238E27FC236}">
                <a16:creationId xmlns:a16="http://schemas.microsoft.com/office/drawing/2014/main" id="{DBB16536-6649-CE9E-ECD5-96262CED5A2A}"/>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5035" b="5035"/>
          <a:stretch/>
        </p:blipFill>
        <p:spPr>
          <a:xfrm>
            <a:off x="670559" y="4119360"/>
            <a:ext cx="3600000" cy="2160000"/>
          </a:xfrm>
          <a:prstGeom prst="rect">
            <a:avLst/>
          </a:prstGeom>
        </p:spPr>
      </p:pic>
      <p:pic>
        <p:nvPicPr>
          <p:cNvPr id="12" name="図 11">
            <a:extLst>
              <a:ext uri="{FF2B5EF4-FFF2-40B4-BE49-F238E27FC236}">
                <a16:creationId xmlns:a16="http://schemas.microsoft.com/office/drawing/2014/main" id="{77DE8BFE-1739-ECEE-D723-A8759484B790}"/>
              </a:ext>
            </a:extLst>
          </p:cNvPr>
          <p:cNvPicPr preferRelativeResize="0">
            <a:picLocks/>
          </p:cNvPicPr>
          <p:nvPr/>
        </p:nvPicPr>
        <p:blipFill rotWithShape="1">
          <a:blip r:embed="rId4">
            <a:extLst>
              <a:ext uri="{28A0092B-C50C-407E-A947-70E740481C1C}">
                <a14:useLocalDpi xmlns:a14="http://schemas.microsoft.com/office/drawing/2010/main" val="0"/>
              </a:ext>
            </a:extLst>
          </a:blip>
          <a:srcRect t="5035" b="5035"/>
          <a:stretch/>
        </p:blipFill>
        <p:spPr>
          <a:xfrm>
            <a:off x="8200881" y="1809000"/>
            <a:ext cx="3600000" cy="2160000"/>
          </a:xfrm>
          <a:prstGeom prst="rect">
            <a:avLst/>
          </a:prstGeom>
        </p:spPr>
      </p:pic>
      <p:pic>
        <p:nvPicPr>
          <p:cNvPr id="15" name="図 14">
            <a:extLst>
              <a:ext uri="{FF2B5EF4-FFF2-40B4-BE49-F238E27FC236}">
                <a16:creationId xmlns:a16="http://schemas.microsoft.com/office/drawing/2014/main" id="{AF6D4706-6B1C-F626-B037-82C209A80039}"/>
              </a:ext>
            </a:extLst>
          </p:cNvPr>
          <p:cNvPicPr preferRelativeResize="0">
            <a:picLocks/>
          </p:cNvPicPr>
          <p:nvPr/>
        </p:nvPicPr>
        <p:blipFill rotWithShape="1">
          <a:blip r:embed="rId5">
            <a:extLst>
              <a:ext uri="{28A0092B-C50C-407E-A947-70E740481C1C}">
                <a14:useLocalDpi xmlns:a14="http://schemas.microsoft.com/office/drawing/2010/main" val="0"/>
              </a:ext>
            </a:extLst>
          </a:blip>
          <a:srcRect t="5035" b="5035"/>
          <a:stretch/>
        </p:blipFill>
        <p:spPr>
          <a:xfrm>
            <a:off x="4435720" y="1809000"/>
            <a:ext cx="3600000" cy="2160000"/>
          </a:xfrm>
          <a:prstGeom prst="rect">
            <a:avLst/>
          </a:prstGeom>
        </p:spPr>
      </p:pic>
      <p:pic>
        <p:nvPicPr>
          <p:cNvPr id="17" name="図 16">
            <a:extLst>
              <a:ext uri="{FF2B5EF4-FFF2-40B4-BE49-F238E27FC236}">
                <a16:creationId xmlns:a16="http://schemas.microsoft.com/office/drawing/2014/main" id="{4870B4B2-2B56-D20C-5F5E-1B891331EE8F}"/>
              </a:ext>
            </a:extLst>
          </p:cNvPr>
          <p:cNvPicPr preferRelativeResize="0">
            <a:picLocks/>
          </p:cNvPicPr>
          <p:nvPr/>
        </p:nvPicPr>
        <p:blipFill rotWithShape="1">
          <a:blip r:embed="rId6">
            <a:extLst>
              <a:ext uri="{28A0092B-C50C-407E-A947-70E740481C1C}">
                <a14:useLocalDpi xmlns:a14="http://schemas.microsoft.com/office/drawing/2010/main" val="0"/>
              </a:ext>
            </a:extLst>
          </a:blip>
          <a:srcRect t="5035" b="5035"/>
          <a:stretch/>
        </p:blipFill>
        <p:spPr>
          <a:xfrm>
            <a:off x="670559" y="1809000"/>
            <a:ext cx="3600000" cy="2160000"/>
          </a:xfrm>
          <a:prstGeom prst="rect">
            <a:avLst/>
          </a:prstGeom>
        </p:spPr>
      </p:pic>
    </p:spTree>
    <p:extLst>
      <p:ext uri="{BB962C8B-B14F-4D97-AF65-F5344CB8AC3E}">
        <p14:creationId xmlns:p14="http://schemas.microsoft.com/office/powerpoint/2010/main" val="103657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2368-F5E2-018D-8145-FA8609D17EF5}"/>
              </a:ext>
            </a:extLst>
          </p:cNvPr>
          <p:cNvSpPr>
            <a:spLocks noGrp="1"/>
          </p:cNvSpPr>
          <p:nvPr>
            <p:ph type="title"/>
          </p:nvPr>
        </p:nvSpPr>
        <p:spPr/>
        <p:txBody>
          <a:bodyPr/>
          <a:lstStyle/>
          <a:p>
            <a:endParaRPr kumimoji="1" lang="ja-JP" altLang="en-US"/>
          </a:p>
        </p:txBody>
      </p:sp>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695739" y="1935641"/>
            <a:ext cx="10873409" cy="3908568"/>
          </a:xfrm>
        </p:spPr>
        <p:txBody>
          <a:bodyPr>
            <a:noAutofit/>
          </a:bodyPr>
          <a:lstStyle/>
          <a:p>
            <a:pPr marL="0" indent="0" algn="just">
              <a:lnSpc>
                <a:spcPct val="150000"/>
              </a:lnSpc>
              <a:buNone/>
            </a:pP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Step 1</a:t>
            </a:r>
          </a:p>
          <a:p>
            <a:pPr marL="0" indent="0" algn="just">
              <a:lnSpc>
                <a:spcPct val="150000"/>
              </a:lnSpc>
              <a:buNone/>
            </a:pPr>
            <a:r>
              <a:rPr lang="ja-JP" altLang="en-US" sz="5400" dirty="0">
                <a:solidFill>
                  <a:srgbClr val="FF0000"/>
                </a:solidFill>
                <a:latin typeface="BIZ UDPゴシック" panose="020B0400000000000000" pitchFamily="50" charset="-128"/>
                <a:ea typeface="BIZ UDPゴシック" panose="020B0400000000000000" pitchFamily="50" charset="-128"/>
              </a:rPr>
              <a:t>　全文を読んで、概要を理解しよう</a:t>
            </a:r>
            <a:endParaRPr lang="en-US" altLang="ja-JP" sz="5400" dirty="0">
              <a:solidFill>
                <a:srgbClr val="FF0000"/>
              </a:solidFill>
              <a:latin typeface="BIZ UDPゴシック" panose="020B0400000000000000" pitchFamily="50" charset="-128"/>
              <a:ea typeface="BIZ UDPゴシック" panose="020B0400000000000000" pitchFamily="50" charset="-128"/>
            </a:endParaRPr>
          </a:p>
          <a:p>
            <a:pPr marL="0" indent="0" algn="just">
              <a:lnSpc>
                <a:spcPct val="150000"/>
              </a:lnSpc>
              <a:buNone/>
            </a:pPr>
            <a:r>
              <a:rPr lang="en-US" altLang="ja-JP" sz="5400" dirty="0">
                <a:solidFill>
                  <a:srgbClr val="00B050"/>
                </a:solidFill>
                <a:latin typeface="BIZ UDPゴシック" panose="020B0400000000000000" pitchFamily="50" charset="-128"/>
                <a:ea typeface="BIZ UDPゴシック" panose="020B0400000000000000" pitchFamily="50" charset="-128"/>
              </a:rPr>
              <a:t>            </a:t>
            </a:r>
            <a:r>
              <a:rPr lang="ja-JP" altLang="en-US" sz="5400" dirty="0">
                <a:solidFill>
                  <a:srgbClr val="00B050"/>
                </a:solidFill>
                <a:latin typeface="BIZ UDPゴシック" panose="020B0400000000000000" pitchFamily="50" charset="-128"/>
                <a:ea typeface="BIZ UDPゴシック" panose="020B0400000000000000" pitchFamily="50" charset="-128"/>
              </a:rPr>
              <a:t>　</a:t>
            </a:r>
            <a:r>
              <a:rPr lang="en-US" altLang="ja-JP" sz="5400" dirty="0">
                <a:solidFill>
                  <a:srgbClr val="00B050"/>
                </a:solidFill>
                <a:latin typeface="BIZ UDPゴシック" panose="020B0400000000000000" pitchFamily="50" charset="-128"/>
                <a:ea typeface="BIZ UDPゴシック" panose="020B0400000000000000" pitchFamily="50" charset="-128"/>
              </a:rPr>
              <a:t> (5 </a:t>
            </a:r>
            <a:r>
              <a:rPr lang="en-US" altLang="ja-JP" sz="5400" dirty="0" err="1">
                <a:solidFill>
                  <a:srgbClr val="00B050"/>
                </a:solidFill>
                <a:latin typeface="BIZ UDPゴシック" panose="020B0400000000000000" pitchFamily="50" charset="-128"/>
                <a:ea typeface="BIZ UDPゴシック" panose="020B0400000000000000" pitchFamily="50" charset="-128"/>
              </a:rPr>
              <a:t>mins</a:t>
            </a:r>
            <a:r>
              <a:rPr lang="en-US" altLang="ja-JP" sz="5400" dirty="0">
                <a:solidFill>
                  <a:srgbClr val="00B050"/>
                </a:solidFill>
                <a:latin typeface="BIZ UDPゴシック" panose="020B0400000000000000" pitchFamily="50" charset="-128"/>
                <a:ea typeface="BIZ UDPゴシック" panose="020B0400000000000000" pitchFamily="50" charset="-128"/>
              </a:rPr>
              <a:t>)</a:t>
            </a:r>
            <a:endParaRPr lang="ja-JP" altLang="en-US" sz="5400" dirty="0">
              <a:solidFill>
                <a:srgbClr val="00B050"/>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3" y="296113"/>
            <a:ext cx="11904453"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Read an article and summarize it!</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691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466428" y="1766676"/>
            <a:ext cx="11499575" cy="4465159"/>
          </a:xfrm>
        </p:spPr>
        <p:txBody>
          <a:bodyPr>
            <a:noAutofit/>
          </a:bodyPr>
          <a:lstStyle/>
          <a:p>
            <a:pPr marL="0" indent="0" algn="just">
              <a:lnSpc>
                <a:spcPct val="150000"/>
              </a:lnSpc>
              <a:buNone/>
            </a:pPr>
            <a:r>
              <a:rPr lang="en-US" altLang="ja-JP" sz="3600" dirty="0">
                <a:solidFill>
                  <a:schemeClr val="accent2">
                    <a:lumMod val="75000"/>
                  </a:schemeClr>
                </a:solidFill>
                <a:latin typeface="BIZ UDPゴシック" panose="020B0400000000000000" pitchFamily="50" charset="-128"/>
                <a:ea typeface="BIZ UDPゴシック" panose="020B0400000000000000" pitchFamily="50" charset="-128"/>
              </a:rPr>
              <a:t>Does the author think the “</a:t>
            </a:r>
            <a:r>
              <a:rPr lang="en-US" altLang="ja-JP" sz="3600" b="1" dirty="0">
                <a:solidFill>
                  <a:schemeClr val="accent2">
                    <a:lumMod val="75000"/>
                  </a:schemeClr>
                </a:solidFill>
                <a:latin typeface="BIZ UDPゴシック" panose="020B0400000000000000" pitchFamily="50" charset="-128"/>
                <a:ea typeface="BIZ UDPゴシック" panose="020B0400000000000000" pitchFamily="50" charset="-128"/>
              </a:rPr>
              <a:t>age-friendly community”</a:t>
            </a:r>
            <a:r>
              <a:rPr lang="en-US" altLang="ja-JP" sz="3600" dirty="0">
                <a:solidFill>
                  <a:schemeClr val="accent2">
                    <a:lumMod val="75000"/>
                  </a:schemeClr>
                </a:solidFill>
                <a:latin typeface="BIZ UDPゴシック" panose="020B0400000000000000" pitchFamily="50" charset="-128"/>
                <a:ea typeface="BIZ UDPゴシック" panose="020B0400000000000000" pitchFamily="50" charset="-128"/>
              </a:rPr>
              <a:t> is good</a:t>
            </a:r>
            <a:r>
              <a:rPr lang="ja-JP" altLang="en-US" sz="3600" dirty="0">
                <a:solidFill>
                  <a:schemeClr val="accent2">
                    <a:lumMod val="75000"/>
                  </a:schemeClr>
                </a:solidFill>
                <a:latin typeface="BIZ UDPゴシック" panose="020B0400000000000000" pitchFamily="50" charset="-128"/>
                <a:ea typeface="BIZ UDPゴシック" panose="020B0400000000000000" pitchFamily="50" charset="-128"/>
              </a:rPr>
              <a:t> </a:t>
            </a:r>
            <a:r>
              <a:rPr lang="en-US" altLang="ja-JP" sz="3600" dirty="0">
                <a:solidFill>
                  <a:schemeClr val="accent2">
                    <a:lumMod val="75000"/>
                  </a:schemeClr>
                </a:solidFill>
                <a:latin typeface="BIZ UDPゴシック" panose="020B0400000000000000" pitchFamily="50" charset="-128"/>
                <a:ea typeface="BIZ UDPゴシック" panose="020B0400000000000000" pitchFamily="50" charset="-128"/>
              </a:rPr>
              <a:t>only for elderly people?</a:t>
            </a:r>
          </a:p>
          <a:p>
            <a:pPr marL="0" indent="0" algn="just">
              <a:lnSpc>
                <a:spcPct val="150000"/>
              </a:lnSpc>
              <a:buNone/>
            </a:pPr>
            <a:r>
              <a:rPr lang="en-US" altLang="ja-JP" sz="4800" dirty="0">
                <a:solidFill>
                  <a:srgbClr val="0070C0"/>
                </a:solidFill>
                <a:latin typeface="BIZ UDPゴシック" panose="020B0400000000000000" pitchFamily="50" charset="-128"/>
                <a:ea typeface="BIZ UDPゴシック" panose="020B0400000000000000" pitchFamily="50" charset="-128"/>
              </a:rPr>
              <a:t>                </a:t>
            </a:r>
            <a:r>
              <a:rPr lang="en-US" altLang="ja-JP" sz="4800" dirty="0">
                <a:solidFill>
                  <a:srgbClr val="7030A0"/>
                </a:solidFill>
                <a:latin typeface="BIZ UDPゴシック" panose="020B0400000000000000" pitchFamily="50" charset="-128"/>
                <a:ea typeface="BIZ UDPゴシック" panose="020B0400000000000000" pitchFamily="50" charset="-128"/>
              </a:rPr>
              <a:t>Yes  or  No</a:t>
            </a: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4" y="296113"/>
            <a:ext cx="3235530"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5" name="楕円 4"/>
          <p:cNvSpPr/>
          <p:nvPr/>
        </p:nvSpPr>
        <p:spPr>
          <a:xfrm>
            <a:off x="6216215" y="3717235"/>
            <a:ext cx="1699591" cy="10535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259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2368-F5E2-018D-8145-FA8609D17EF5}"/>
              </a:ext>
            </a:extLst>
          </p:cNvPr>
          <p:cNvSpPr>
            <a:spLocks noGrp="1"/>
          </p:cNvSpPr>
          <p:nvPr>
            <p:ph type="title"/>
          </p:nvPr>
        </p:nvSpPr>
        <p:spPr/>
        <p:txBody>
          <a:bodyPr/>
          <a:lstStyle/>
          <a:p>
            <a:endParaRPr kumimoji="1" lang="ja-JP" altLang="en-US"/>
          </a:p>
        </p:txBody>
      </p:sp>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447261" y="1935641"/>
            <a:ext cx="11121887" cy="3908568"/>
          </a:xfrm>
        </p:spPr>
        <p:txBody>
          <a:bodyPr>
            <a:noAutofit/>
          </a:bodyPr>
          <a:lstStyle/>
          <a:p>
            <a:pPr marL="0" indent="0" algn="just">
              <a:lnSpc>
                <a:spcPct val="150000"/>
              </a:lnSpc>
              <a:buNone/>
            </a:pP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Step</a:t>
            </a:r>
            <a:r>
              <a:rPr lang="ja-JP" altLang="en-US" sz="5400" dirty="0">
                <a:solidFill>
                  <a:schemeClr val="accent4">
                    <a:lumMod val="75000"/>
                  </a:schemeClr>
                </a:solidFill>
                <a:latin typeface="BIZ UDPゴシック" panose="020B0400000000000000" pitchFamily="50" charset="-128"/>
                <a:ea typeface="BIZ UDPゴシック" panose="020B0400000000000000" pitchFamily="50" charset="-128"/>
              </a:rPr>
              <a:t> </a:t>
            </a: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2 </a:t>
            </a:r>
          </a:p>
          <a:p>
            <a:pPr marL="0" indent="0" algn="just">
              <a:lnSpc>
                <a:spcPct val="150000"/>
              </a:lnSpc>
              <a:buNone/>
            </a:pPr>
            <a:r>
              <a:rPr lang="ja-JP" altLang="en-US" sz="5400" dirty="0">
                <a:solidFill>
                  <a:srgbClr val="FF0000"/>
                </a:solidFill>
                <a:latin typeface="BIZ UDPゴシック" panose="020B0400000000000000" pitchFamily="50" charset="-128"/>
                <a:ea typeface="BIZ UDPゴシック" panose="020B0400000000000000" pitchFamily="50" charset="-128"/>
              </a:rPr>
              <a:t>　</a:t>
            </a:r>
            <a:r>
              <a:rPr lang="ja-JP" altLang="en-US" sz="5000" dirty="0">
                <a:solidFill>
                  <a:srgbClr val="FF0000"/>
                </a:solidFill>
                <a:latin typeface="BIZ UDPゴシック" panose="020B0400000000000000" pitchFamily="50" charset="-128"/>
                <a:ea typeface="BIZ UDPゴシック" panose="020B0400000000000000" pitchFamily="50" charset="-128"/>
              </a:rPr>
              <a:t>段落ごとに読んで、正確に理解しよう</a:t>
            </a:r>
            <a:endParaRPr lang="en-US" altLang="ja-JP" sz="5000" dirty="0">
              <a:solidFill>
                <a:srgbClr val="FF0000"/>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3" y="296113"/>
            <a:ext cx="11904453"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Read an article and summarize it!</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018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170390" y="206791"/>
            <a:ext cx="11846943" cy="6402257"/>
          </a:xfrm>
        </p:spPr>
        <p:txBody>
          <a:bodyPr>
            <a:noAutofit/>
          </a:bodyPr>
          <a:lstStyle/>
          <a:p>
            <a:pPr marL="0" indent="0" algn="just">
              <a:lnSpc>
                <a:spcPct val="130000"/>
              </a:lnSpc>
              <a:buNone/>
            </a:pPr>
            <a:r>
              <a:rPr lang="ja-JP" altLang="en-US" b="1" dirty="0">
                <a:solidFill>
                  <a:schemeClr val="accent1">
                    <a:lumMod val="75000"/>
                  </a:schemeClr>
                </a:solidFill>
                <a:latin typeface="BIZ UDPゴシック" panose="020B0400000000000000" pitchFamily="50" charset="-128"/>
                <a:ea typeface="BIZ UDPゴシック" panose="020B0400000000000000" pitchFamily="50" charset="-128"/>
              </a:rPr>
              <a:t>　　　</a:t>
            </a:r>
            <a:r>
              <a:rPr lang="en-US" altLang="ja-JP" b="1" dirty="0">
                <a:solidFill>
                  <a:schemeClr val="accent1">
                    <a:lumMod val="75000"/>
                  </a:schemeClr>
                </a:solidFill>
                <a:latin typeface="BIZ UDPゴシック" panose="020B0400000000000000" pitchFamily="50" charset="-128"/>
                <a:ea typeface="BIZ UDPゴシック" panose="020B0400000000000000" pitchFamily="50" charset="-128"/>
              </a:rPr>
              <a:t>Our society is aging quickly. To deal with this change, the idea of an "age-friendly community" was born. This is not just about helping older people. The main goal is to build strong relationships between all people, no matter their age. Kofi Annan, at the UN, explained this idea well in 1999. He was the seventh Secretary-General of the United Nations. He described a "Society for All Ages". This is a society where different generations are not separated, but work together for the same goals.</a:t>
            </a:r>
            <a:endParaRPr lang="ja-JP" altLang="en-US"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3BB73226-E4AC-C7EB-9B86-5FB1D8C185FE}"/>
              </a:ext>
            </a:extLst>
          </p:cNvPr>
          <p:cNvSpPr/>
          <p:nvPr/>
        </p:nvSpPr>
        <p:spPr>
          <a:xfrm>
            <a:off x="348088" y="353456"/>
            <a:ext cx="385482" cy="44823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ysClr val="windowText" lastClr="000000"/>
                </a:solidFill>
              </a:rPr>
              <a:t>1</a:t>
            </a:r>
            <a:endParaRPr kumimoji="1" lang="ja-JP" altLang="en-US" sz="2800" b="1" dirty="0">
              <a:solidFill>
                <a:sysClr val="windowText" lastClr="000000"/>
              </a:solidFill>
            </a:endParaRPr>
          </a:p>
        </p:txBody>
      </p:sp>
    </p:spTree>
    <p:extLst>
      <p:ext uri="{BB962C8B-B14F-4D97-AF65-F5344CB8AC3E}">
        <p14:creationId xmlns:p14="http://schemas.microsoft.com/office/powerpoint/2010/main" val="288114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377684" y="1608424"/>
            <a:ext cx="11499575" cy="5091324"/>
          </a:xfrm>
        </p:spPr>
        <p:txBody>
          <a:bodyPr>
            <a:noAutofit/>
          </a:bodyPr>
          <a:lstStyle/>
          <a:p>
            <a:pPr marL="0" indent="0" algn="just">
              <a:lnSpc>
                <a:spcPct val="150000"/>
              </a:lnSpc>
              <a:buNone/>
            </a:pPr>
            <a:r>
              <a:rPr lang="en-US" altLang="ja-JP" sz="4000" dirty="0">
                <a:solidFill>
                  <a:srgbClr val="002060"/>
                </a:solidFill>
                <a:latin typeface="BIZ UDPゴシック" panose="020B0400000000000000" pitchFamily="50" charset="-128"/>
                <a:ea typeface="BIZ UDPゴシック" panose="020B0400000000000000" pitchFamily="50" charset="-128"/>
              </a:rPr>
              <a:t>Why did the age-friendly community movement start?</a:t>
            </a:r>
          </a:p>
          <a:p>
            <a:pPr marL="0" indent="0" algn="just">
              <a:lnSpc>
                <a:spcPct val="150000"/>
              </a:lnSpc>
              <a:buNone/>
            </a:pPr>
            <a:r>
              <a:rPr lang="en-US" altLang="ja-JP" sz="4000" dirty="0">
                <a:solidFill>
                  <a:srgbClr val="FF0000"/>
                </a:solidFill>
                <a:latin typeface="BIZ UDPゴシック" panose="020B0400000000000000" pitchFamily="50" charset="-128"/>
                <a:ea typeface="BIZ UDPゴシック" panose="020B0400000000000000" pitchFamily="50" charset="-128"/>
              </a:rPr>
              <a:t>A: Because deal with the change of a rapidly aging society.</a:t>
            </a:r>
            <a:r>
              <a:rPr lang="ja-JP" altLang="en-US" sz="4000" dirty="0">
                <a:solidFill>
                  <a:srgbClr val="FF0000"/>
                </a:solidFill>
                <a:latin typeface="BIZ UDPゴシック" panose="020B0400000000000000" pitchFamily="50" charset="-128"/>
                <a:ea typeface="BIZ UDPゴシック" panose="020B0400000000000000" pitchFamily="50" charset="-128"/>
              </a:rPr>
              <a:t>　　</a:t>
            </a:r>
            <a:endParaRPr lang="en-US" altLang="ja-JP" sz="4000" dirty="0">
              <a:solidFill>
                <a:srgbClr val="FF0000"/>
              </a:solidFill>
              <a:latin typeface="BIZ UDPゴシック" panose="020B0400000000000000" pitchFamily="50" charset="-128"/>
              <a:ea typeface="BIZ UDPゴシック" panose="020B0400000000000000" pitchFamily="50" charset="-128"/>
            </a:endParaRPr>
          </a:p>
          <a:p>
            <a:pPr marL="0" indent="0" algn="just">
              <a:lnSpc>
                <a:spcPct val="150000"/>
              </a:lnSpc>
              <a:buNone/>
            </a:pPr>
            <a:r>
              <a:rPr lang="ja-JP" altLang="en-US" sz="4000" dirty="0">
                <a:solidFill>
                  <a:schemeClr val="accent2">
                    <a:lumMod val="75000"/>
                  </a:schemeClr>
                </a:solidFill>
                <a:latin typeface="BIZ UDPゴシック" panose="020B0400000000000000" pitchFamily="50" charset="-128"/>
                <a:ea typeface="BIZ UDPゴシック" panose="020B0400000000000000" pitchFamily="50" charset="-128"/>
              </a:rPr>
              <a:t>（急速な高齢化社会の変化に対応するため）</a:t>
            </a:r>
            <a:endParaRPr lang="en-US" altLang="ja-JP" sz="40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1-</a:t>
            </a:r>
            <a:r>
              <a:rPr lang="ja-JP" altLang="en-US" b="1" dirty="0">
                <a:solidFill>
                  <a:schemeClr val="bg1"/>
                </a:solidFill>
                <a:latin typeface="BIZ UDPゴシック" panose="020B0400000000000000" pitchFamily="50" charset="-128"/>
                <a:ea typeface="BIZ UDPゴシック" panose="020B0400000000000000" pitchFamily="50" charset="-128"/>
              </a:rPr>
              <a:t>①</a:t>
            </a:r>
          </a:p>
        </p:txBody>
      </p:sp>
    </p:spTree>
    <p:extLst>
      <p:ext uri="{BB962C8B-B14F-4D97-AF65-F5344CB8AC3E}">
        <p14:creationId xmlns:p14="http://schemas.microsoft.com/office/powerpoint/2010/main" val="7085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311423" y="1701189"/>
            <a:ext cx="11499575" cy="5216446"/>
          </a:xfrm>
        </p:spPr>
        <p:txBody>
          <a:bodyPr>
            <a:noAutofit/>
          </a:bodyPr>
          <a:lstStyle/>
          <a:p>
            <a:pPr marL="0" indent="0" algn="just">
              <a:lnSpc>
                <a:spcPct val="130000"/>
              </a:lnSpc>
              <a:buNone/>
            </a:pPr>
            <a:r>
              <a:rPr lang="en-US" altLang="ja-JP" sz="3400" dirty="0">
                <a:solidFill>
                  <a:srgbClr val="002060"/>
                </a:solidFill>
                <a:latin typeface="BIZ UDPゴシック" panose="020B0400000000000000" pitchFamily="50" charset="-128"/>
                <a:ea typeface="BIZ UDPゴシック" panose="020B0400000000000000" pitchFamily="50" charset="-128"/>
              </a:rPr>
              <a:t>What do many people agree is important in an age-friendly community?</a:t>
            </a:r>
          </a:p>
          <a:p>
            <a:pPr marL="0" indent="0" algn="just">
              <a:lnSpc>
                <a:spcPct val="130000"/>
              </a:lnSpc>
              <a:buNone/>
            </a:pPr>
            <a:r>
              <a:rPr lang="en-US" altLang="ja-JP" sz="3400" dirty="0">
                <a:solidFill>
                  <a:srgbClr val="FF0000"/>
                </a:solidFill>
                <a:latin typeface="BIZ UDPゴシック" panose="020B0400000000000000" pitchFamily="50" charset="-128"/>
                <a:ea typeface="BIZ UDPゴシック" panose="020B0400000000000000" pitchFamily="50" charset="-128"/>
              </a:rPr>
              <a:t>A: An important goal is to build strong relationships between all people, no matter their age. </a:t>
            </a:r>
          </a:p>
          <a:p>
            <a:pPr marL="0" indent="0" algn="just">
              <a:lnSpc>
                <a:spcPct val="130000"/>
              </a:lnSpc>
              <a:buNone/>
            </a:pPr>
            <a:r>
              <a:rPr lang="en-US" altLang="ja-JP" sz="34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3400" dirty="0">
                <a:solidFill>
                  <a:schemeClr val="accent2">
                    <a:lumMod val="75000"/>
                  </a:schemeClr>
                </a:solidFill>
                <a:latin typeface="BIZ UDPゴシック" panose="020B0400000000000000" pitchFamily="50" charset="-128"/>
                <a:ea typeface="BIZ UDPゴシック" panose="020B0400000000000000" pitchFamily="50" charset="-128"/>
              </a:rPr>
              <a:t>年齢に関係なく、すべての人々の間に強固な関係を築くことが重要な目標である）</a:t>
            </a:r>
            <a:endParaRPr lang="en-US" altLang="ja-JP" sz="34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1-</a:t>
            </a:r>
            <a:r>
              <a:rPr lang="ja-JP" altLang="en-US" b="1" dirty="0">
                <a:solidFill>
                  <a:schemeClr val="bg1"/>
                </a:solidFill>
                <a:latin typeface="BIZ UDPゴシック" panose="020B0400000000000000" pitchFamily="50" charset="-128"/>
                <a:ea typeface="BIZ UDPゴシック" panose="020B0400000000000000" pitchFamily="50" charset="-128"/>
              </a:rPr>
              <a:t>②</a:t>
            </a:r>
          </a:p>
        </p:txBody>
      </p:sp>
    </p:spTree>
    <p:extLst>
      <p:ext uri="{BB962C8B-B14F-4D97-AF65-F5344CB8AC3E}">
        <p14:creationId xmlns:p14="http://schemas.microsoft.com/office/powerpoint/2010/main" val="8197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337927" y="1325563"/>
            <a:ext cx="11499575" cy="5370512"/>
          </a:xfrm>
        </p:spPr>
        <p:txBody>
          <a:bodyPr>
            <a:noAutofit/>
          </a:bodyPr>
          <a:lstStyle/>
          <a:p>
            <a:pPr marL="0" indent="0">
              <a:lnSpc>
                <a:spcPct val="130000"/>
              </a:lnSpc>
              <a:buNone/>
            </a:pPr>
            <a:r>
              <a:rPr lang="en-US" altLang="ja-JP" sz="3600" dirty="0">
                <a:solidFill>
                  <a:srgbClr val="002060"/>
                </a:solidFill>
                <a:latin typeface="BIZ UDPゴシック" panose="020B0400000000000000" pitchFamily="50" charset="-128"/>
                <a:ea typeface="BIZ UDPゴシック" panose="020B0400000000000000" pitchFamily="50" charset="-128"/>
              </a:rPr>
              <a:t>Who was Kofi Annan?</a:t>
            </a:r>
          </a:p>
          <a:p>
            <a:pPr marL="0" indent="0">
              <a:lnSpc>
                <a:spcPct val="130000"/>
              </a:lnSpc>
              <a:buNone/>
            </a:pPr>
            <a:r>
              <a:rPr lang="en-US" altLang="ja-JP" sz="3600" dirty="0">
                <a:solidFill>
                  <a:srgbClr val="C00000"/>
                </a:solidFill>
                <a:latin typeface="BIZ UDPゴシック" panose="020B0400000000000000" pitchFamily="50" charset="-128"/>
                <a:ea typeface="BIZ UDPゴシック" panose="020B0400000000000000" pitchFamily="50" charset="-128"/>
              </a:rPr>
              <a:t>A:</a:t>
            </a:r>
            <a:r>
              <a:rPr lang="en-US" altLang="ja-JP" sz="3600" dirty="0">
                <a:solidFill>
                  <a:srgbClr val="FF0000"/>
                </a:solidFill>
                <a:latin typeface="BIZ UDPゴシック" panose="020B0400000000000000" pitchFamily="50" charset="-128"/>
                <a:ea typeface="BIZ UDPゴシック" panose="020B0400000000000000" pitchFamily="50" charset="-128"/>
              </a:rPr>
              <a:t>  He was the seventh Secretary-General of the United Nations.</a:t>
            </a:r>
          </a:p>
          <a:p>
            <a:pPr marL="0" indent="0">
              <a:lnSpc>
                <a:spcPct val="130000"/>
              </a:lnSpc>
              <a:buNone/>
            </a:pPr>
            <a:r>
              <a:rPr lang="ja-JP" altLang="en-US" sz="3600" dirty="0">
                <a:solidFill>
                  <a:schemeClr val="accent2">
                    <a:lumMod val="75000"/>
                  </a:schemeClr>
                </a:solidFill>
                <a:latin typeface="BIZ UDPゴシック" panose="020B0400000000000000" pitchFamily="50" charset="-128"/>
                <a:ea typeface="BIZ UDPゴシック" panose="020B0400000000000000" pitchFamily="50" charset="-128"/>
              </a:rPr>
              <a:t>（国連の７代目事務総長）</a:t>
            </a:r>
            <a:endParaRPr lang="en-US" altLang="ja-JP" sz="36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1-</a:t>
            </a:r>
            <a:r>
              <a:rPr lang="ja-JP" altLang="en-US" b="1" dirty="0">
                <a:solidFill>
                  <a:schemeClr val="bg1"/>
                </a:solidFill>
                <a:latin typeface="BIZ UDPゴシック" panose="020B0400000000000000" pitchFamily="50" charset="-128"/>
                <a:ea typeface="BIZ UDPゴシック" panose="020B0400000000000000" pitchFamily="50" charset="-128"/>
              </a:rPr>
              <a:t>③</a:t>
            </a:r>
          </a:p>
        </p:txBody>
      </p:sp>
    </p:spTree>
    <p:extLst>
      <p:ext uri="{BB962C8B-B14F-4D97-AF65-F5344CB8AC3E}">
        <p14:creationId xmlns:p14="http://schemas.microsoft.com/office/powerpoint/2010/main" val="12891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143772" y="1471337"/>
            <a:ext cx="11499575" cy="5216446"/>
          </a:xfrm>
        </p:spPr>
        <p:txBody>
          <a:bodyPr>
            <a:noAutofit/>
          </a:bodyPr>
          <a:lstStyle/>
          <a:p>
            <a:pPr marL="0" indent="0" algn="just">
              <a:lnSpc>
                <a:spcPct val="130000"/>
              </a:lnSpc>
              <a:buNone/>
            </a:pPr>
            <a:r>
              <a:rPr lang="en-US" altLang="ja-JP" sz="3600" dirty="0">
                <a:solidFill>
                  <a:srgbClr val="002060"/>
                </a:solidFill>
                <a:latin typeface="BIZ UDPゴシック" panose="020B0400000000000000" pitchFamily="50" charset="-128"/>
                <a:ea typeface="BIZ UDPゴシック" panose="020B0400000000000000" pitchFamily="50" charset="-128"/>
              </a:rPr>
              <a:t>How does an age-friendly community treat different age groups?</a:t>
            </a:r>
          </a:p>
          <a:p>
            <a:pPr marL="0" indent="0" algn="just">
              <a:lnSpc>
                <a:spcPct val="130000"/>
              </a:lnSpc>
              <a:buNone/>
            </a:pPr>
            <a:r>
              <a:rPr lang="en-US" altLang="ja-JP" sz="3600" dirty="0">
                <a:solidFill>
                  <a:srgbClr val="C00000"/>
                </a:solidFill>
                <a:latin typeface="BIZ UDPゴシック" panose="020B0400000000000000" pitchFamily="50" charset="-128"/>
                <a:ea typeface="BIZ UDPゴシック" panose="020B0400000000000000" pitchFamily="50" charset="-128"/>
              </a:rPr>
              <a:t>A:</a:t>
            </a:r>
            <a:r>
              <a:rPr lang="en-US" altLang="ja-JP" sz="3600" dirty="0">
                <a:solidFill>
                  <a:srgbClr val="FF0000"/>
                </a:solidFill>
                <a:latin typeface="BIZ UDPゴシック" panose="020B0400000000000000" pitchFamily="50" charset="-128"/>
                <a:ea typeface="BIZ UDPゴシック" panose="020B0400000000000000" pitchFamily="50" charset="-128"/>
              </a:rPr>
              <a:t> It means that people of all generations should not live apart but share goals and work together.</a:t>
            </a:r>
          </a:p>
          <a:p>
            <a:pPr marL="0" indent="0" algn="just">
              <a:lnSpc>
                <a:spcPct val="130000"/>
              </a:lnSpc>
              <a:buNone/>
            </a:pPr>
            <a:r>
              <a:rPr lang="en-US" altLang="ja-JP" sz="36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3600" dirty="0">
                <a:solidFill>
                  <a:schemeClr val="accent2">
                    <a:lumMod val="75000"/>
                  </a:schemeClr>
                </a:solidFill>
                <a:latin typeface="BIZ UDPゴシック" panose="020B0400000000000000" pitchFamily="50" charset="-128"/>
                <a:ea typeface="BIZ UDPゴシック" panose="020B0400000000000000" pitchFamily="50" charset="-128"/>
              </a:rPr>
              <a:t>あらゆる世代の人々が別々に暮らすのではなく、目標を共有して、一緒に取り組んでいくということ）</a:t>
            </a:r>
          </a:p>
          <a:p>
            <a:pPr marL="0" indent="0" algn="just">
              <a:lnSpc>
                <a:spcPct val="130000"/>
              </a:lnSpc>
              <a:buNone/>
            </a:pPr>
            <a:endParaRPr lang="en-US" altLang="ja-JP" sz="36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1-</a:t>
            </a:r>
            <a:r>
              <a:rPr lang="ja-JP" altLang="en-US" b="1" dirty="0">
                <a:solidFill>
                  <a:schemeClr val="bg1"/>
                </a:solidFill>
                <a:latin typeface="BIZ UDPゴシック" panose="020B0400000000000000" pitchFamily="50" charset="-128"/>
                <a:ea typeface="BIZ UDPゴシック" panose="020B0400000000000000" pitchFamily="50" charset="-128"/>
              </a:rPr>
              <a:t>④</a:t>
            </a:r>
          </a:p>
        </p:txBody>
      </p:sp>
    </p:spTree>
    <p:extLst>
      <p:ext uri="{BB962C8B-B14F-4D97-AF65-F5344CB8AC3E}">
        <p14:creationId xmlns:p14="http://schemas.microsoft.com/office/powerpoint/2010/main" val="7099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F8FD20-BA03-2EA9-2F4D-91997B121423}"/>
              </a:ext>
            </a:extLst>
          </p:cNvPr>
          <p:cNvSpPr txBox="1">
            <a:spLocks/>
          </p:cNvSpPr>
          <p:nvPr/>
        </p:nvSpPr>
        <p:spPr>
          <a:xfrm>
            <a:off x="170390" y="206791"/>
            <a:ext cx="11846943" cy="6402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ja-JP" altLang="en-US" b="1" dirty="0">
                <a:solidFill>
                  <a:schemeClr val="accent1">
                    <a:lumMod val="75000"/>
                  </a:schemeClr>
                </a:solidFill>
                <a:latin typeface="BIZ UDPゴシック" panose="020B0400000000000000" pitchFamily="50" charset="-128"/>
                <a:ea typeface="BIZ UDPゴシック" panose="020B0400000000000000" pitchFamily="50" charset="-128"/>
              </a:rPr>
              <a:t>　　　</a:t>
            </a:r>
            <a:r>
              <a:rPr lang="en-US" altLang="ja-JP" b="1" dirty="0">
                <a:solidFill>
                  <a:schemeClr val="accent1">
                    <a:lumMod val="75000"/>
                  </a:schemeClr>
                </a:solidFill>
                <a:latin typeface="BIZ UDPゴシック" panose="020B0400000000000000" pitchFamily="50" charset="-128"/>
                <a:ea typeface="BIZ UDPゴシック" panose="020B0400000000000000" pitchFamily="50" charset="-128"/>
              </a:rPr>
              <a:t>The World Health Organization (WHO) agrees with this broad vision. The WHO explains that aging is a lifelong process. It’s not something that only happens to old people; we are all aging every day of our lives. The organization also says that everyone should have the chance to age in a healthy way. To make sure people can live well in their later years, the WHO recommends that we must invest in our health at all stages of life.</a:t>
            </a:r>
            <a:endParaRPr lang="ja-JP" altLang="en-US"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27766D1D-877C-7096-2433-7C10E8882A27}"/>
              </a:ext>
            </a:extLst>
          </p:cNvPr>
          <p:cNvSpPr/>
          <p:nvPr/>
        </p:nvSpPr>
        <p:spPr>
          <a:xfrm>
            <a:off x="295836" y="248952"/>
            <a:ext cx="385482" cy="44823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ysClr val="windowText" lastClr="000000"/>
                </a:solidFill>
              </a:rPr>
              <a:t>2</a:t>
            </a:r>
            <a:endParaRPr kumimoji="1" lang="ja-JP" altLang="en-US" sz="2800" b="1" dirty="0">
              <a:solidFill>
                <a:sysClr val="windowText" lastClr="000000"/>
              </a:solidFill>
            </a:endParaRPr>
          </a:p>
        </p:txBody>
      </p:sp>
    </p:spTree>
    <p:extLst>
      <p:ext uri="{BB962C8B-B14F-4D97-AF65-F5344CB8AC3E}">
        <p14:creationId xmlns:p14="http://schemas.microsoft.com/office/powerpoint/2010/main" val="196358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2368-F5E2-018D-8145-FA8609D17EF5}"/>
              </a:ext>
            </a:extLst>
          </p:cNvPr>
          <p:cNvSpPr>
            <a:spLocks noGrp="1"/>
          </p:cNvSpPr>
          <p:nvPr>
            <p:ph type="title"/>
          </p:nvPr>
        </p:nvSpPr>
        <p:spPr/>
        <p:txBody>
          <a:bodyPr/>
          <a:lstStyle/>
          <a:p>
            <a:r>
              <a:rPr kumimoji="1" lang="en-US" altLang="ja-JP" dirty="0"/>
              <a:t>  </a:t>
            </a:r>
            <a:endParaRPr kumimoji="1" lang="ja-JP" altLang="en-US" dirty="0"/>
          </a:p>
        </p:txBody>
      </p:sp>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304798" y="1995576"/>
            <a:ext cx="11582401" cy="4502989"/>
          </a:xfrm>
        </p:spPr>
        <p:txBody>
          <a:bodyPr>
            <a:normAutofit/>
          </a:bodyPr>
          <a:lstStyle/>
          <a:p>
            <a:pPr marL="0" indent="0">
              <a:buNone/>
            </a:pPr>
            <a:r>
              <a:rPr lang="en-US" altLang="ja-JP" sz="4000" dirty="0">
                <a:latin typeface="BIZ UDPゴシック" panose="020B0400000000000000" pitchFamily="50" charset="-128"/>
                <a:ea typeface="BIZ UDPゴシック" panose="020B0400000000000000" pitchFamily="50" charset="-128"/>
              </a:rPr>
              <a:t> 1.  do an activity for warming up     </a:t>
            </a:r>
          </a:p>
          <a:p>
            <a:pPr marL="0" indent="0" algn="r">
              <a:buNone/>
            </a:pPr>
            <a:r>
              <a:rPr lang="en-US" altLang="ja-JP" sz="4000" dirty="0">
                <a:latin typeface="BIZ UDPゴシック" panose="020B0400000000000000" pitchFamily="50" charset="-128"/>
                <a:ea typeface="BIZ UDPゴシック" panose="020B0400000000000000" pitchFamily="50" charset="-128"/>
              </a:rPr>
              <a:t>[10 mins]</a:t>
            </a:r>
            <a:r>
              <a:rPr kumimoji="1" lang="en-US" altLang="ja-JP" sz="4000" dirty="0">
                <a:latin typeface="BIZ UDPゴシック" panose="020B0400000000000000" pitchFamily="50" charset="-128"/>
                <a:ea typeface="BIZ UDPゴシック" panose="020B0400000000000000" pitchFamily="50" charset="-128"/>
              </a:rPr>
              <a:t> </a:t>
            </a:r>
          </a:p>
          <a:p>
            <a:pPr marL="0" indent="0">
              <a:buNone/>
            </a:pPr>
            <a:r>
              <a:rPr lang="en-US" altLang="ja-JP" sz="4000" dirty="0">
                <a:latin typeface="BIZ UDPゴシック" panose="020B0400000000000000" pitchFamily="50" charset="-128"/>
                <a:ea typeface="BIZ UDPゴシック" panose="020B0400000000000000" pitchFamily="50" charset="-128"/>
              </a:rPr>
              <a:t> </a:t>
            </a:r>
            <a:r>
              <a:rPr kumimoji="1" lang="en-US" altLang="ja-JP" sz="4000" dirty="0">
                <a:latin typeface="BIZ UDPゴシック" panose="020B0400000000000000" pitchFamily="50" charset="-128"/>
                <a:ea typeface="BIZ UDPゴシック" panose="020B0400000000000000" pitchFamily="50" charset="-128"/>
              </a:rPr>
              <a:t>2.  read an article and summarize it</a:t>
            </a:r>
            <a:endParaRPr lang="en-US" altLang="ja-JP" sz="4000" dirty="0">
              <a:latin typeface="BIZ UDPゴシック" panose="020B0400000000000000" pitchFamily="50" charset="-128"/>
              <a:ea typeface="BIZ UDPゴシック" panose="020B0400000000000000" pitchFamily="50" charset="-128"/>
            </a:endParaRPr>
          </a:p>
          <a:p>
            <a:pPr marL="0" indent="0" algn="r">
              <a:buNone/>
            </a:pPr>
            <a:r>
              <a:rPr lang="en-US" altLang="ja-JP" sz="4000" dirty="0">
                <a:latin typeface="BIZ UDPゴシック" panose="020B0400000000000000" pitchFamily="50" charset="-128"/>
                <a:ea typeface="BIZ UDPゴシック" panose="020B0400000000000000" pitchFamily="50" charset="-128"/>
              </a:rPr>
              <a:t>[40 mins]</a:t>
            </a:r>
          </a:p>
          <a:p>
            <a:pPr marL="0" indent="0">
              <a:buNone/>
            </a:pPr>
            <a:r>
              <a:rPr lang="en-US" altLang="ja-JP" sz="4000" dirty="0">
                <a:latin typeface="BIZ UDPゴシック" panose="020B0400000000000000" pitchFamily="50" charset="-128"/>
                <a:ea typeface="BIZ UDPゴシック" panose="020B0400000000000000" pitchFamily="50" charset="-128"/>
              </a:rPr>
              <a:t> 3.  speak and write about the article                  </a:t>
            </a:r>
          </a:p>
          <a:p>
            <a:pPr marL="0" indent="0">
              <a:buNone/>
            </a:pPr>
            <a:r>
              <a:rPr lang="en-US" altLang="ja-JP" sz="4000" dirty="0">
                <a:latin typeface="BIZ UDPゴシック" panose="020B0400000000000000" pitchFamily="50" charset="-128"/>
                <a:ea typeface="BIZ UDPゴシック" panose="020B0400000000000000" pitchFamily="50" charset="-128"/>
              </a:rPr>
              <a:t>                                                  [50 mins]</a:t>
            </a: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3" y="296113"/>
            <a:ext cx="11904453"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Today, we are going to ...</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498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298169" y="1807830"/>
            <a:ext cx="11499575" cy="4430410"/>
          </a:xfrm>
        </p:spPr>
        <p:txBody>
          <a:bodyPr>
            <a:noAutofit/>
          </a:bodyPr>
          <a:lstStyle/>
          <a:p>
            <a:pPr marL="0" indent="0" algn="just">
              <a:lnSpc>
                <a:spcPct val="130000"/>
              </a:lnSpc>
              <a:buNone/>
            </a:pPr>
            <a:r>
              <a:rPr lang="en-US" altLang="ja-JP" sz="3200" dirty="0">
                <a:solidFill>
                  <a:srgbClr val="002060"/>
                </a:solidFill>
                <a:latin typeface="BIZ UDPゴシック" panose="020B0400000000000000" pitchFamily="50" charset="-128"/>
                <a:ea typeface="BIZ UDPゴシック" panose="020B0400000000000000" pitchFamily="50" charset="-128"/>
              </a:rPr>
              <a:t>What does the World Health Organization (WHO) point out about aging?</a:t>
            </a:r>
          </a:p>
          <a:p>
            <a:pPr marL="0" indent="0" algn="just">
              <a:lnSpc>
                <a:spcPct val="130000"/>
              </a:lnSpc>
              <a:buNone/>
            </a:pPr>
            <a:r>
              <a:rPr lang="en-US" altLang="ja-JP" sz="3200" dirty="0">
                <a:solidFill>
                  <a:srgbClr val="C00000"/>
                </a:solidFill>
                <a:latin typeface="BIZ UDPゴシック" panose="020B0400000000000000" pitchFamily="50" charset="-128"/>
                <a:ea typeface="BIZ UDPゴシック" panose="020B0400000000000000" pitchFamily="50" charset="-128"/>
              </a:rPr>
              <a:t>A:</a:t>
            </a:r>
            <a:r>
              <a:rPr lang="en-US" altLang="ja-JP" sz="3200" dirty="0">
                <a:solidFill>
                  <a:srgbClr val="FF0000"/>
                </a:solidFill>
                <a:latin typeface="BIZ UDPゴシック" panose="020B0400000000000000" pitchFamily="50" charset="-128"/>
                <a:ea typeface="BIZ UDPゴシック" panose="020B0400000000000000" pitchFamily="50" charset="-128"/>
              </a:rPr>
              <a:t> It points out that aging is a lifelong process.</a:t>
            </a:r>
          </a:p>
          <a:p>
            <a:pPr marL="0" indent="0" algn="just">
              <a:lnSpc>
                <a:spcPct val="130000"/>
              </a:lnSpc>
              <a:buNone/>
            </a:pPr>
            <a:r>
              <a:rPr lang="en-US" altLang="ja-JP" sz="3200" dirty="0">
                <a:solidFill>
                  <a:srgbClr val="FF0000"/>
                </a:solidFill>
                <a:latin typeface="BIZ UDPゴシック" panose="020B0400000000000000" pitchFamily="50" charset="-128"/>
                <a:ea typeface="BIZ UDPゴシック" panose="020B0400000000000000" pitchFamily="50" charset="-128"/>
              </a:rPr>
              <a:t> </a:t>
            </a:r>
            <a:r>
              <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3200" dirty="0">
                <a:solidFill>
                  <a:schemeClr val="accent2">
                    <a:lumMod val="75000"/>
                  </a:schemeClr>
                </a:solidFill>
                <a:latin typeface="BIZ UDPゴシック" panose="020B0400000000000000" pitchFamily="50" charset="-128"/>
                <a:ea typeface="BIZ UDPゴシック" panose="020B0400000000000000" pitchFamily="50" charset="-128"/>
              </a:rPr>
              <a:t>老化は生涯にわたるプロセスであると指摘している）</a:t>
            </a:r>
            <a:endPar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2-</a:t>
            </a:r>
            <a:r>
              <a:rPr lang="ja-JP" altLang="en-US" b="1" dirty="0">
                <a:solidFill>
                  <a:schemeClr val="bg1"/>
                </a:solidFill>
                <a:latin typeface="BIZ UDPゴシック" panose="020B0400000000000000" pitchFamily="50" charset="-128"/>
                <a:ea typeface="BIZ UDPゴシック" panose="020B0400000000000000" pitchFamily="50" charset="-128"/>
              </a:rPr>
              <a:t>①</a:t>
            </a:r>
          </a:p>
        </p:txBody>
      </p:sp>
    </p:spTree>
    <p:extLst>
      <p:ext uri="{BB962C8B-B14F-4D97-AF65-F5344CB8AC3E}">
        <p14:creationId xmlns:p14="http://schemas.microsoft.com/office/powerpoint/2010/main" val="84456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245161" y="1784005"/>
            <a:ext cx="11499575" cy="4280107"/>
          </a:xfrm>
        </p:spPr>
        <p:txBody>
          <a:bodyPr>
            <a:noAutofit/>
          </a:bodyPr>
          <a:lstStyle/>
          <a:p>
            <a:pPr marL="0" indent="0" algn="just">
              <a:lnSpc>
                <a:spcPct val="130000"/>
              </a:lnSpc>
              <a:buNone/>
            </a:pPr>
            <a:r>
              <a:rPr lang="en-US" altLang="ja-JP" sz="3200" dirty="0">
                <a:solidFill>
                  <a:srgbClr val="002060"/>
                </a:solidFill>
                <a:latin typeface="BIZ UDPゴシック" panose="020B0400000000000000" pitchFamily="50" charset="-128"/>
                <a:ea typeface="BIZ UDPゴシック" panose="020B0400000000000000" pitchFamily="50" charset="-128"/>
              </a:rPr>
              <a:t>What does the World Health Organization (WHO) tell us to do for staying healthy as we age?</a:t>
            </a:r>
          </a:p>
          <a:p>
            <a:pPr marL="0" indent="0" algn="just">
              <a:lnSpc>
                <a:spcPct val="130000"/>
              </a:lnSpc>
              <a:buNone/>
            </a:pPr>
            <a:r>
              <a:rPr lang="en-US" altLang="ja-JP" sz="3200" dirty="0">
                <a:solidFill>
                  <a:srgbClr val="C00000"/>
                </a:solidFill>
                <a:latin typeface="BIZ UDPゴシック" panose="020B0400000000000000" pitchFamily="50" charset="-128"/>
                <a:ea typeface="BIZ UDPゴシック" panose="020B0400000000000000" pitchFamily="50" charset="-128"/>
              </a:rPr>
              <a:t>A: It tells us</a:t>
            </a:r>
            <a:r>
              <a:rPr lang="ja-JP" altLang="en-US" sz="3200" dirty="0">
                <a:solidFill>
                  <a:srgbClr val="C00000"/>
                </a:solidFill>
                <a:latin typeface="BIZ UDPゴシック" panose="020B0400000000000000" pitchFamily="50" charset="-128"/>
                <a:ea typeface="BIZ UDPゴシック" panose="020B0400000000000000" pitchFamily="50" charset="-128"/>
              </a:rPr>
              <a:t> </a:t>
            </a:r>
            <a:r>
              <a:rPr lang="en-US" altLang="ja-JP" sz="3200" dirty="0">
                <a:solidFill>
                  <a:srgbClr val="C00000"/>
                </a:solidFill>
                <a:latin typeface="BIZ UDPゴシック" panose="020B0400000000000000" pitchFamily="50" charset="-128"/>
                <a:ea typeface="BIZ UDPゴシック" panose="020B0400000000000000" pitchFamily="50" charset="-128"/>
              </a:rPr>
              <a:t>that we must invest in our health at all stages of life.</a:t>
            </a:r>
          </a:p>
          <a:p>
            <a:pPr marL="0" indent="0" algn="just">
              <a:lnSpc>
                <a:spcPct val="130000"/>
              </a:lnSpc>
              <a:buNone/>
            </a:pPr>
            <a:r>
              <a:rPr lang="ja-JP" altLang="en-US" sz="3200" dirty="0">
                <a:solidFill>
                  <a:schemeClr val="accent2">
                    <a:lumMod val="75000"/>
                  </a:schemeClr>
                </a:solidFill>
                <a:latin typeface="BIZ UDPゴシック" panose="020B0400000000000000" pitchFamily="50" charset="-128"/>
                <a:ea typeface="BIZ UDPゴシック" panose="020B0400000000000000" pitchFamily="50" charset="-128"/>
              </a:rPr>
              <a:t>　</a:t>
            </a:r>
            <a:r>
              <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3200" dirty="0">
                <a:solidFill>
                  <a:schemeClr val="accent2">
                    <a:lumMod val="75000"/>
                  </a:schemeClr>
                </a:solidFill>
                <a:latin typeface="BIZ UDPゴシック" panose="020B0400000000000000" pitchFamily="50" charset="-128"/>
                <a:ea typeface="BIZ UDPゴシック" panose="020B0400000000000000" pitchFamily="50" charset="-128"/>
              </a:rPr>
              <a:t>私たちは人生のすべての段階で健康に投資しなければならない）</a:t>
            </a:r>
            <a:endPar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2-</a:t>
            </a:r>
            <a:r>
              <a:rPr lang="ja-JP" altLang="en-US" b="1" dirty="0">
                <a:solidFill>
                  <a:schemeClr val="bg1"/>
                </a:solidFill>
                <a:latin typeface="BIZ UDPゴシック" panose="020B0400000000000000" pitchFamily="50" charset="-128"/>
                <a:ea typeface="BIZ UDPゴシック" panose="020B0400000000000000" pitchFamily="50" charset="-128"/>
              </a:rPr>
              <a:t>②</a:t>
            </a:r>
          </a:p>
        </p:txBody>
      </p:sp>
    </p:spTree>
    <p:extLst>
      <p:ext uri="{BB962C8B-B14F-4D97-AF65-F5344CB8AC3E}">
        <p14:creationId xmlns:p14="http://schemas.microsoft.com/office/powerpoint/2010/main" val="13498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3416718-5107-5EED-5714-BFE66F3F4212}"/>
              </a:ext>
            </a:extLst>
          </p:cNvPr>
          <p:cNvSpPr txBox="1">
            <a:spLocks/>
          </p:cNvSpPr>
          <p:nvPr/>
        </p:nvSpPr>
        <p:spPr>
          <a:xfrm>
            <a:off x="170390" y="206791"/>
            <a:ext cx="11846943" cy="6402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ja-JP" altLang="en-US" b="1" dirty="0">
                <a:solidFill>
                  <a:schemeClr val="accent1">
                    <a:lumMod val="75000"/>
                  </a:schemeClr>
                </a:solidFill>
                <a:latin typeface="BIZ UDPゴシック" panose="020B0400000000000000" pitchFamily="50" charset="-128"/>
                <a:ea typeface="BIZ UDPゴシック" panose="020B0400000000000000" pitchFamily="50" charset="-128"/>
              </a:rPr>
              <a:t>　　　</a:t>
            </a:r>
            <a:r>
              <a:rPr lang="en-US" altLang="ja-JP" b="1" dirty="0">
                <a:solidFill>
                  <a:schemeClr val="accent1">
                    <a:lumMod val="75000"/>
                  </a:schemeClr>
                </a:solidFill>
                <a:latin typeface="BIZ UDPゴシック" panose="020B0400000000000000" pitchFamily="50" charset="-128"/>
                <a:ea typeface="BIZ UDPゴシック" panose="020B0400000000000000" pitchFamily="50" charset="-128"/>
              </a:rPr>
              <a:t>However, the real world is different from this ideal. Most "age-friendly" projects today focus mainly on older adults, their caregivers, and service workers. This focus is too narrow. As a result, the movement has not collected enough opinions from young people and families. We don't know enough about what they need for a good city life, or how they feel about working with older generations.</a:t>
            </a:r>
            <a:endParaRPr lang="ja-JP" altLang="en-US"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F8BACD84-6DCE-14D1-2A79-6DD703E30D46}"/>
              </a:ext>
            </a:extLst>
          </p:cNvPr>
          <p:cNvSpPr/>
          <p:nvPr/>
        </p:nvSpPr>
        <p:spPr>
          <a:xfrm>
            <a:off x="295836" y="248952"/>
            <a:ext cx="385482" cy="44823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ysClr val="windowText" lastClr="000000"/>
                </a:solidFill>
              </a:rPr>
              <a:t>3</a:t>
            </a:r>
            <a:endParaRPr kumimoji="1" lang="ja-JP" altLang="en-US" sz="2800" b="1" dirty="0">
              <a:solidFill>
                <a:sysClr val="windowText" lastClr="000000"/>
              </a:solidFill>
            </a:endParaRPr>
          </a:p>
        </p:txBody>
      </p:sp>
    </p:spTree>
    <p:extLst>
      <p:ext uri="{BB962C8B-B14F-4D97-AF65-F5344CB8AC3E}">
        <p14:creationId xmlns:p14="http://schemas.microsoft.com/office/powerpoint/2010/main" val="266527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271667" y="1908658"/>
            <a:ext cx="11499575" cy="5216446"/>
          </a:xfrm>
        </p:spPr>
        <p:txBody>
          <a:bodyPr>
            <a:noAutofit/>
          </a:bodyPr>
          <a:lstStyle/>
          <a:p>
            <a:pPr marL="0" indent="0" algn="just">
              <a:lnSpc>
                <a:spcPct val="130000"/>
              </a:lnSpc>
              <a:buNone/>
            </a:pPr>
            <a:r>
              <a:rPr lang="en-US" altLang="ja-JP" sz="3200" dirty="0">
                <a:solidFill>
                  <a:srgbClr val="002060"/>
                </a:solidFill>
                <a:latin typeface="BIZ UDPゴシック" panose="020B0400000000000000" pitchFamily="50" charset="-128"/>
                <a:ea typeface="BIZ UDPゴシック" panose="020B0400000000000000" pitchFamily="50" charset="-128"/>
              </a:rPr>
              <a:t>What has the age-friendly community movement mostly focused on?</a:t>
            </a:r>
          </a:p>
          <a:p>
            <a:pPr marL="0" indent="0" algn="just">
              <a:lnSpc>
                <a:spcPct val="130000"/>
              </a:lnSpc>
              <a:buNone/>
            </a:pPr>
            <a:r>
              <a:rPr lang="en-US" altLang="ja-JP" sz="3200" dirty="0">
                <a:solidFill>
                  <a:srgbClr val="C00000"/>
                </a:solidFill>
                <a:latin typeface="BIZ UDPゴシック" panose="020B0400000000000000" pitchFamily="50" charset="-128"/>
                <a:ea typeface="BIZ UDPゴシック" panose="020B0400000000000000" pitchFamily="50" charset="-128"/>
              </a:rPr>
              <a:t>A</a:t>
            </a:r>
            <a:r>
              <a:rPr lang="ja-JP" altLang="en-US" sz="3200" dirty="0">
                <a:solidFill>
                  <a:srgbClr val="C00000"/>
                </a:solidFill>
                <a:latin typeface="BIZ UDPゴシック" panose="020B0400000000000000" pitchFamily="50" charset="-128"/>
                <a:ea typeface="BIZ UDPゴシック" panose="020B0400000000000000" pitchFamily="50" charset="-128"/>
              </a:rPr>
              <a:t>：　</a:t>
            </a:r>
            <a:r>
              <a:rPr lang="en-US" altLang="ja-JP" sz="3200" dirty="0">
                <a:solidFill>
                  <a:srgbClr val="FF0000"/>
                </a:solidFill>
                <a:latin typeface="BIZ UDPゴシック" panose="020B0400000000000000" pitchFamily="50" charset="-128"/>
                <a:ea typeface="BIZ UDPゴシック" panose="020B0400000000000000" pitchFamily="50" charset="-128"/>
              </a:rPr>
              <a:t>It has mostly focused on older adults, their caregivers, and service workers. </a:t>
            </a:r>
          </a:p>
          <a:p>
            <a:pPr marL="0" indent="0" algn="just">
              <a:lnSpc>
                <a:spcPct val="130000"/>
              </a:lnSpc>
              <a:buNone/>
            </a:pPr>
            <a:r>
              <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3200" dirty="0">
                <a:solidFill>
                  <a:schemeClr val="accent2">
                    <a:lumMod val="75000"/>
                  </a:schemeClr>
                </a:solidFill>
                <a:latin typeface="BIZ UDPゴシック" panose="020B0400000000000000" pitchFamily="50" charset="-128"/>
                <a:ea typeface="BIZ UDPゴシック" panose="020B0400000000000000" pitchFamily="50" charset="-128"/>
              </a:rPr>
              <a:t>主に高齢者、その介護者、サービス従事者に焦点を当ててきた）</a:t>
            </a:r>
            <a:endPar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3-</a:t>
            </a:r>
            <a:r>
              <a:rPr lang="ja-JP" altLang="en-US" b="1" dirty="0">
                <a:solidFill>
                  <a:schemeClr val="bg1"/>
                </a:solidFill>
                <a:latin typeface="BIZ UDPゴシック" panose="020B0400000000000000" pitchFamily="50" charset="-128"/>
                <a:ea typeface="BIZ UDPゴシック" panose="020B0400000000000000" pitchFamily="50" charset="-128"/>
              </a:rPr>
              <a:t>①</a:t>
            </a:r>
          </a:p>
        </p:txBody>
      </p:sp>
    </p:spTree>
    <p:extLst>
      <p:ext uri="{BB962C8B-B14F-4D97-AF65-F5344CB8AC3E}">
        <p14:creationId xmlns:p14="http://schemas.microsoft.com/office/powerpoint/2010/main" val="67104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337927" y="1855650"/>
            <a:ext cx="11499575" cy="4863202"/>
          </a:xfrm>
        </p:spPr>
        <p:txBody>
          <a:bodyPr>
            <a:noAutofit/>
          </a:bodyPr>
          <a:lstStyle/>
          <a:p>
            <a:pPr marL="0" indent="0" algn="just">
              <a:lnSpc>
                <a:spcPct val="130000"/>
              </a:lnSpc>
              <a:buNone/>
            </a:pPr>
            <a:r>
              <a:rPr lang="en-US" altLang="ja-JP" sz="2900" dirty="0">
                <a:solidFill>
                  <a:srgbClr val="002060"/>
                </a:solidFill>
                <a:latin typeface="BIZ UDPゴシック" panose="020B0400000000000000" pitchFamily="50" charset="-128"/>
                <a:ea typeface="BIZ UDPゴシック" panose="020B0400000000000000" pitchFamily="50" charset="-128"/>
              </a:rPr>
              <a:t>What has the age-friendly community movement not asked enough young people and families?</a:t>
            </a:r>
          </a:p>
          <a:p>
            <a:pPr marL="0" indent="0" algn="just">
              <a:lnSpc>
                <a:spcPct val="130000"/>
              </a:lnSpc>
              <a:buNone/>
            </a:pPr>
            <a:r>
              <a:rPr lang="en-US" altLang="ja-JP" sz="2900" dirty="0">
                <a:solidFill>
                  <a:srgbClr val="C00000"/>
                </a:solidFill>
                <a:latin typeface="BIZ UDPゴシック" panose="020B0400000000000000" pitchFamily="50" charset="-128"/>
                <a:ea typeface="BIZ UDPゴシック" panose="020B0400000000000000" pitchFamily="50" charset="-128"/>
              </a:rPr>
              <a:t>A:  It has not asked enough about what they need for a good city life, or how they feel about working with older generations. </a:t>
            </a:r>
          </a:p>
          <a:p>
            <a:pPr marL="0" indent="0" algn="just">
              <a:lnSpc>
                <a:spcPct val="130000"/>
              </a:lnSpc>
              <a:buNone/>
            </a:pPr>
            <a:r>
              <a:rPr lang="en-US" altLang="ja-JP" sz="29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2900" dirty="0">
                <a:solidFill>
                  <a:schemeClr val="accent2">
                    <a:lumMod val="75000"/>
                  </a:schemeClr>
                </a:solidFill>
                <a:latin typeface="BIZ UDPゴシック" panose="020B0400000000000000" pitchFamily="50" charset="-128"/>
                <a:ea typeface="BIZ UDPゴシック" panose="020B0400000000000000" pitchFamily="50" charset="-128"/>
              </a:rPr>
              <a:t>若者やその家族が、良い都市生活のために何を必要としているか、あるいは他の世代と協力することについてどう感じているか聞くことができていない</a:t>
            </a:r>
            <a:r>
              <a:rPr lang="ja-JP" altLang="en-US" sz="2900" dirty="0">
                <a:solidFill>
                  <a:srgbClr val="C00000"/>
                </a:solidFill>
                <a:latin typeface="BIZ UDPゴシック" panose="020B0400000000000000" pitchFamily="50" charset="-128"/>
                <a:ea typeface="BIZ UDPゴシック" panose="020B0400000000000000" pitchFamily="50" charset="-128"/>
              </a:rPr>
              <a:t>）</a:t>
            </a:r>
            <a:endParaRPr lang="en-US" altLang="ja-JP" sz="29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3-</a:t>
            </a:r>
            <a:r>
              <a:rPr lang="ja-JP" altLang="en-US" b="1" dirty="0">
                <a:solidFill>
                  <a:schemeClr val="bg1"/>
                </a:solidFill>
                <a:latin typeface="BIZ UDPゴシック" panose="020B0400000000000000" pitchFamily="50" charset="-128"/>
                <a:ea typeface="BIZ UDPゴシック" panose="020B0400000000000000" pitchFamily="50" charset="-128"/>
              </a:rPr>
              <a:t>②</a:t>
            </a:r>
          </a:p>
        </p:txBody>
      </p:sp>
    </p:spTree>
    <p:extLst>
      <p:ext uri="{BB962C8B-B14F-4D97-AF65-F5344CB8AC3E}">
        <p14:creationId xmlns:p14="http://schemas.microsoft.com/office/powerpoint/2010/main" val="278269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170391" y="206791"/>
            <a:ext cx="11725774" cy="6402257"/>
          </a:xfrm>
        </p:spPr>
        <p:txBody>
          <a:bodyPr>
            <a:noAutofit/>
          </a:bodyPr>
          <a:lstStyle/>
          <a:p>
            <a:pPr marL="0" indent="0" algn="just">
              <a:lnSpc>
                <a:spcPct val="114000"/>
              </a:lnSpc>
              <a:buNone/>
            </a:pPr>
            <a:r>
              <a:rPr lang="ja-JP" altLang="en-US" dirty="0">
                <a:solidFill>
                  <a:srgbClr val="002060"/>
                </a:solidFill>
                <a:latin typeface="BIZ UDPゴシック" panose="020B0400000000000000" pitchFamily="50" charset="-128"/>
                <a:ea typeface="BIZ UDPゴシック" panose="020B0400000000000000" pitchFamily="50" charset="-128"/>
              </a:rPr>
              <a:t>　　 </a:t>
            </a:r>
            <a:r>
              <a:rPr lang="en-US" altLang="ja-JP" dirty="0">
                <a:solidFill>
                  <a:srgbClr val="002060"/>
                </a:solidFill>
                <a:latin typeface="BIZ UDPゴシック" panose="020B0400000000000000" pitchFamily="50" charset="-128"/>
                <a:ea typeface="BIZ UDPゴシック" panose="020B0400000000000000" pitchFamily="50" charset="-128"/>
              </a:rPr>
              <a:t>So why is there a gap between the vision and the reality? One possible reason is a common assumption: "what is good for older adults is good for everyone". People believe that if a city is good for older people, it will automatically be good for all ages. Of course, different generations share many interests. However, recent studies show that young adults and older adults in the US and Europe now think and vote very differently. This difference is bigger than at any time since the 1970s. These studies suggest a clear conclusion. To truly understand what makes a city good for all stages of life, it is necessary to gather data from multiple generations about what they need.</a:t>
            </a:r>
            <a:endParaRPr lang="ja-JP" altLang="en-US" dirty="0">
              <a:solidFill>
                <a:srgbClr val="002060"/>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D1176276-1BC6-2CA0-46A0-CE75D1D4F071}"/>
              </a:ext>
            </a:extLst>
          </p:cNvPr>
          <p:cNvSpPr/>
          <p:nvPr/>
        </p:nvSpPr>
        <p:spPr>
          <a:xfrm>
            <a:off x="295836" y="248952"/>
            <a:ext cx="385482" cy="44823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ysClr val="windowText" lastClr="000000"/>
                </a:solidFill>
              </a:rPr>
              <a:t>4</a:t>
            </a:r>
            <a:endParaRPr kumimoji="1" lang="ja-JP" altLang="en-US" sz="2800" b="1" dirty="0">
              <a:solidFill>
                <a:sysClr val="windowText" lastClr="000000"/>
              </a:solidFill>
            </a:endParaRPr>
          </a:p>
        </p:txBody>
      </p:sp>
    </p:spTree>
    <p:extLst>
      <p:ext uri="{BB962C8B-B14F-4D97-AF65-F5344CB8AC3E}">
        <p14:creationId xmlns:p14="http://schemas.microsoft.com/office/powerpoint/2010/main" val="341490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265043" y="1828800"/>
            <a:ext cx="11701670" cy="4770783"/>
          </a:xfrm>
        </p:spPr>
        <p:txBody>
          <a:bodyPr>
            <a:noAutofit/>
          </a:bodyPr>
          <a:lstStyle/>
          <a:p>
            <a:pPr marL="0" indent="0" algn="just">
              <a:lnSpc>
                <a:spcPct val="130000"/>
              </a:lnSpc>
              <a:buNone/>
            </a:pPr>
            <a:r>
              <a:rPr lang="en-US" altLang="ja-JP" dirty="0">
                <a:solidFill>
                  <a:srgbClr val="002060"/>
                </a:solidFill>
                <a:latin typeface="BIZ UDPゴシック" panose="020B0400000000000000" pitchFamily="50" charset="-128"/>
                <a:ea typeface="BIZ UDPゴシック" panose="020B0400000000000000" pitchFamily="50" charset="-128"/>
              </a:rPr>
              <a:t>Why is there a difference between the idea and the reality of an age-friendly community? </a:t>
            </a:r>
          </a:p>
          <a:p>
            <a:pPr marL="0" indent="0" algn="just">
              <a:lnSpc>
                <a:spcPct val="130000"/>
              </a:lnSpc>
              <a:buNone/>
            </a:pPr>
            <a:r>
              <a:rPr lang="en-US" altLang="ja-JP" dirty="0">
                <a:solidFill>
                  <a:srgbClr val="C00000"/>
                </a:solidFill>
                <a:latin typeface="BIZ UDPゴシック" panose="020B0400000000000000" pitchFamily="50" charset="-128"/>
                <a:ea typeface="BIZ UDPゴシック" panose="020B0400000000000000" pitchFamily="50" charset="-128"/>
              </a:rPr>
              <a:t>A:</a:t>
            </a:r>
            <a:r>
              <a:rPr lang="en-US" altLang="ja-JP" dirty="0">
                <a:solidFill>
                  <a:srgbClr val="FF0000"/>
                </a:solidFill>
                <a:latin typeface="BIZ UDPゴシック" panose="020B0400000000000000" pitchFamily="50" charset="-128"/>
                <a:ea typeface="BIZ UDPゴシック" panose="020B0400000000000000" pitchFamily="50" charset="-128"/>
              </a:rPr>
              <a:t> Because of a common assumption that "what is good for older adults is good for everyone". </a:t>
            </a:r>
          </a:p>
          <a:p>
            <a:pPr marL="0" indent="0" algn="just">
              <a:lnSpc>
                <a:spcPct val="130000"/>
              </a:lnSpc>
              <a:buNone/>
            </a:pPr>
            <a:r>
              <a:rPr lang="en-US" altLang="ja-JP"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dirty="0">
                <a:solidFill>
                  <a:schemeClr val="accent2">
                    <a:lumMod val="75000"/>
                  </a:schemeClr>
                </a:solidFill>
                <a:latin typeface="BIZ UDPゴシック" panose="020B0400000000000000" pitchFamily="50" charset="-128"/>
                <a:ea typeface="BIZ UDPゴシック" panose="020B0400000000000000" pitchFamily="50" charset="-128"/>
              </a:rPr>
              <a:t>「高齢者にとって良いことは、すべての人にとっても良いことだ」という共通の思い込みのため）</a:t>
            </a:r>
            <a:endParaRPr lang="en-US" altLang="ja-JP"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4-</a:t>
            </a:r>
            <a:r>
              <a:rPr lang="ja-JP" altLang="en-US" b="1" dirty="0">
                <a:solidFill>
                  <a:schemeClr val="bg1"/>
                </a:solidFill>
                <a:latin typeface="BIZ UDPゴシック" panose="020B0400000000000000" pitchFamily="50" charset="-128"/>
                <a:ea typeface="BIZ UDPゴシック" panose="020B0400000000000000" pitchFamily="50" charset="-128"/>
              </a:rPr>
              <a:t>①</a:t>
            </a:r>
          </a:p>
        </p:txBody>
      </p:sp>
    </p:spTree>
    <p:extLst>
      <p:ext uri="{BB962C8B-B14F-4D97-AF65-F5344CB8AC3E}">
        <p14:creationId xmlns:p14="http://schemas.microsoft.com/office/powerpoint/2010/main" val="113949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276292" y="1882154"/>
            <a:ext cx="11701670" cy="5216446"/>
          </a:xfrm>
        </p:spPr>
        <p:txBody>
          <a:bodyPr>
            <a:noAutofit/>
          </a:bodyPr>
          <a:lstStyle/>
          <a:p>
            <a:pPr marL="0" indent="0" algn="just">
              <a:lnSpc>
                <a:spcPct val="130000"/>
              </a:lnSpc>
              <a:buNone/>
            </a:pPr>
            <a:r>
              <a:rPr lang="en-US" altLang="ja-JP" sz="3200" dirty="0">
                <a:solidFill>
                  <a:srgbClr val="002060"/>
                </a:solidFill>
                <a:latin typeface="BIZ UDPゴシック" panose="020B0400000000000000" pitchFamily="50" charset="-128"/>
                <a:ea typeface="BIZ UDPゴシック" panose="020B0400000000000000" pitchFamily="50" charset="-128"/>
              </a:rPr>
              <a:t>What do recent studies in the US and Europe show?</a:t>
            </a:r>
          </a:p>
          <a:p>
            <a:pPr marL="0" indent="0" algn="just">
              <a:lnSpc>
                <a:spcPct val="130000"/>
              </a:lnSpc>
              <a:buNone/>
            </a:pPr>
            <a:r>
              <a:rPr lang="en-US" altLang="ja-JP" sz="3200" dirty="0">
                <a:solidFill>
                  <a:srgbClr val="C00000"/>
                </a:solidFill>
                <a:latin typeface="BIZ UDPゴシック" panose="020B0400000000000000" pitchFamily="50" charset="-128"/>
                <a:ea typeface="BIZ UDPゴシック" panose="020B0400000000000000" pitchFamily="50" charset="-128"/>
              </a:rPr>
              <a:t>A: They show that young adults and older adults now think and vote very differently.</a:t>
            </a:r>
          </a:p>
          <a:p>
            <a:pPr marL="0" indent="0" algn="just">
              <a:lnSpc>
                <a:spcPct val="130000"/>
              </a:lnSpc>
              <a:buNone/>
            </a:pPr>
            <a:r>
              <a:rPr lang="en-US" altLang="ja-JP" sz="3200" dirty="0">
                <a:solidFill>
                  <a:srgbClr val="C00000"/>
                </a:solidFill>
                <a:latin typeface="BIZ UDPゴシック" panose="020B0400000000000000" pitchFamily="50" charset="-128"/>
                <a:ea typeface="BIZ UDPゴシック" panose="020B0400000000000000" pitchFamily="50" charset="-128"/>
              </a:rPr>
              <a:t> </a:t>
            </a:r>
            <a:r>
              <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3200" dirty="0">
                <a:solidFill>
                  <a:schemeClr val="accent2">
                    <a:lumMod val="75000"/>
                  </a:schemeClr>
                </a:solidFill>
                <a:latin typeface="BIZ UDPゴシック" panose="020B0400000000000000" pitchFamily="50" charset="-128"/>
                <a:ea typeface="BIZ UDPゴシック" panose="020B0400000000000000" pitchFamily="50" charset="-128"/>
              </a:rPr>
              <a:t>若者と高齢者の習慣や態度は大きく異なる）</a:t>
            </a:r>
            <a:endPar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4-</a:t>
            </a:r>
            <a:r>
              <a:rPr lang="ja-JP" altLang="en-US" b="1" dirty="0">
                <a:solidFill>
                  <a:schemeClr val="bg1"/>
                </a:solidFill>
                <a:latin typeface="BIZ UDPゴシック" panose="020B0400000000000000" pitchFamily="50" charset="-128"/>
                <a:ea typeface="BIZ UDPゴシック" panose="020B0400000000000000" pitchFamily="50" charset="-128"/>
              </a:rPr>
              <a:t>②</a:t>
            </a:r>
          </a:p>
        </p:txBody>
      </p:sp>
    </p:spTree>
    <p:extLst>
      <p:ext uri="{BB962C8B-B14F-4D97-AF65-F5344CB8AC3E}">
        <p14:creationId xmlns:p14="http://schemas.microsoft.com/office/powerpoint/2010/main" val="284024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249789" y="1928537"/>
            <a:ext cx="11701670" cy="4929463"/>
          </a:xfrm>
        </p:spPr>
        <p:txBody>
          <a:bodyPr>
            <a:noAutofit/>
          </a:bodyPr>
          <a:lstStyle/>
          <a:p>
            <a:pPr marL="0" indent="0" algn="just">
              <a:lnSpc>
                <a:spcPct val="130000"/>
              </a:lnSpc>
              <a:buNone/>
            </a:pPr>
            <a:r>
              <a:rPr lang="en-US" altLang="ja-JP" sz="3200" dirty="0">
                <a:solidFill>
                  <a:srgbClr val="002060"/>
                </a:solidFill>
                <a:latin typeface="BIZ UDPゴシック" panose="020B0400000000000000" pitchFamily="50" charset="-128"/>
                <a:ea typeface="BIZ UDPゴシック" panose="020B0400000000000000" pitchFamily="50" charset="-128"/>
              </a:rPr>
              <a:t>What do we need to do to understand what makes a good city for all ages?</a:t>
            </a:r>
          </a:p>
          <a:p>
            <a:pPr marL="0" indent="0" algn="just">
              <a:lnSpc>
                <a:spcPct val="130000"/>
              </a:lnSpc>
              <a:buNone/>
            </a:pPr>
            <a:r>
              <a:rPr lang="en-US" altLang="ja-JP" sz="3200" dirty="0">
                <a:solidFill>
                  <a:srgbClr val="C00000"/>
                </a:solidFill>
                <a:latin typeface="BIZ UDPゴシック" panose="020B0400000000000000" pitchFamily="50" charset="-128"/>
                <a:ea typeface="BIZ UDPゴシック" panose="020B0400000000000000" pitchFamily="50" charset="-128"/>
              </a:rPr>
              <a:t>A:</a:t>
            </a:r>
            <a:r>
              <a:rPr lang="en-US" altLang="ja-JP" sz="3200" dirty="0">
                <a:solidFill>
                  <a:srgbClr val="FF0000"/>
                </a:solidFill>
                <a:latin typeface="BIZ UDPゴシック" panose="020B0400000000000000" pitchFamily="50" charset="-128"/>
                <a:ea typeface="BIZ UDPゴシック" panose="020B0400000000000000" pitchFamily="50" charset="-128"/>
              </a:rPr>
              <a:t> We need to gather data from multiple generations .</a:t>
            </a:r>
          </a:p>
          <a:p>
            <a:pPr marL="0" indent="0" algn="just">
              <a:lnSpc>
                <a:spcPct val="130000"/>
              </a:lnSpc>
              <a:buNone/>
            </a:pPr>
            <a:r>
              <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3200" dirty="0">
                <a:solidFill>
                  <a:schemeClr val="accent2">
                    <a:lumMod val="75000"/>
                  </a:schemeClr>
                </a:solidFill>
                <a:latin typeface="BIZ UDPゴシック" panose="020B0400000000000000" pitchFamily="50" charset="-128"/>
                <a:ea typeface="BIZ UDPゴシック" panose="020B0400000000000000" pitchFamily="50" charset="-128"/>
              </a:rPr>
              <a:t>若者、高齢者の両者にとっていい町とは何かを理解するために、全ての世代から情報を集める必要がある）</a:t>
            </a:r>
            <a:endParaRPr lang="en-US" altLang="ja-JP" sz="32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4746279"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Question 4-</a:t>
            </a:r>
            <a:r>
              <a:rPr lang="ja-JP" altLang="en-US" b="1" dirty="0">
                <a:solidFill>
                  <a:schemeClr val="bg1"/>
                </a:solidFill>
                <a:latin typeface="BIZ UDPゴシック" panose="020B0400000000000000" pitchFamily="50" charset="-128"/>
                <a:ea typeface="BIZ UDPゴシック" panose="020B0400000000000000" pitchFamily="50" charset="-128"/>
              </a:rPr>
              <a:t>③</a:t>
            </a:r>
          </a:p>
        </p:txBody>
      </p:sp>
    </p:spTree>
    <p:extLst>
      <p:ext uri="{BB962C8B-B14F-4D97-AF65-F5344CB8AC3E}">
        <p14:creationId xmlns:p14="http://schemas.microsoft.com/office/powerpoint/2010/main" val="28102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2368-F5E2-018D-8145-FA8609D17EF5}"/>
              </a:ext>
            </a:extLst>
          </p:cNvPr>
          <p:cNvSpPr>
            <a:spLocks noGrp="1"/>
          </p:cNvSpPr>
          <p:nvPr>
            <p:ph type="title"/>
          </p:nvPr>
        </p:nvSpPr>
        <p:spPr/>
        <p:txBody>
          <a:bodyPr/>
          <a:lstStyle/>
          <a:p>
            <a:endParaRPr kumimoji="1" lang="ja-JP" altLang="en-US"/>
          </a:p>
        </p:txBody>
      </p:sp>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702365" y="1935641"/>
            <a:ext cx="10866783" cy="3908568"/>
          </a:xfrm>
        </p:spPr>
        <p:txBody>
          <a:bodyPr>
            <a:noAutofit/>
          </a:bodyPr>
          <a:lstStyle/>
          <a:p>
            <a:pPr marL="0" indent="0" algn="just">
              <a:lnSpc>
                <a:spcPct val="150000"/>
              </a:lnSpc>
              <a:buNone/>
            </a:pP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Step</a:t>
            </a:r>
            <a:r>
              <a:rPr lang="ja-JP" altLang="en-US" sz="5400" dirty="0">
                <a:solidFill>
                  <a:schemeClr val="accent4">
                    <a:lumMod val="75000"/>
                  </a:schemeClr>
                </a:solidFill>
                <a:latin typeface="BIZ UDPゴシック" panose="020B0400000000000000" pitchFamily="50" charset="-128"/>
                <a:ea typeface="BIZ UDPゴシック" panose="020B0400000000000000" pitchFamily="50" charset="-128"/>
              </a:rPr>
              <a:t> </a:t>
            </a: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3 </a:t>
            </a:r>
          </a:p>
          <a:p>
            <a:pPr marL="0" indent="0" algn="just">
              <a:lnSpc>
                <a:spcPct val="150000"/>
              </a:lnSpc>
              <a:buNone/>
            </a:pPr>
            <a:r>
              <a:rPr lang="ja-JP" altLang="en-US" sz="5000" dirty="0">
                <a:solidFill>
                  <a:srgbClr val="FF0000"/>
                </a:solidFill>
                <a:latin typeface="BIZ UDPゴシック" panose="020B0400000000000000" pitchFamily="50" charset="-128"/>
                <a:ea typeface="BIZ UDPゴシック" panose="020B0400000000000000" pitchFamily="50" charset="-128"/>
              </a:rPr>
              <a:t>要約するために、英文の内容を整理してみよう</a:t>
            </a:r>
            <a:endParaRPr lang="en-US" altLang="ja-JP" sz="5000" dirty="0">
              <a:solidFill>
                <a:srgbClr val="FF0000"/>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3" y="296113"/>
            <a:ext cx="11904453"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Read an article and summarize it!</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3193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629295"/>
            <a:ext cx="12352713" cy="4987636"/>
          </a:xfrm>
        </p:spPr>
        <p:txBody>
          <a:bodyPr>
            <a:normAutofit/>
          </a:bodyPr>
          <a:lstStyle/>
          <a:p>
            <a:pPr marL="0" indent="0">
              <a:buNone/>
            </a:pPr>
            <a:r>
              <a:rPr kumimoji="1" lang="en-US" altLang="ja-JP" sz="4000" dirty="0">
                <a:latin typeface="BIZ UDPゴシック" panose="020B0400000000000000" pitchFamily="50" charset="-128"/>
                <a:ea typeface="BIZ UDPゴシック" panose="020B0400000000000000" pitchFamily="50" charset="-128"/>
              </a:rPr>
              <a:t>What is the meaning of “</a:t>
            </a:r>
            <a:r>
              <a:rPr kumimoji="1" lang="en-US" altLang="ja-JP" sz="4000" b="1" dirty="0">
                <a:solidFill>
                  <a:srgbClr val="FF0000"/>
                </a:solidFill>
                <a:latin typeface="BIZ UDPゴシック" panose="020B0400000000000000" pitchFamily="50" charset="-128"/>
                <a:ea typeface="BIZ UDPゴシック" panose="020B0400000000000000" pitchFamily="50" charset="-128"/>
              </a:rPr>
              <a:t>bicycle-friendly</a:t>
            </a:r>
            <a:r>
              <a:rPr kumimoji="1" lang="en-US" altLang="ja-JP" sz="4000" dirty="0">
                <a:latin typeface="BIZ UDPゴシック" panose="020B0400000000000000" pitchFamily="50" charset="-128"/>
                <a:ea typeface="BIZ UDPゴシック" panose="020B0400000000000000" pitchFamily="50" charset="-128"/>
              </a:rPr>
              <a:t>?”</a:t>
            </a:r>
          </a:p>
          <a:p>
            <a:pPr marL="0" indent="0">
              <a:buNone/>
            </a:pPr>
            <a:endParaRPr lang="en-US" altLang="ja-JP" sz="36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　①　乗りやすい自転車　　</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　②　自転車に優しい　</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　③　自転車友達</a:t>
            </a:r>
            <a:endParaRPr lang="en-US" altLang="ja-JP" sz="4000" dirty="0">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85337" y="146484"/>
            <a:ext cx="3846336"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 Word Quiz</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71582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E88893C-2004-3A6A-5F7A-78EEBB78D413}"/>
              </a:ext>
            </a:extLst>
          </p:cNvPr>
          <p:cNvSpPr txBox="1">
            <a:spLocks/>
          </p:cNvSpPr>
          <p:nvPr/>
        </p:nvSpPr>
        <p:spPr>
          <a:xfrm>
            <a:off x="172528" y="1355821"/>
            <a:ext cx="11846943" cy="3657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3600" b="1">
                <a:solidFill>
                  <a:srgbClr val="7030A0"/>
                </a:solidFill>
                <a:latin typeface="BIZ UDPゴシック" panose="020B0400000000000000" pitchFamily="50" charset="-128"/>
                <a:ea typeface="BIZ UDPゴシック" panose="020B0400000000000000" pitchFamily="50" charset="-128"/>
              </a:rPr>
              <a:t>☆Theme of the entire text</a:t>
            </a:r>
            <a:r>
              <a:rPr lang="ja-JP" altLang="en-US" sz="3600" b="1">
                <a:solidFill>
                  <a:srgbClr val="7030A0"/>
                </a:solidFill>
                <a:latin typeface="BIZ UDPゴシック" panose="020B0400000000000000" pitchFamily="50" charset="-128"/>
                <a:ea typeface="BIZ UDPゴシック" panose="020B0400000000000000" pitchFamily="50" charset="-128"/>
              </a:rPr>
              <a:t>：</a:t>
            </a:r>
            <a:r>
              <a:rPr lang="ja-JP" altLang="en-US" sz="3600">
                <a:solidFill>
                  <a:srgbClr val="002060"/>
                </a:solidFill>
                <a:latin typeface="BIZ UDPゴシック" panose="020B0400000000000000" pitchFamily="50" charset="-128"/>
                <a:ea typeface="BIZ UDPゴシック" panose="020B0400000000000000" pitchFamily="50" charset="-128"/>
              </a:rPr>
              <a:t>　</a:t>
            </a:r>
            <a:endParaRPr lang="en-US" altLang="ja-JP" sz="360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r>
              <a:rPr lang="en-US" altLang="ja-JP" sz="3600">
                <a:solidFill>
                  <a:srgbClr val="002060"/>
                </a:solidFill>
                <a:latin typeface="BIZ UDPゴシック" panose="020B0400000000000000" pitchFamily="50" charset="-128"/>
                <a:ea typeface="BIZ UDPゴシック" panose="020B0400000000000000" pitchFamily="50" charset="-128"/>
              </a:rPr>
              <a:t>     </a:t>
            </a:r>
            <a:r>
              <a:rPr lang="ja-JP" altLang="en-US" sz="3600">
                <a:solidFill>
                  <a:srgbClr val="002060"/>
                </a:solidFill>
                <a:latin typeface="BIZ UDPゴシック" panose="020B0400000000000000" pitchFamily="50" charset="-128"/>
                <a:ea typeface="BIZ UDPゴシック" panose="020B0400000000000000" pitchFamily="50" charset="-128"/>
              </a:rPr>
              <a:t>　</a:t>
            </a:r>
            <a:r>
              <a:rPr lang="ja-JP" altLang="en-US" sz="3600">
                <a:solidFill>
                  <a:srgbClr val="7030A0"/>
                </a:solidFill>
                <a:latin typeface="BIZ UDPゴシック" panose="020B0400000000000000" pitchFamily="50" charset="-128"/>
                <a:ea typeface="BIZ UDPゴシック" panose="020B0400000000000000" pitchFamily="50" charset="-128"/>
              </a:rPr>
              <a:t>（英文全体のテーマ）</a:t>
            </a:r>
            <a:endParaRPr lang="en-US" altLang="ja-JP" sz="3600">
              <a:solidFill>
                <a:srgbClr val="7030A0"/>
              </a:solidFill>
              <a:latin typeface="BIZ UDPゴシック" panose="020B0400000000000000" pitchFamily="50" charset="-128"/>
              <a:ea typeface="BIZ UDPゴシック" panose="020B0400000000000000" pitchFamily="50" charset="-128"/>
            </a:endParaRPr>
          </a:p>
          <a:p>
            <a:pPr marL="0" indent="0">
              <a:lnSpc>
                <a:spcPct val="250000"/>
              </a:lnSpc>
              <a:buFont typeface="Arial" panose="020B0604020202020204" pitchFamily="34" charset="0"/>
              <a:buNone/>
            </a:pPr>
            <a:r>
              <a:rPr lang="ja-JP" altLang="en-US" sz="3600">
                <a:solidFill>
                  <a:srgbClr val="002060"/>
                </a:solidFill>
                <a:latin typeface="BIZ UDPゴシック" panose="020B0400000000000000" pitchFamily="50" charset="-128"/>
                <a:ea typeface="BIZ UDPゴシック" panose="020B0400000000000000" pitchFamily="50" charset="-128"/>
              </a:rPr>
              <a:t>　</a:t>
            </a:r>
            <a:r>
              <a:rPr lang="en-US" altLang="ja-JP" sz="3600">
                <a:solidFill>
                  <a:srgbClr val="002060"/>
                </a:solidFill>
                <a:latin typeface="BIZ UDPゴシック" panose="020B0400000000000000" pitchFamily="50" charset="-128"/>
                <a:ea typeface="BIZ UDPゴシック" panose="020B0400000000000000" pitchFamily="50" charset="-128"/>
              </a:rPr>
              <a:t>About</a:t>
            </a:r>
            <a:r>
              <a:rPr lang="ja-JP" altLang="en-US" sz="3600">
                <a:solidFill>
                  <a:srgbClr val="002060"/>
                </a:solidFill>
                <a:latin typeface="BIZ UDPゴシック" panose="020B0400000000000000" pitchFamily="50" charset="-128"/>
                <a:ea typeface="BIZ UDPゴシック" panose="020B0400000000000000" pitchFamily="50" charset="-128"/>
              </a:rPr>
              <a:t>（　　　　　　　　　　　　　　　　　　　　　　　　　　　     　）</a:t>
            </a:r>
            <a:endParaRPr lang="ja-JP" altLang="en-US" sz="3600" dirty="0">
              <a:solidFill>
                <a:srgbClr val="002060"/>
              </a:solidFill>
              <a:latin typeface="BIZ UDPゴシック" panose="020B0400000000000000" pitchFamily="50" charset="-128"/>
              <a:ea typeface="BIZ UDPゴシック" panose="020B0400000000000000" pitchFamily="50" charset="-128"/>
            </a:endParaRPr>
          </a:p>
        </p:txBody>
      </p:sp>
      <p:sp>
        <p:nvSpPr>
          <p:cNvPr id="13" name="Title 1">
            <a:extLst>
              <a:ext uri="{FF2B5EF4-FFF2-40B4-BE49-F238E27FC236}">
                <a16:creationId xmlns:a16="http://schemas.microsoft.com/office/drawing/2014/main" id="{6523F3C5-42C7-90D8-51CC-FD1F056FC4F8}"/>
              </a:ext>
            </a:extLst>
          </p:cNvPr>
          <p:cNvSpPr txBox="1">
            <a:spLocks/>
          </p:cNvSpPr>
          <p:nvPr/>
        </p:nvSpPr>
        <p:spPr>
          <a:xfrm>
            <a:off x="323883" y="116526"/>
            <a:ext cx="9767173" cy="562869"/>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bg1"/>
                </a:solidFill>
                <a:latin typeface="BIZ UDPゴシック" panose="020B0400000000000000" pitchFamily="50" charset="-128"/>
                <a:ea typeface="BIZ UDPゴシック" panose="020B0400000000000000" pitchFamily="50" charset="-128"/>
              </a:rPr>
              <a:t>要約するために、英文の内容を整理してみよう</a:t>
            </a:r>
          </a:p>
        </p:txBody>
      </p:sp>
      <p:sp>
        <p:nvSpPr>
          <p:cNvPr id="14" name="正方形/長方形 13">
            <a:extLst>
              <a:ext uri="{FF2B5EF4-FFF2-40B4-BE49-F238E27FC236}">
                <a16:creationId xmlns:a16="http://schemas.microsoft.com/office/drawing/2014/main" id="{C8F315FB-202A-2DB2-2C73-E6804DA4CBC3}"/>
              </a:ext>
            </a:extLst>
          </p:cNvPr>
          <p:cNvSpPr/>
          <p:nvPr/>
        </p:nvSpPr>
        <p:spPr>
          <a:xfrm>
            <a:off x="2894949" y="3200675"/>
            <a:ext cx="8148384" cy="677108"/>
          </a:xfrm>
          <a:prstGeom prst="rect">
            <a:avLst/>
          </a:prstGeom>
        </p:spPr>
        <p:txBody>
          <a:bodyPr wrap="none">
            <a:spAutoFit/>
          </a:bodyPr>
          <a:lstStyle/>
          <a:p>
            <a:r>
              <a:rPr lang="en-US" altLang="ja-JP" sz="3800" dirty="0">
                <a:solidFill>
                  <a:srgbClr val="FF3399"/>
                </a:solidFill>
                <a:latin typeface="BIZ UDPゴシック" panose="020B0400000000000000" pitchFamily="50" charset="-128"/>
                <a:ea typeface="BIZ UDPゴシック" panose="020B0400000000000000" pitchFamily="50" charset="-128"/>
              </a:rPr>
              <a:t>a</a:t>
            </a:r>
            <a:r>
              <a:rPr lang="ja-JP" altLang="en-US" sz="3800" dirty="0">
                <a:solidFill>
                  <a:srgbClr val="FF3399"/>
                </a:solidFill>
                <a:latin typeface="BIZ UDPゴシック" panose="020B0400000000000000" pitchFamily="50" charset="-128"/>
                <a:ea typeface="BIZ UDPゴシック" panose="020B0400000000000000" pitchFamily="50" charset="-128"/>
              </a:rPr>
              <a:t> </a:t>
            </a:r>
            <a:r>
              <a:rPr lang="en-US" altLang="ja-JP" sz="3800" dirty="0">
                <a:solidFill>
                  <a:srgbClr val="FF3399"/>
                </a:solidFill>
                <a:latin typeface="BIZ UDPゴシック" panose="020B0400000000000000" pitchFamily="50" charset="-128"/>
                <a:ea typeface="BIZ UDPゴシック" panose="020B0400000000000000" pitchFamily="50" charset="-128"/>
              </a:rPr>
              <a:t>truly “age-friendly” society </a:t>
            </a:r>
            <a:endParaRPr lang="ja-JP" altLang="en-US" sz="3800" dirty="0">
              <a:solidFill>
                <a:srgbClr val="FF3399"/>
              </a:solidFill>
            </a:endParaRPr>
          </a:p>
        </p:txBody>
      </p:sp>
      <p:sp>
        <p:nvSpPr>
          <p:cNvPr id="15" name="正方形/長方形 14">
            <a:extLst>
              <a:ext uri="{FF2B5EF4-FFF2-40B4-BE49-F238E27FC236}">
                <a16:creationId xmlns:a16="http://schemas.microsoft.com/office/drawing/2014/main" id="{6B264197-8ADA-EB61-9012-FD5E89497CA8}"/>
              </a:ext>
            </a:extLst>
          </p:cNvPr>
          <p:cNvSpPr/>
          <p:nvPr/>
        </p:nvSpPr>
        <p:spPr>
          <a:xfrm>
            <a:off x="2894949" y="4074115"/>
            <a:ext cx="8148383" cy="677108"/>
          </a:xfrm>
          <a:prstGeom prst="rect">
            <a:avLst/>
          </a:prstGeom>
        </p:spPr>
        <p:txBody>
          <a:bodyPr wrap="square">
            <a:spAutoFit/>
          </a:bodyPr>
          <a:lstStyle/>
          <a:p>
            <a:r>
              <a:rPr lang="en-US" altLang="ja-JP" sz="3800" dirty="0">
                <a:solidFill>
                  <a:srgbClr val="FF3399"/>
                </a:solidFill>
                <a:latin typeface="BIZ UDPゴシック" panose="020B0400000000000000" pitchFamily="50" charset="-128"/>
                <a:ea typeface="BIZ UDPゴシック" panose="020B0400000000000000" pitchFamily="50" charset="-128"/>
              </a:rPr>
              <a:t>(</a:t>
            </a:r>
            <a:r>
              <a:rPr lang="ja-JP" altLang="en-US" sz="3800" dirty="0">
                <a:solidFill>
                  <a:srgbClr val="FF3399"/>
                </a:solidFill>
                <a:latin typeface="BIZ UDPゴシック" panose="020B0400000000000000" pitchFamily="50" charset="-128"/>
                <a:ea typeface="BIZ UDPゴシック" panose="020B0400000000000000" pitchFamily="50" charset="-128"/>
              </a:rPr>
              <a:t>真に “</a:t>
            </a:r>
            <a:r>
              <a:rPr lang="en-US" altLang="ja-JP" sz="3800" dirty="0">
                <a:solidFill>
                  <a:srgbClr val="FF3399"/>
                </a:solidFill>
                <a:latin typeface="BIZ UDPゴシック" panose="020B0400000000000000" pitchFamily="50" charset="-128"/>
                <a:ea typeface="BIZ UDPゴシック" panose="020B0400000000000000" pitchFamily="50" charset="-128"/>
              </a:rPr>
              <a:t>age-friendly</a:t>
            </a:r>
            <a:r>
              <a:rPr lang="ja-JP" altLang="en-US" sz="3800" dirty="0">
                <a:solidFill>
                  <a:srgbClr val="FF3399"/>
                </a:solidFill>
                <a:latin typeface="BIZ UDPゴシック" panose="020B0400000000000000" pitchFamily="50" charset="-128"/>
                <a:ea typeface="BIZ UDPゴシック" panose="020B0400000000000000" pitchFamily="50" charset="-128"/>
              </a:rPr>
              <a:t>な”社会とは</a:t>
            </a:r>
            <a:r>
              <a:rPr lang="en-US" altLang="ja-JP" sz="3800" dirty="0">
                <a:solidFill>
                  <a:srgbClr val="FF3399"/>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105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84C2586E-C733-DE9C-C7D2-727455F6097D}"/>
              </a:ext>
            </a:extLst>
          </p:cNvPr>
          <p:cNvSpPr/>
          <p:nvPr/>
        </p:nvSpPr>
        <p:spPr>
          <a:xfrm>
            <a:off x="2713852" y="1770959"/>
            <a:ext cx="7721986" cy="584775"/>
          </a:xfrm>
          <a:prstGeom prst="rect">
            <a:avLst/>
          </a:prstGeom>
        </p:spPr>
        <p:txBody>
          <a:bodyPr wrap="none">
            <a:spAutoFit/>
          </a:bodyPr>
          <a:lstStyle/>
          <a:p>
            <a:r>
              <a:rPr lang="en-US" altLang="ja-JP" sz="3200" dirty="0">
                <a:solidFill>
                  <a:srgbClr val="00B050"/>
                </a:solidFill>
                <a:latin typeface="BIZ UDPゴシック" panose="020B0400000000000000" pitchFamily="50" charset="-128"/>
                <a:ea typeface="BIZ UDPゴシック" panose="020B0400000000000000" pitchFamily="50" charset="-128"/>
              </a:rPr>
              <a:t>Society friendly to all age groups</a:t>
            </a:r>
            <a:endParaRPr lang="ja-JP" altLang="en-US" sz="3200" dirty="0">
              <a:solidFill>
                <a:srgbClr val="00B050"/>
              </a:solidFill>
            </a:endParaRPr>
          </a:p>
        </p:txBody>
      </p:sp>
      <p:sp>
        <p:nvSpPr>
          <p:cNvPr id="14" name="正方形/長方形 13">
            <a:extLst>
              <a:ext uri="{FF2B5EF4-FFF2-40B4-BE49-F238E27FC236}">
                <a16:creationId xmlns:a16="http://schemas.microsoft.com/office/drawing/2014/main" id="{9F8170D8-459E-AE50-C9B0-5F008FD51CAF}"/>
              </a:ext>
            </a:extLst>
          </p:cNvPr>
          <p:cNvSpPr/>
          <p:nvPr/>
        </p:nvSpPr>
        <p:spPr>
          <a:xfrm>
            <a:off x="2713852" y="2610336"/>
            <a:ext cx="9195146" cy="584775"/>
          </a:xfrm>
          <a:prstGeom prst="rect">
            <a:avLst/>
          </a:prstGeom>
        </p:spPr>
        <p:txBody>
          <a:bodyPr wrap="none">
            <a:spAutoFit/>
          </a:bodyPr>
          <a:lstStyle/>
          <a:p>
            <a:r>
              <a:rPr lang="en-US" altLang="ja-JP" sz="3200" dirty="0">
                <a:solidFill>
                  <a:schemeClr val="accent4">
                    <a:lumMod val="75000"/>
                  </a:schemeClr>
                </a:solidFill>
                <a:latin typeface="BIZ UDPゴシック" panose="020B0400000000000000" pitchFamily="50" charset="-128"/>
                <a:ea typeface="BIZ UDPゴシック" panose="020B0400000000000000" pitchFamily="50" charset="-128"/>
              </a:rPr>
              <a:t>Society focused only on elderly people </a:t>
            </a:r>
            <a:endParaRPr lang="ja-JP" altLang="en-US" sz="3200" dirty="0">
              <a:solidFill>
                <a:schemeClr val="accent4">
                  <a:lumMod val="75000"/>
                </a:schemeClr>
              </a:solidFill>
            </a:endParaRPr>
          </a:p>
        </p:txBody>
      </p:sp>
      <p:sp>
        <p:nvSpPr>
          <p:cNvPr id="15" name="正方形/長方形 14">
            <a:extLst>
              <a:ext uri="{FF2B5EF4-FFF2-40B4-BE49-F238E27FC236}">
                <a16:creationId xmlns:a16="http://schemas.microsoft.com/office/drawing/2014/main" id="{6353E3C4-8634-0622-9A64-CBEB4187200D}"/>
              </a:ext>
            </a:extLst>
          </p:cNvPr>
          <p:cNvSpPr/>
          <p:nvPr/>
        </p:nvSpPr>
        <p:spPr>
          <a:xfrm>
            <a:off x="2777705" y="3391357"/>
            <a:ext cx="8384875" cy="1444178"/>
          </a:xfrm>
          <a:prstGeom prst="rect">
            <a:avLst/>
          </a:prstGeom>
        </p:spPr>
        <p:txBody>
          <a:bodyPr wrap="square">
            <a:spAutoFit/>
          </a:bodyPr>
          <a:lstStyle/>
          <a:p>
            <a:pPr algn="just">
              <a:lnSpc>
                <a:spcPct val="150000"/>
              </a:lnSpc>
            </a:pPr>
            <a:r>
              <a:rPr lang="en-US" altLang="ja-JP" sz="3200" dirty="0">
                <a:solidFill>
                  <a:srgbClr val="0070C0"/>
                </a:solidFill>
                <a:latin typeface="BIZ UDPゴシック" panose="020B0400000000000000" pitchFamily="50" charset="-128"/>
                <a:ea typeface="BIZ UDPゴシック" panose="020B0400000000000000" pitchFamily="50" charset="-128"/>
              </a:rPr>
              <a:t>People think that what is good for elderly people is good for everyone</a:t>
            </a:r>
          </a:p>
        </p:txBody>
      </p:sp>
      <p:sp>
        <p:nvSpPr>
          <p:cNvPr id="16" name="正方形/長方形 15">
            <a:extLst>
              <a:ext uri="{FF2B5EF4-FFF2-40B4-BE49-F238E27FC236}">
                <a16:creationId xmlns:a16="http://schemas.microsoft.com/office/drawing/2014/main" id="{CD8F87B6-007B-8686-975F-D54AF056FDF5}"/>
              </a:ext>
            </a:extLst>
          </p:cNvPr>
          <p:cNvSpPr/>
          <p:nvPr/>
        </p:nvSpPr>
        <p:spPr>
          <a:xfrm>
            <a:off x="2971801" y="5039449"/>
            <a:ext cx="8507186" cy="1488741"/>
          </a:xfrm>
          <a:prstGeom prst="rect">
            <a:avLst/>
          </a:prstGeom>
        </p:spPr>
        <p:txBody>
          <a:bodyPr wrap="square">
            <a:spAutoFit/>
          </a:bodyPr>
          <a:lstStyle/>
          <a:p>
            <a:pPr algn="just">
              <a:lnSpc>
                <a:spcPct val="150000"/>
              </a:lnSpc>
            </a:pPr>
            <a:r>
              <a:rPr lang="en-US" altLang="ja-JP" sz="3200" dirty="0">
                <a:solidFill>
                  <a:srgbClr val="C00000"/>
                </a:solidFill>
                <a:latin typeface="BIZ UDPゴシック" panose="020B0400000000000000" pitchFamily="50" charset="-128"/>
                <a:ea typeface="BIZ UDPゴシック" panose="020B0400000000000000" pitchFamily="50" charset="-128"/>
              </a:rPr>
              <a:t>ask people of all ages what makes a city good for both young and old</a:t>
            </a:r>
            <a:endParaRPr lang="ja-JP" altLang="en-US" sz="3200" dirty="0">
              <a:solidFill>
                <a:srgbClr val="C00000"/>
              </a:solidFill>
            </a:endParaRPr>
          </a:p>
        </p:txBody>
      </p:sp>
      <p:sp>
        <p:nvSpPr>
          <p:cNvPr id="17" name="Title 1">
            <a:extLst>
              <a:ext uri="{FF2B5EF4-FFF2-40B4-BE49-F238E27FC236}">
                <a16:creationId xmlns:a16="http://schemas.microsoft.com/office/drawing/2014/main" id="{8EB08E05-7B87-57CC-CECF-BF2CE5D8BDE3}"/>
              </a:ext>
            </a:extLst>
          </p:cNvPr>
          <p:cNvSpPr txBox="1">
            <a:spLocks/>
          </p:cNvSpPr>
          <p:nvPr/>
        </p:nvSpPr>
        <p:spPr>
          <a:xfrm>
            <a:off x="323883" y="116526"/>
            <a:ext cx="9767173" cy="562869"/>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bg1"/>
                </a:solidFill>
                <a:latin typeface="BIZ UDPゴシック" panose="020B0400000000000000" pitchFamily="50" charset="-128"/>
                <a:ea typeface="BIZ UDPゴシック" panose="020B0400000000000000" pitchFamily="50" charset="-128"/>
              </a:rPr>
              <a:t>要約するために、英文の内容を整理してみよう</a:t>
            </a:r>
          </a:p>
        </p:txBody>
      </p:sp>
      <p:sp>
        <p:nvSpPr>
          <p:cNvPr id="18" name="Content Placeholder 2">
            <a:extLst>
              <a:ext uri="{FF2B5EF4-FFF2-40B4-BE49-F238E27FC236}">
                <a16:creationId xmlns:a16="http://schemas.microsoft.com/office/drawing/2014/main" id="{E6B880CC-BF5C-47F0-57C7-5C817AA612B7}"/>
              </a:ext>
            </a:extLst>
          </p:cNvPr>
          <p:cNvSpPr txBox="1">
            <a:spLocks/>
          </p:cNvSpPr>
          <p:nvPr/>
        </p:nvSpPr>
        <p:spPr>
          <a:xfrm>
            <a:off x="187429" y="735336"/>
            <a:ext cx="11846943" cy="599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3200" b="1" dirty="0">
                <a:solidFill>
                  <a:srgbClr val="7030A0"/>
                </a:solidFill>
                <a:latin typeface="BIZ UDPゴシック" panose="020B0400000000000000" pitchFamily="50" charset="-128"/>
                <a:ea typeface="BIZ UDPゴシック" panose="020B0400000000000000" pitchFamily="50" charset="-128"/>
              </a:rPr>
              <a:t>☆Author’s opinion</a:t>
            </a:r>
            <a:r>
              <a:rPr lang="ja-JP" altLang="en-US" sz="3200" b="1" dirty="0">
                <a:solidFill>
                  <a:srgbClr val="7030A0"/>
                </a:solidFill>
                <a:latin typeface="BIZ UDPゴシック" panose="020B0400000000000000" pitchFamily="50" charset="-128"/>
                <a:ea typeface="BIZ UDPゴシック" panose="020B0400000000000000" pitchFamily="50" charset="-128"/>
              </a:rPr>
              <a:t>：</a:t>
            </a:r>
            <a:endParaRPr lang="en-US" altLang="ja-JP" sz="3200" b="1" dirty="0">
              <a:solidFill>
                <a:srgbClr val="7030A0"/>
              </a:solidFill>
              <a:latin typeface="BIZ UDPゴシック" panose="020B0400000000000000" pitchFamily="50" charset="-128"/>
              <a:ea typeface="BIZ UDPゴシック" panose="020B0400000000000000" pitchFamily="50" charset="-128"/>
            </a:endParaRPr>
          </a:p>
          <a:p>
            <a:pPr marL="0" indent="0">
              <a:lnSpc>
                <a:spcPct val="150000"/>
              </a:lnSpc>
              <a:buFont typeface="Arial" panose="020B0604020202020204" pitchFamily="34" charset="0"/>
              <a:buNone/>
            </a:pPr>
            <a:r>
              <a:rPr lang="ja-JP" altLang="en-US" sz="3200" dirty="0">
                <a:solidFill>
                  <a:srgbClr val="002060"/>
                </a:solidFill>
                <a:latin typeface="BIZ UDPゴシック" panose="020B0400000000000000" pitchFamily="50" charset="-128"/>
                <a:ea typeface="BIZ UDPゴシック" panose="020B0400000000000000" pitchFamily="50" charset="-128"/>
              </a:rPr>
              <a:t>〇</a:t>
            </a:r>
            <a:r>
              <a:rPr lang="en-US" altLang="ja-JP" sz="3200" b="1" dirty="0">
                <a:latin typeface="BIZ UDPゴシック" panose="020B0400000000000000" pitchFamily="50" charset="-128"/>
                <a:ea typeface="BIZ UDPゴシック" panose="020B0400000000000000" pitchFamily="50" charset="-128"/>
              </a:rPr>
              <a:t>Ideal</a:t>
            </a:r>
            <a:r>
              <a:rPr lang="ja-JP" altLang="en-US" sz="3200" dirty="0">
                <a:solidFill>
                  <a:srgbClr val="002060"/>
                </a:solidFill>
                <a:latin typeface="BIZ UDPゴシック" panose="020B0400000000000000" pitchFamily="50" charset="-128"/>
                <a:ea typeface="BIZ UDPゴシック" panose="020B0400000000000000" pitchFamily="50" charset="-128"/>
              </a:rPr>
              <a:t>：（　　　　　　　　　　　　　　　　　　　　　　　　　　　　　　　　）</a:t>
            </a:r>
          </a:p>
          <a:p>
            <a:pPr marL="0" indent="0">
              <a:lnSpc>
                <a:spcPct val="150000"/>
              </a:lnSpc>
              <a:buFont typeface="Arial" panose="020B0604020202020204" pitchFamily="34" charset="0"/>
              <a:buNone/>
            </a:pPr>
            <a:r>
              <a:rPr lang="ja-JP" altLang="en-US" sz="3200" dirty="0">
                <a:solidFill>
                  <a:srgbClr val="002060"/>
                </a:solidFill>
                <a:latin typeface="BIZ UDPゴシック" panose="020B0400000000000000" pitchFamily="50" charset="-128"/>
                <a:ea typeface="BIZ UDPゴシック" panose="020B0400000000000000" pitchFamily="50" charset="-128"/>
              </a:rPr>
              <a:t>〇</a:t>
            </a:r>
            <a:r>
              <a:rPr lang="en-US" altLang="ja-JP" sz="3200" b="1" dirty="0">
                <a:latin typeface="BIZ UDPゴシック" panose="020B0400000000000000" pitchFamily="50" charset="-128"/>
                <a:ea typeface="BIZ UDPゴシック" panose="020B0400000000000000" pitchFamily="50" charset="-128"/>
              </a:rPr>
              <a:t>Reality</a:t>
            </a:r>
            <a:r>
              <a:rPr lang="ja-JP" altLang="en-US" sz="3200" dirty="0">
                <a:solidFill>
                  <a:srgbClr val="002060"/>
                </a:solidFill>
                <a:latin typeface="BIZ UDPゴシック" panose="020B0400000000000000" pitchFamily="50" charset="-128"/>
                <a:ea typeface="BIZ UDPゴシック" panose="020B0400000000000000" pitchFamily="50" charset="-128"/>
              </a:rPr>
              <a:t>：（　　　</a:t>
            </a:r>
            <a:r>
              <a:rPr lang="ja-JP" altLang="en-US" sz="3200" dirty="0">
                <a:solidFill>
                  <a:schemeClr val="accent4">
                    <a:lumMod val="75000"/>
                  </a:schemeClr>
                </a:solidFill>
                <a:latin typeface="BIZ UDPゴシック" panose="020B0400000000000000" pitchFamily="50" charset="-128"/>
                <a:ea typeface="BIZ UDPゴシック" panose="020B0400000000000000" pitchFamily="50" charset="-128"/>
              </a:rPr>
              <a:t>　　　　　　　　　　　　　　　　　　　　　　　　　  　</a:t>
            </a:r>
            <a:r>
              <a:rPr lang="ja-JP" altLang="en-US" sz="3200" dirty="0">
                <a:solidFill>
                  <a:srgbClr val="002060"/>
                </a:solidFill>
                <a:latin typeface="BIZ UDPゴシック" panose="020B0400000000000000" pitchFamily="50" charset="-128"/>
                <a:ea typeface="BIZ UDPゴシック" panose="020B0400000000000000" pitchFamily="50" charset="-128"/>
              </a:rPr>
              <a:t>　　　）</a:t>
            </a:r>
          </a:p>
          <a:p>
            <a:pPr marL="0" indent="0">
              <a:lnSpc>
                <a:spcPct val="150000"/>
              </a:lnSpc>
              <a:buFont typeface="Arial" panose="020B0604020202020204" pitchFamily="34" charset="0"/>
              <a:buNone/>
            </a:pPr>
            <a:r>
              <a:rPr lang="ja-JP" altLang="en-US" sz="3200" dirty="0">
                <a:solidFill>
                  <a:srgbClr val="002060"/>
                </a:solidFill>
                <a:latin typeface="BIZ UDPゴシック" panose="020B0400000000000000" pitchFamily="50" charset="-128"/>
                <a:ea typeface="BIZ UDPゴシック" panose="020B0400000000000000" pitchFamily="50" charset="-128"/>
              </a:rPr>
              <a:t>〇</a:t>
            </a:r>
            <a:r>
              <a:rPr lang="en-US" altLang="ja-JP" sz="3200" b="1" dirty="0">
                <a:latin typeface="BIZ UDPゴシック" panose="020B0400000000000000" pitchFamily="50" charset="-128"/>
                <a:ea typeface="BIZ UDPゴシック" panose="020B0400000000000000" pitchFamily="50" charset="-128"/>
              </a:rPr>
              <a:t>Cause</a:t>
            </a:r>
            <a:r>
              <a:rPr lang="ja-JP" altLang="en-US" sz="3200" dirty="0">
                <a:solidFill>
                  <a:srgbClr val="002060"/>
                </a:solidFill>
                <a:latin typeface="BIZ UDPゴシック" panose="020B0400000000000000" pitchFamily="50" charset="-128"/>
                <a:ea typeface="BIZ UDPゴシック" panose="020B0400000000000000" pitchFamily="50" charset="-128"/>
              </a:rPr>
              <a:t>：（　</a:t>
            </a:r>
            <a:endParaRPr lang="en-US" altLang="ja-JP" sz="3200" dirty="0">
              <a:solidFill>
                <a:srgbClr val="002060"/>
              </a:solidFill>
              <a:latin typeface="BIZ UDPゴシック" panose="020B0400000000000000" pitchFamily="50" charset="-128"/>
              <a:ea typeface="BIZ UDPゴシック" panose="020B0400000000000000" pitchFamily="50" charset="-128"/>
            </a:endParaRPr>
          </a:p>
          <a:p>
            <a:pPr marL="0" indent="0">
              <a:lnSpc>
                <a:spcPct val="150000"/>
              </a:lnSpc>
              <a:buFont typeface="Arial" panose="020B0604020202020204" pitchFamily="34" charset="0"/>
              <a:buNone/>
            </a:pPr>
            <a:r>
              <a:rPr lang="ja-JP" altLang="en-US" sz="3200" dirty="0">
                <a:solidFill>
                  <a:srgbClr val="002060"/>
                </a:solidFill>
                <a:latin typeface="BIZ UDPゴシック" panose="020B0400000000000000" pitchFamily="50" charset="-128"/>
                <a:ea typeface="BIZ UDPゴシック" panose="020B0400000000000000" pitchFamily="50" charset="-128"/>
              </a:rPr>
              <a:t>　　　　　　　　　　　　　　　　　　　　　　　　　　　　　　　　　　　　　　      ）　</a:t>
            </a:r>
          </a:p>
          <a:p>
            <a:pPr marL="0" indent="0">
              <a:lnSpc>
                <a:spcPct val="150000"/>
              </a:lnSpc>
              <a:buFont typeface="Arial" panose="020B0604020202020204" pitchFamily="34" charset="0"/>
              <a:buNone/>
            </a:pPr>
            <a:r>
              <a:rPr lang="ja-JP" altLang="en-US" sz="3200" dirty="0">
                <a:solidFill>
                  <a:srgbClr val="002060"/>
                </a:solidFill>
                <a:latin typeface="BIZ UDPゴシック" panose="020B0400000000000000" pitchFamily="50" charset="-128"/>
                <a:ea typeface="BIZ UDPゴシック" panose="020B0400000000000000" pitchFamily="50" charset="-128"/>
              </a:rPr>
              <a:t>〇</a:t>
            </a:r>
            <a:r>
              <a:rPr lang="en-US" altLang="ja-JP" sz="3200" b="1" dirty="0">
                <a:latin typeface="BIZ UDPゴシック" panose="020B0400000000000000" pitchFamily="50" charset="-128"/>
                <a:ea typeface="BIZ UDPゴシック" panose="020B0400000000000000" pitchFamily="50" charset="-128"/>
              </a:rPr>
              <a:t>Solution</a:t>
            </a:r>
            <a:r>
              <a:rPr lang="ja-JP" altLang="en-US" sz="3200" dirty="0">
                <a:solidFill>
                  <a:srgbClr val="002060"/>
                </a:solidFill>
                <a:latin typeface="BIZ UDPゴシック" panose="020B0400000000000000" pitchFamily="50" charset="-128"/>
                <a:ea typeface="BIZ UDPゴシック" panose="020B0400000000000000" pitchFamily="50" charset="-128"/>
              </a:rPr>
              <a:t>：（</a:t>
            </a:r>
            <a:endParaRPr lang="en-US" altLang="ja-JP" sz="3200" dirty="0">
              <a:solidFill>
                <a:srgbClr val="002060"/>
              </a:solidFill>
              <a:latin typeface="BIZ UDPゴシック" panose="020B0400000000000000" pitchFamily="50" charset="-128"/>
              <a:ea typeface="BIZ UDPゴシック" panose="020B0400000000000000" pitchFamily="50" charset="-128"/>
            </a:endParaRPr>
          </a:p>
          <a:p>
            <a:pPr marL="0" indent="0">
              <a:lnSpc>
                <a:spcPct val="150000"/>
              </a:lnSpc>
              <a:buFont typeface="Arial" panose="020B0604020202020204" pitchFamily="34" charset="0"/>
              <a:buNone/>
            </a:pPr>
            <a:r>
              <a:rPr lang="en-US" altLang="ja-JP" sz="3200" dirty="0">
                <a:solidFill>
                  <a:srgbClr val="002060"/>
                </a:solidFill>
                <a:latin typeface="BIZ UDPゴシック" panose="020B0400000000000000" pitchFamily="50" charset="-128"/>
                <a:ea typeface="BIZ UDPゴシック" panose="020B0400000000000000" pitchFamily="50" charset="-128"/>
              </a:rPr>
              <a:t>                                                        </a:t>
            </a:r>
            <a:r>
              <a:rPr lang="ja-JP" altLang="en-US" sz="3200" dirty="0">
                <a:solidFill>
                  <a:srgbClr val="002060"/>
                </a:solidFill>
                <a:latin typeface="BIZ UDPゴシック" panose="020B0400000000000000" pitchFamily="50" charset="-128"/>
                <a:ea typeface="BIZ UDPゴシック" panose="020B0400000000000000" pitchFamily="50" charset="-128"/>
              </a:rPr>
              <a:t>　　　　　　　　　　　　　　</a:t>
            </a:r>
            <a:r>
              <a:rPr lang="en-US" altLang="ja-JP" sz="3200" dirty="0">
                <a:solidFill>
                  <a:srgbClr val="002060"/>
                </a:solidFill>
                <a:latin typeface="BIZ UDPゴシック" panose="020B0400000000000000" pitchFamily="50" charset="-128"/>
                <a:ea typeface="BIZ UDPゴシック" panose="020B0400000000000000" pitchFamily="50" charset="-128"/>
              </a:rPr>
              <a:t>)</a:t>
            </a:r>
            <a:endParaRPr lang="ja-JP" altLang="en-US" sz="3200"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8267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2368-F5E2-018D-8145-FA8609D17EF5}"/>
              </a:ext>
            </a:extLst>
          </p:cNvPr>
          <p:cNvSpPr>
            <a:spLocks noGrp="1"/>
          </p:cNvSpPr>
          <p:nvPr>
            <p:ph type="title"/>
          </p:nvPr>
        </p:nvSpPr>
        <p:spPr/>
        <p:txBody>
          <a:bodyPr/>
          <a:lstStyle/>
          <a:p>
            <a:endParaRPr kumimoji="1" lang="ja-JP" altLang="en-US"/>
          </a:p>
        </p:txBody>
      </p:sp>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702365" y="1935641"/>
            <a:ext cx="10866783" cy="3908568"/>
          </a:xfrm>
        </p:spPr>
        <p:txBody>
          <a:bodyPr>
            <a:noAutofit/>
          </a:bodyPr>
          <a:lstStyle/>
          <a:p>
            <a:pPr marL="0" indent="0" algn="just">
              <a:lnSpc>
                <a:spcPct val="150000"/>
              </a:lnSpc>
              <a:buNone/>
            </a:pP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Step</a:t>
            </a:r>
            <a:r>
              <a:rPr lang="ja-JP" altLang="en-US" sz="5400" dirty="0">
                <a:solidFill>
                  <a:schemeClr val="accent4">
                    <a:lumMod val="75000"/>
                  </a:schemeClr>
                </a:solidFill>
                <a:latin typeface="BIZ UDPゴシック" panose="020B0400000000000000" pitchFamily="50" charset="-128"/>
                <a:ea typeface="BIZ UDPゴシック" panose="020B0400000000000000" pitchFamily="50" charset="-128"/>
              </a:rPr>
              <a:t> </a:t>
            </a: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4 </a:t>
            </a:r>
          </a:p>
          <a:p>
            <a:pPr marL="0" indent="0" algn="just">
              <a:lnSpc>
                <a:spcPct val="150000"/>
              </a:lnSpc>
              <a:buNone/>
            </a:pPr>
            <a:r>
              <a:rPr lang="en-US" altLang="ja-JP" sz="5000" dirty="0">
                <a:solidFill>
                  <a:srgbClr val="FF0000"/>
                </a:solidFill>
                <a:latin typeface="BIZ UDPゴシック" panose="020B0400000000000000" pitchFamily="50" charset="-128"/>
                <a:ea typeface="BIZ UDPゴシック" panose="020B0400000000000000" pitchFamily="50" charset="-128"/>
              </a:rPr>
              <a:t>STEP 3</a:t>
            </a:r>
            <a:r>
              <a:rPr lang="ja-JP" altLang="en-US" sz="5000" dirty="0">
                <a:solidFill>
                  <a:srgbClr val="FF0000"/>
                </a:solidFill>
                <a:latin typeface="BIZ UDPゴシック" panose="020B0400000000000000" pitchFamily="50" charset="-128"/>
                <a:ea typeface="BIZ UDPゴシック" panose="020B0400000000000000" pitchFamily="50" charset="-128"/>
              </a:rPr>
              <a:t>のまとめを参考に、英語で要約文を作ってみよう</a:t>
            </a:r>
            <a:endParaRPr lang="en-US" altLang="ja-JP" sz="5000" dirty="0">
              <a:solidFill>
                <a:srgbClr val="FF0000"/>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3" y="296113"/>
            <a:ext cx="11904453"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Read an article and summarize it!</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93469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8037" y="376673"/>
            <a:ext cx="10820400" cy="5952399"/>
          </a:xfrm>
          <a:prstGeom prst="rect">
            <a:avLst/>
          </a:prstGeom>
        </p:spPr>
        <p:txBody>
          <a:bodyPr wrap="square">
            <a:spAutoFit/>
          </a:bodyPr>
          <a:lstStyle/>
          <a:p>
            <a:pPr algn="just">
              <a:lnSpc>
                <a:spcPct val="150000"/>
              </a:lnSpc>
              <a:spcAft>
                <a:spcPts val="0"/>
              </a:spcAft>
            </a:pPr>
            <a:r>
              <a:rPr lang="ja-JP" altLang="ja-JP" sz="3200" kern="100" dirty="0">
                <a:latin typeface="游明朝" panose="02020400000000000000" pitchFamily="18" charset="-128"/>
                <a:ea typeface="BIZ UDPゴシック" panose="020B0400000000000000" pitchFamily="50" charset="-128"/>
                <a:cs typeface="Times New Roman" panose="02020603050405020304" pitchFamily="18" charset="0"/>
              </a:rPr>
              <a:t>【解答例】</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30000"/>
              </a:lnSpc>
              <a:spcAft>
                <a:spcPts val="0"/>
              </a:spcAft>
            </a:pPr>
            <a:r>
              <a:rPr lang="en-US" altLang="ja-JP" sz="3200" kern="100" dirty="0">
                <a:solidFill>
                  <a:srgbClr val="FF3399"/>
                </a:solidFill>
                <a:latin typeface="BIZ UDPゴシック" panose="020B0400000000000000" pitchFamily="50" charset="-128"/>
                <a:ea typeface="游明朝" panose="02020400000000000000" pitchFamily="18" charset="-128"/>
                <a:cs typeface="Times New Roman" panose="02020603050405020304" pitchFamily="18" charset="0"/>
              </a:rPr>
              <a:t>To realize a truly age-friendly society</a:t>
            </a:r>
            <a:r>
              <a:rPr lang="en-US" altLang="ja-JP" sz="3200" kern="100" dirty="0">
                <a:latin typeface="BIZ UDPゴシック" panose="020B0400000000000000" pitchFamily="50" charset="-128"/>
                <a:ea typeface="游明朝" panose="02020400000000000000" pitchFamily="18" charset="-128"/>
                <a:cs typeface="Times New Roman" panose="02020603050405020304" pitchFamily="18" charset="0"/>
              </a:rPr>
              <a:t>, we should </a:t>
            </a:r>
            <a:r>
              <a:rPr lang="en-US" altLang="ja-JP" sz="3200" kern="100" dirty="0">
                <a:solidFill>
                  <a:srgbClr val="00B050"/>
                </a:solidFill>
                <a:latin typeface="BIZ UDPゴシック" panose="020B0400000000000000" pitchFamily="50" charset="-128"/>
                <a:ea typeface="游明朝" panose="02020400000000000000" pitchFamily="18" charset="-128"/>
                <a:cs typeface="Times New Roman" panose="02020603050405020304" pitchFamily="18" charset="0"/>
              </a:rPr>
              <a:t>create a society that is friendly to all ages</a:t>
            </a:r>
            <a:r>
              <a:rPr lang="en-US" altLang="ja-JP" sz="3200" kern="100" dirty="0">
                <a:latin typeface="BIZ UDPゴシック" panose="020B0400000000000000" pitchFamily="50" charset="-128"/>
                <a:ea typeface="游明朝" panose="02020400000000000000" pitchFamily="18" charset="-128"/>
                <a:cs typeface="Times New Roman" panose="02020603050405020304" pitchFamily="18" charset="0"/>
              </a:rPr>
              <a:t>, but </a:t>
            </a:r>
            <a:r>
              <a:rPr lang="en-US" altLang="ja-JP" sz="3200" kern="100" dirty="0">
                <a:solidFill>
                  <a:schemeClr val="accent4">
                    <a:lumMod val="75000"/>
                  </a:schemeClr>
                </a:solidFill>
                <a:latin typeface="BIZ UDPゴシック" panose="020B0400000000000000" pitchFamily="50" charset="-128"/>
                <a:ea typeface="游明朝" panose="02020400000000000000" pitchFamily="18" charset="-128"/>
                <a:cs typeface="Times New Roman" panose="02020603050405020304" pitchFamily="18" charset="0"/>
              </a:rPr>
              <a:t>in reality the focus is on elderly people</a:t>
            </a:r>
            <a:r>
              <a:rPr lang="en-US" altLang="ja-JP" sz="3200" kern="100" dirty="0">
                <a:latin typeface="BIZ UDPゴシック" panose="020B0400000000000000" pitchFamily="50" charset="-128"/>
                <a:ea typeface="游明朝" panose="02020400000000000000" pitchFamily="18" charset="-128"/>
                <a:cs typeface="Times New Roman" panose="02020603050405020304" pitchFamily="18" charset="0"/>
              </a:rPr>
              <a:t>, </a:t>
            </a:r>
            <a:r>
              <a:rPr lang="en-US" altLang="ja-JP" sz="3200" kern="100" dirty="0">
                <a:solidFill>
                  <a:srgbClr val="0070C0"/>
                </a:solidFill>
                <a:latin typeface="BIZ UDPゴシック" panose="020B0400000000000000" pitchFamily="50" charset="-128"/>
                <a:ea typeface="游明朝" panose="02020400000000000000" pitchFamily="18" charset="-128"/>
                <a:cs typeface="Times New Roman" panose="02020603050405020304" pitchFamily="18" charset="0"/>
              </a:rPr>
              <a:t>because we often think that a society that is good for the elderly is good for everyone</a:t>
            </a:r>
            <a:r>
              <a:rPr lang="en-US" altLang="ja-JP" sz="3200" kern="100" dirty="0">
                <a:latin typeface="BIZ UDPゴシック" panose="020B0400000000000000" pitchFamily="50" charset="-128"/>
                <a:ea typeface="游明朝" panose="02020400000000000000" pitchFamily="18" charset="-128"/>
                <a:cs typeface="Times New Roman" panose="02020603050405020304" pitchFamily="18" charset="0"/>
              </a:rPr>
              <a:t>. Different generations have different ideas, so </a:t>
            </a:r>
            <a:r>
              <a:rPr lang="en-US" altLang="ja-JP" sz="3200" kern="100" dirty="0">
                <a:solidFill>
                  <a:srgbClr val="C00000"/>
                </a:solidFill>
                <a:latin typeface="BIZ UDPゴシック" panose="020B0400000000000000" pitchFamily="50" charset="-128"/>
                <a:ea typeface="游明朝" panose="02020400000000000000" pitchFamily="18" charset="-128"/>
                <a:cs typeface="Times New Roman" panose="02020603050405020304" pitchFamily="18" charset="0"/>
              </a:rPr>
              <a:t>the opinions of all generations should be gathered</a:t>
            </a:r>
            <a:r>
              <a:rPr lang="en-US" altLang="ja-JP" sz="3200" kern="100" dirty="0">
                <a:latin typeface="BIZ UDPゴシック" panose="020B0400000000000000" pitchFamily="50" charset="-128"/>
                <a:ea typeface="游明朝" panose="02020400000000000000" pitchFamily="18" charset="-128"/>
                <a:cs typeface="Times New Roman" panose="02020603050405020304" pitchFamily="18" charset="0"/>
              </a:rPr>
              <a:t>.</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9306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662606" y="1466579"/>
            <a:ext cx="10866783" cy="4626246"/>
          </a:xfrm>
        </p:spPr>
        <p:txBody>
          <a:bodyPr>
            <a:noAutofit/>
          </a:bodyPr>
          <a:lstStyle/>
          <a:p>
            <a:pPr marL="0" indent="0" algn="just">
              <a:lnSpc>
                <a:spcPct val="150000"/>
              </a:lnSpc>
              <a:buNone/>
            </a:pP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Step</a:t>
            </a:r>
            <a:r>
              <a:rPr lang="ja-JP" altLang="en-US" sz="5400" dirty="0">
                <a:solidFill>
                  <a:schemeClr val="accent4">
                    <a:lumMod val="75000"/>
                  </a:schemeClr>
                </a:solidFill>
                <a:latin typeface="BIZ UDPゴシック" panose="020B0400000000000000" pitchFamily="50" charset="-128"/>
                <a:ea typeface="BIZ UDPゴシック" panose="020B0400000000000000" pitchFamily="50" charset="-128"/>
              </a:rPr>
              <a:t> </a:t>
            </a:r>
            <a:r>
              <a:rPr lang="en-US" altLang="ja-JP" sz="5400" dirty="0">
                <a:solidFill>
                  <a:schemeClr val="accent4">
                    <a:lumMod val="75000"/>
                  </a:schemeClr>
                </a:solidFill>
                <a:latin typeface="BIZ UDPゴシック" panose="020B0400000000000000" pitchFamily="50" charset="-128"/>
                <a:ea typeface="BIZ UDPゴシック" panose="020B0400000000000000" pitchFamily="50" charset="-128"/>
              </a:rPr>
              <a:t>5 </a:t>
            </a:r>
          </a:p>
          <a:p>
            <a:pPr marL="0" indent="0" algn="just">
              <a:lnSpc>
                <a:spcPct val="150000"/>
              </a:lnSpc>
              <a:buNone/>
            </a:pPr>
            <a:r>
              <a:rPr lang="en-US" altLang="ja-JP" sz="5000" dirty="0">
                <a:solidFill>
                  <a:srgbClr val="FF0000"/>
                </a:solidFill>
                <a:latin typeface="BIZ UDPゴシック" panose="020B0400000000000000" pitchFamily="50" charset="-128"/>
                <a:ea typeface="BIZ UDPゴシック" panose="020B0400000000000000" pitchFamily="50" charset="-128"/>
              </a:rPr>
              <a:t>STEP 3,4</a:t>
            </a:r>
            <a:r>
              <a:rPr lang="ja-JP" altLang="en-US" sz="5000" dirty="0">
                <a:solidFill>
                  <a:srgbClr val="FF0000"/>
                </a:solidFill>
                <a:latin typeface="BIZ UDPゴシック" panose="020B0400000000000000" pitchFamily="50" charset="-128"/>
                <a:ea typeface="BIZ UDPゴシック" panose="020B0400000000000000" pitchFamily="50" charset="-128"/>
              </a:rPr>
              <a:t>を参考にして、この文章の内容を</a:t>
            </a:r>
            <a:r>
              <a:rPr lang="en-US" altLang="ja-JP" sz="5000" dirty="0">
                <a:solidFill>
                  <a:srgbClr val="FF0000"/>
                </a:solidFill>
                <a:latin typeface="BIZ UDPゴシック" panose="020B0400000000000000" pitchFamily="50" charset="-128"/>
                <a:ea typeface="BIZ UDPゴシック" panose="020B0400000000000000" pitchFamily="50" charset="-128"/>
              </a:rPr>
              <a:t>70</a:t>
            </a:r>
            <a:r>
              <a:rPr lang="ja-JP" altLang="en-US" sz="5000" dirty="0">
                <a:solidFill>
                  <a:srgbClr val="FF0000"/>
                </a:solidFill>
                <a:latin typeface="BIZ UDPゴシック" panose="020B0400000000000000" pitchFamily="50" charset="-128"/>
                <a:ea typeface="BIZ UDPゴシック" panose="020B0400000000000000" pitchFamily="50" charset="-128"/>
              </a:rPr>
              <a:t>～</a:t>
            </a:r>
            <a:r>
              <a:rPr lang="en-US" altLang="ja-JP" sz="5000" dirty="0">
                <a:solidFill>
                  <a:srgbClr val="FF0000"/>
                </a:solidFill>
                <a:latin typeface="BIZ UDPゴシック" panose="020B0400000000000000" pitchFamily="50" charset="-128"/>
                <a:ea typeface="BIZ UDPゴシック" panose="020B0400000000000000" pitchFamily="50" charset="-128"/>
              </a:rPr>
              <a:t>80</a:t>
            </a:r>
            <a:r>
              <a:rPr lang="ja-JP" altLang="en-US" sz="5000" dirty="0">
                <a:solidFill>
                  <a:srgbClr val="FF0000"/>
                </a:solidFill>
                <a:latin typeface="BIZ UDPゴシック" panose="020B0400000000000000" pitchFamily="50" charset="-128"/>
                <a:ea typeface="BIZ UDPゴシック" panose="020B0400000000000000" pitchFamily="50" charset="-128"/>
              </a:rPr>
              <a:t>字の日本語で要約してみよう</a:t>
            </a:r>
            <a:endParaRPr lang="en-US" altLang="ja-JP" sz="5000" dirty="0">
              <a:solidFill>
                <a:srgbClr val="FF0000"/>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43772" y="0"/>
            <a:ext cx="11904453"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Read an article and summarize it!</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8717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7714" y="0"/>
            <a:ext cx="11756571" cy="5421869"/>
          </a:xfrm>
          <a:prstGeom prst="rect">
            <a:avLst/>
          </a:prstGeom>
        </p:spPr>
        <p:txBody>
          <a:bodyPr wrap="square">
            <a:spAutoFit/>
          </a:bodyPr>
          <a:lstStyle/>
          <a:p>
            <a:pPr algn="just">
              <a:lnSpc>
                <a:spcPct val="200000"/>
              </a:lnSpc>
              <a:spcAft>
                <a:spcPts val="0"/>
              </a:spcAft>
            </a:pPr>
            <a:r>
              <a:rPr lang="ja-JP" altLang="ja-JP" sz="3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要約解答例</a:t>
            </a:r>
            <a:r>
              <a:rPr lang="ja-JP" altLang="ja-JP" sz="3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pPr algn="just">
              <a:lnSpc>
                <a:spcPct val="200000"/>
              </a:lnSpc>
              <a:spcAft>
                <a:spcPts val="0"/>
              </a:spcAft>
            </a:pPr>
            <a:r>
              <a:rPr lang="ja-JP" altLang="en-US" sz="3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全世代を視野に入れるべき</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理想</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町づくりが実際は高齢者優先になる</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現実</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のは、高齢者に良い社会は万人に良いと考えるからだ</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理由</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。考え方の異なる全世代から意見を募るべきである</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解決策</a:t>
            </a:r>
            <a:r>
              <a:rPr lang="en-US" altLang="ja-JP" sz="3600" kern="100" dirty="0">
                <a:solidFill>
                  <a:srgbClr val="00B05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600" kern="100" dirty="0">
                <a:solidFill>
                  <a:srgbClr val="FF3399"/>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（７６字）</a:t>
            </a:r>
            <a:endParaRPr lang="ja-JP"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884006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A019-DFF3-C5B7-5B88-0950DA5935F6}"/>
              </a:ext>
            </a:extLst>
          </p:cNvPr>
          <p:cNvSpPr>
            <a:spLocks noGrp="1"/>
          </p:cNvSpPr>
          <p:nvPr>
            <p:ph idx="1"/>
          </p:nvPr>
        </p:nvSpPr>
        <p:spPr>
          <a:xfrm>
            <a:off x="1537253" y="1193521"/>
            <a:ext cx="9183757" cy="2305055"/>
          </a:xfrm>
        </p:spPr>
        <p:txBody>
          <a:bodyPr>
            <a:noAutofit/>
          </a:bodyPr>
          <a:lstStyle/>
          <a:p>
            <a:pPr marL="0" indent="0" algn="just">
              <a:lnSpc>
                <a:spcPct val="150000"/>
              </a:lnSpc>
              <a:buNone/>
            </a:pPr>
            <a:r>
              <a:rPr lang="en-US" altLang="ja-JP" sz="7200" b="1" dirty="0">
                <a:solidFill>
                  <a:srgbClr val="00B050"/>
                </a:solidFill>
                <a:latin typeface="BIZ UDPゴシック" panose="020B0400000000000000" pitchFamily="50" charset="-128"/>
                <a:ea typeface="BIZ UDPゴシック" panose="020B0400000000000000" pitchFamily="50" charset="-128"/>
              </a:rPr>
              <a:t>10-minute break</a:t>
            </a:r>
          </a:p>
        </p:txBody>
      </p:sp>
      <p:pic>
        <p:nvPicPr>
          <p:cNvPr id="5" name="図 4"/>
          <p:cNvPicPr>
            <a:picLocks noChangeAspect="1"/>
          </p:cNvPicPr>
          <p:nvPr/>
        </p:nvPicPr>
        <p:blipFill>
          <a:blip r:embed="rId2"/>
          <a:stretch>
            <a:fillRect/>
          </a:stretch>
        </p:blipFill>
        <p:spPr>
          <a:xfrm>
            <a:off x="3467929" y="3370728"/>
            <a:ext cx="4748420" cy="2771655"/>
          </a:xfrm>
          <a:prstGeom prst="rect">
            <a:avLst/>
          </a:prstGeom>
        </p:spPr>
      </p:pic>
    </p:spTree>
    <p:extLst>
      <p:ext uri="{BB962C8B-B14F-4D97-AF65-F5344CB8AC3E}">
        <p14:creationId xmlns:p14="http://schemas.microsoft.com/office/powerpoint/2010/main" val="3448457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D9C69ED-52DD-F79A-34CA-84043B8727D3}"/>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a:xfrm>
            <a:off x="3645011" y="762691"/>
            <a:ext cx="10515600" cy="1325563"/>
          </a:xfrm>
        </p:spPr>
        <p:txBody>
          <a:bodyPr>
            <a:normAutofit/>
          </a:bodyPr>
          <a:lstStyle/>
          <a:p>
            <a:r>
              <a:rPr lang="ja-JP" altLang="en-US" sz="6000" kern="100" dirty="0">
                <a:effectLst/>
                <a:latin typeface="BIZ UDPゴシック" panose="020B0400000000000000" pitchFamily="50" charset="-128"/>
                <a:ea typeface="游明朝" panose="02020400000000000000" pitchFamily="18" charset="-128"/>
                <a:cs typeface="Times New Roman" panose="02020603050405020304" pitchFamily="18" charset="0"/>
              </a:rPr>
              <a:t>⚽</a:t>
            </a:r>
            <a:r>
              <a:rPr lang="en-US" altLang="ja-JP" sz="6000" kern="100" dirty="0">
                <a:effectLst/>
                <a:latin typeface="BIZ UDPゴシック" panose="020B0400000000000000" pitchFamily="50" charset="-128"/>
                <a:ea typeface="游明朝" panose="02020400000000000000" pitchFamily="18" charset="-128"/>
                <a:cs typeface="Times New Roman" panose="02020603050405020304" pitchFamily="18" charset="0"/>
              </a:rPr>
              <a:t>GOAL</a:t>
            </a:r>
            <a:r>
              <a:rPr lang="ja-JP" altLang="en-US" sz="6000" kern="100" dirty="0">
                <a:effectLst/>
                <a:latin typeface="BIZ UDPゴシック" panose="020B0400000000000000" pitchFamily="50" charset="-128"/>
                <a:ea typeface="游明朝" panose="02020400000000000000" pitchFamily="18" charset="-128"/>
                <a:cs typeface="Times New Roman" panose="02020603050405020304" pitchFamily="18" charset="0"/>
              </a:rPr>
              <a:t>⚽</a:t>
            </a:r>
            <a:endParaRPr kumimoji="1" lang="ja-JP" altLang="en-US" sz="6000" dirty="0"/>
          </a:p>
        </p:txBody>
      </p:sp>
      <p:sp>
        <p:nvSpPr>
          <p:cNvPr id="3" name="コンテンツ プレースホルダー 2">
            <a:extLst>
              <a:ext uri="{FF2B5EF4-FFF2-40B4-BE49-F238E27FC236}">
                <a16:creationId xmlns:a16="http://schemas.microsoft.com/office/drawing/2014/main" id="{C396BC44-42F8-459A-9A84-F6C9F1D4D917}"/>
              </a:ext>
            </a:extLst>
          </p:cNvPr>
          <p:cNvSpPr>
            <a:spLocks noGrp="1"/>
          </p:cNvSpPr>
          <p:nvPr>
            <p:ph idx="1"/>
          </p:nvPr>
        </p:nvSpPr>
        <p:spPr/>
        <p:txBody>
          <a:bodyPr/>
          <a:lstStyle/>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buNone/>
            </a:pPr>
            <a:r>
              <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Let’s make </a:t>
            </a:r>
            <a:r>
              <a:rPr lang="en-US" altLang="ja-JP" sz="4000" u="sng"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Harmonia City </a:t>
            </a:r>
            <a:r>
              <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 better place </a:t>
            </a:r>
          </a:p>
          <a:p>
            <a:pPr marL="0" indent="0">
              <a:buNone/>
            </a:pPr>
            <a:r>
              <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with your wonderful ideas!</a:t>
            </a:r>
          </a:p>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945436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p:txBody>
          <a:bodyPr>
            <a:noAutofit/>
          </a:bodyPr>
          <a:lstStyle/>
          <a:p>
            <a:pPr algn="just">
              <a:lnSpc>
                <a:spcPct val="115000"/>
              </a:lnSpc>
            </a:pPr>
            <a:r>
              <a:rPr lang="en-US" altLang="ja-JP"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1</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全文を読んで概要を理解しよう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5EC63AE3-1D8E-D41D-4BA4-718C23435748}"/>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C396BC44-42F8-459A-9A84-F6C9F1D4D917}"/>
              </a:ext>
            </a:extLst>
          </p:cNvPr>
          <p:cNvSpPr>
            <a:spLocks noGrp="1"/>
          </p:cNvSpPr>
          <p:nvPr>
            <p:ph idx="1"/>
          </p:nvPr>
        </p:nvSpPr>
        <p:spPr/>
        <p:txBody>
          <a:bodyPr/>
          <a:lstStyle/>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lgn="just">
              <a:buNone/>
            </a:pP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en-US" altLang="ja-JP" sz="3200" kern="100" dirty="0">
                <a:effectLst/>
                <a:latin typeface="BIZ UDPゴシック" panose="020B0400000000000000" pitchFamily="50" charset="-128"/>
                <a:ea typeface="游明朝" panose="02020400000000000000" pitchFamily="18" charset="-128"/>
                <a:cs typeface="Times New Roman" panose="02020603050405020304" pitchFamily="18" charset="0"/>
              </a:rPr>
              <a:t>Harmonia City is a medium-sized city with a population of about 450,000.</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3200" kern="100" dirty="0">
                <a:effectLst/>
                <a:latin typeface="BIZ UDPゴシック" panose="020B0400000000000000" pitchFamily="50" charset="-128"/>
                <a:ea typeface="游明朝" panose="02020400000000000000" pitchFamily="18" charset="-128"/>
                <a:cs typeface="Times New Roman" panose="02020603050405020304" pitchFamily="18" charset="0"/>
              </a:rPr>
              <a:t>About ten years ago, the city started a project called “A City Friendly for the Elderly.”</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291190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5C0898F-D3F2-E0B4-FBC0-23958F6EBA41}"/>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p:txBody>
          <a:bodyPr>
            <a:noAutofit/>
          </a:bodyPr>
          <a:lstStyle/>
          <a:p>
            <a:pPr algn="just">
              <a:lnSpc>
                <a:spcPct val="115000"/>
              </a:lnSpc>
            </a:pPr>
            <a:r>
              <a:rPr lang="en-US" altLang="ja-JP"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1</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全文を読んで概要を理解しよう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396BC44-42F8-459A-9A84-F6C9F1D4D917}"/>
              </a:ext>
            </a:extLst>
          </p:cNvPr>
          <p:cNvSpPr>
            <a:spLocks noGrp="1"/>
          </p:cNvSpPr>
          <p:nvPr>
            <p:ph idx="1"/>
          </p:nvPr>
        </p:nvSpPr>
        <p:spPr/>
        <p:txBody>
          <a:bodyPr/>
          <a:lstStyle/>
          <a:p>
            <a:pPr marL="0" indent="0" algn="just">
              <a:buNone/>
            </a:pP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Since then, </a:t>
            </a:r>
          </a:p>
          <a:p>
            <a:pPr marL="0" indent="0" algn="jus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0" name="図 9">
            <a:extLst>
              <a:ext uri="{FF2B5EF4-FFF2-40B4-BE49-F238E27FC236}">
                <a16:creationId xmlns:a16="http://schemas.microsoft.com/office/drawing/2014/main" id="{D13AC08A-A9AF-4237-BA47-27E120FEAE68}"/>
              </a:ext>
            </a:extLst>
          </p:cNvPr>
          <p:cNvPicPr>
            <a:picLocks noChangeAspect="1"/>
          </p:cNvPicPr>
          <p:nvPr/>
        </p:nvPicPr>
        <p:blipFill>
          <a:blip r:embed="rId2"/>
          <a:stretch>
            <a:fillRect/>
          </a:stretch>
        </p:blipFill>
        <p:spPr>
          <a:xfrm>
            <a:off x="956187" y="2395480"/>
            <a:ext cx="9888793" cy="2147474"/>
          </a:xfrm>
          <a:prstGeom prst="rect">
            <a:avLst/>
          </a:prstGeom>
        </p:spPr>
      </p:pic>
      <p:sp>
        <p:nvSpPr>
          <p:cNvPr id="12" name="テキスト ボックス 11">
            <a:extLst>
              <a:ext uri="{FF2B5EF4-FFF2-40B4-BE49-F238E27FC236}">
                <a16:creationId xmlns:a16="http://schemas.microsoft.com/office/drawing/2014/main" id="{EC92D04C-5F33-4BA3-A1DB-74B3D1E23976}"/>
              </a:ext>
            </a:extLst>
          </p:cNvPr>
          <p:cNvSpPr txBox="1"/>
          <p:nvPr/>
        </p:nvSpPr>
        <p:spPr>
          <a:xfrm>
            <a:off x="956187" y="4667461"/>
            <a:ext cx="9957619" cy="1384995"/>
          </a:xfrm>
          <a:prstGeom prst="rect">
            <a:avLst/>
          </a:prstGeom>
          <a:noFill/>
        </p:spPr>
        <p:txBody>
          <a:bodyPr wrap="square">
            <a:spAutoFit/>
          </a:bodyPr>
          <a:lstStyle/>
          <a:p>
            <a:pPr algn="just"/>
            <a:r>
              <a:rPr lang="en-US" altLang="ja-JP" sz="2800" kern="100" dirty="0">
                <a:effectLst/>
                <a:latin typeface="BIZ UDPゴシック" panose="020B0400000000000000" pitchFamily="50" charset="-128"/>
                <a:ea typeface="游明朝" panose="02020400000000000000" pitchFamily="18" charset="-128"/>
                <a:cs typeface="Times New Roman" panose="02020603050405020304" pitchFamily="18" charset="0"/>
              </a:rPr>
              <a:t>These policies have made life easier for the elderly, and many people over 65 say they are very satisfied.</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CE395F3-2326-4E8B-B2A9-94B99DB451E8}"/>
              </a:ext>
            </a:extLst>
          </p:cNvPr>
          <p:cNvSpPr txBox="1"/>
          <p:nvPr/>
        </p:nvSpPr>
        <p:spPr>
          <a:xfrm>
            <a:off x="1052052" y="2536412"/>
            <a:ext cx="6096000" cy="646331"/>
          </a:xfrm>
          <a:prstGeom prst="rect">
            <a:avLst/>
          </a:prstGeom>
          <a:noFill/>
        </p:spPr>
        <p:txBody>
          <a:bodyPr wrap="square">
            <a:spAutoFit/>
          </a:bodyPr>
          <a:lstStyle/>
          <a:p>
            <a:pPr algn="just"/>
            <a:r>
              <a:rPr lang="en-US" altLang="ja-JP" sz="36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Q1</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Rectangle 10">
            <a:extLst>
              <a:ext uri="{FF2B5EF4-FFF2-40B4-BE49-F238E27FC236}">
                <a16:creationId xmlns:a16="http://schemas.microsoft.com/office/drawing/2014/main" id="{2DF24B91-2189-420D-89CF-FAB349FBD66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12">
            <a:extLst>
              <a:ext uri="{FF2B5EF4-FFF2-40B4-BE49-F238E27FC236}">
                <a16:creationId xmlns:a16="http://schemas.microsoft.com/office/drawing/2014/main" id="{70B228B6-5618-453B-9238-93A25B34EFDD}"/>
              </a:ext>
            </a:extLst>
          </p:cNvPr>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834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629295"/>
            <a:ext cx="12352713" cy="4987636"/>
          </a:xfrm>
        </p:spPr>
        <p:txBody>
          <a:bodyPr>
            <a:normAutofit/>
          </a:bodyPr>
          <a:lstStyle/>
          <a:p>
            <a:pPr marL="0" indent="0">
              <a:buNone/>
            </a:pPr>
            <a:r>
              <a:rPr kumimoji="1" lang="en-US" altLang="ja-JP" sz="4000" dirty="0">
                <a:latin typeface="BIZ UDPゴシック" panose="020B0400000000000000" pitchFamily="50" charset="-128"/>
                <a:ea typeface="BIZ UDPゴシック" panose="020B0400000000000000" pitchFamily="50" charset="-128"/>
              </a:rPr>
              <a:t>What is the meaning of “</a:t>
            </a:r>
            <a:r>
              <a:rPr kumimoji="1" lang="en-US" altLang="ja-JP" sz="4000" b="1" dirty="0">
                <a:solidFill>
                  <a:srgbClr val="FF0000"/>
                </a:solidFill>
                <a:latin typeface="BIZ UDPゴシック" panose="020B0400000000000000" pitchFamily="50" charset="-128"/>
                <a:ea typeface="BIZ UDPゴシック" panose="020B0400000000000000" pitchFamily="50" charset="-128"/>
              </a:rPr>
              <a:t>bicycle-friendly</a:t>
            </a:r>
            <a:r>
              <a:rPr kumimoji="1" lang="en-US" altLang="ja-JP" sz="4000" dirty="0">
                <a:latin typeface="BIZ UDPゴシック" panose="020B0400000000000000" pitchFamily="50" charset="-128"/>
                <a:ea typeface="BIZ UDPゴシック" panose="020B0400000000000000" pitchFamily="50" charset="-128"/>
              </a:rPr>
              <a:t>?”</a:t>
            </a:r>
          </a:p>
          <a:p>
            <a:pPr marL="0" indent="0">
              <a:buNone/>
            </a:pPr>
            <a:endParaRPr lang="en-US" altLang="ja-JP" sz="36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　①　乗りやすい自転車　　</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　</a:t>
            </a:r>
            <a:r>
              <a:rPr lang="ja-JP" altLang="en-US" sz="4000" b="1" dirty="0">
                <a:solidFill>
                  <a:srgbClr val="FF0000"/>
                </a:solidFill>
                <a:latin typeface="BIZ UDPゴシック" panose="020B0400000000000000" pitchFamily="50" charset="-128"/>
                <a:ea typeface="BIZ UDPゴシック" panose="020B0400000000000000" pitchFamily="50" charset="-128"/>
              </a:rPr>
              <a:t>②</a:t>
            </a:r>
            <a:r>
              <a:rPr lang="ja-JP" altLang="en-US" sz="4000" dirty="0">
                <a:latin typeface="BIZ UDPゴシック" panose="020B0400000000000000" pitchFamily="50" charset="-128"/>
                <a:ea typeface="BIZ UDPゴシック" panose="020B0400000000000000" pitchFamily="50" charset="-128"/>
              </a:rPr>
              <a:t>　</a:t>
            </a:r>
            <a:r>
              <a:rPr lang="ja-JP" altLang="en-US" sz="4000" b="1" dirty="0">
                <a:solidFill>
                  <a:srgbClr val="FF0000"/>
                </a:solidFill>
                <a:latin typeface="BIZ UDPゴシック" panose="020B0400000000000000" pitchFamily="50" charset="-128"/>
                <a:ea typeface="BIZ UDPゴシック" panose="020B0400000000000000" pitchFamily="50" charset="-128"/>
              </a:rPr>
              <a:t>自転車に優しい</a:t>
            </a:r>
            <a:r>
              <a:rPr lang="ja-JP" altLang="en-US" sz="4000" dirty="0">
                <a:latin typeface="BIZ UDPゴシック" panose="020B0400000000000000" pitchFamily="50" charset="-128"/>
                <a:ea typeface="BIZ UDPゴシック" panose="020B0400000000000000" pitchFamily="50" charset="-128"/>
              </a:rPr>
              <a:t>　</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　③　自転車友達</a:t>
            </a:r>
            <a:endParaRPr lang="en-US" altLang="ja-JP" sz="4000" dirty="0">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85337" y="146484"/>
            <a:ext cx="3846336"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 Word Quiz</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6488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A6CA2EE-9DA5-C5F8-3A04-6DF433187954}"/>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p:txBody>
          <a:bodyPr>
            <a:noAutofit/>
          </a:bodyPr>
          <a:lstStyle/>
          <a:p>
            <a:pPr algn="just">
              <a:lnSpc>
                <a:spcPct val="115000"/>
              </a:lnSpc>
            </a:pPr>
            <a:r>
              <a:rPr lang="en-US" altLang="ja-JP"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1</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全文を読んで概要を理解しよう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396BC44-42F8-459A-9A84-F6C9F1D4D917}"/>
              </a:ext>
            </a:extLst>
          </p:cNvPr>
          <p:cNvSpPr>
            <a:spLocks noGrp="1"/>
          </p:cNvSpPr>
          <p:nvPr>
            <p:ph idx="1"/>
          </p:nvPr>
        </p:nvSpPr>
        <p:spPr>
          <a:xfrm>
            <a:off x="838199" y="1825625"/>
            <a:ext cx="10695039" cy="4351338"/>
          </a:xfrm>
        </p:spPr>
        <p:txBody>
          <a:bodyPr/>
          <a:lstStyle/>
          <a:p>
            <a:pPr marL="0" indent="0" algn="just">
              <a:buNone/>
            </a:pP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However, the city is now facing a new problem.</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dirty="0">
                <a:effectLst/>
                <a:latin typeface="BIZ UDPゴシック" panose="020B0400000000000000" pitchFamily="50" charset="-128"/>
                <a:cs typeface="Times New Roman" panose="02020603050405020304" pitchFamily="18" charset="0"/>
              </a:rPr>
              <a:t>Young people and families are leaving Harmonia City.</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0" name="図 9">
            <a:extLst>
              <a:ext uri="{FF2B5EF4-FFF2-40B4-BE49-F238E27FC236}">
                <a16:creationId xmlns:a16="http://schemas.microsoft.com/office/drawing/2014/main" id="{D13AC08A-A9AF-4237-BA47-27E120FEAE68}"/>
              </a:ext>
            </a:extLst>
          </p:cNvPr>
          <p:cNvPicPr>
            <a:picLocks noChangeAspect="1"/>
          </p:cNvPicPr>
          <p:nvPr/>
        </p:nvPicPr>
        <p:blipFill>
          <a:blip r:embed="rId2"/>
          <a:stretch>
            <a:fillRect/>
          </a:stretch>
        </p:blipFill>
        <p:spPr>
          <a:xfrm>
            <a:off x="838199" y="3014912"/>
            <a:ext cx="10656412" cy="1911050"/>
          </a:xfrm>
          <a:prstGeom prst="rect">
            <a:avLst/>
          </a:prstGeom>
        </p:spPr>
      </p:pic>
      <p:sp>
        <p:nvSpPr>
          <p:cNvPr id="11" name="テキスト ボックス 10">
            <a:extLst>
              <a:ext uri="{FF2B5EF4-FFF2-40B4-BE49-F238E27FC236}">
                <a16:creationId xmlns:a16="http://schemas.microsoft.com/office/drawing/2014/main" id="{553C3A20-A35F-4080-8EC3-6F2146B05FD9}"/>
              </a:ext>
            </a:extLst>
          </p:cNvPr>
          <p:cNvSpPr txBox="1"/>
          <p:nvPr/>
        </p:nvSpPr>
        <p:spPr>
          <a:xfrm>
            <a:off x="1022555" y="3148469"/>
            <a:ext cx="6096000" cy="646331"/>
          </a:xfrm>
          <a:prstGeom prst="rect">
            <a:avLst/>
          </a:prstGeom>
          <a:noFill/>
        </p:spPr>
        <p:txBody>
          <a:bodyPr wrap="square">
            <a:spAutoFit/>
          </a:bodyPr>
          <a:lstStyle/>
          <a:p>
            <a:pPr algn="just"/>
            <a:r>
              <a:rPr lang="en-US" altLang="ja-JP" sz="36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Q2</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5196E9F-4F93-4A85-883A-7E58AED4CFD9}"/>
              </a:ext>
            </a:extLst>
          </p:cNvPr>
          <p:cNvSpPr txBox="1"/>
          <p:nvPr/>
        </p:nvSpPr>
        <p:spPr>
          <a:xfrm>
            <a:off x="612056" y="5059519"/>
            <a:ext cx="10921182" cy="1384995"/>
          </a:xfrm>
          <a:prstGeom prst="rect">
            <a:avLst/>
          </a:prstGeom>
          <a:noFill/>
        </p:spPr>
        <p:txBody>
          <a:bodyPr wrap="square">
            <a:spAutoFit/>
          </a:bodyPr>
          <a:lstStyle/>
          <a:p>
            <a:pPr algn="just"/>
            <a:r>
              <a:rPr lang="en-US" altLang="ja-JP" sz="2800" kern="100" dirty="0">
                <a:effectLst/>
                <a:latin typeface="BIZ UDPゴシック" panose="020B0400000000000000" pitchFamily="50" charset="-128"/>
                <a:ea typeface="游明朝" panose="02020400000000000000" pitchFamily="18" charset="-128"/>
                <a:cs typeface="Times New Roman" panose="02020603050405020304" pitchFamily="18" charset="0"/>
              </a:rPr>
              <a:t>The city has become safe and comfortable for seniors, but it is not so convenient or exciting for other generations.</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95197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96E2CA6-752A-A00F-9445-A7AB8D785FAD}"/>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p:txBody>
          <a:bodyPr>
            <a:noAutofit/>
          </a:bodyPr>
          <a:lstStyle/>
          <a:p>
            <a:pPr algn="just">
              <a:lnSpc>
                <a:spcPct val="115000"/>
              </a:lnSpc>
            </a:pPr>
            <a:r>
              <a:rPr lang="en-US" altLang="ja-JP"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1</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全文を読んで概要を理解しよう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396BC44-42F8-459A-9A84-F6C9F1D4D917}"/>
              </a:ext>
            </a:extLst>
          </p:cNvPr>
          <p:cNvSpPr>
            <a:spLocks noGrp="1"/>
          </p:cNvSpPr>
          <p:nvPr>
            <p:ph idx="1"/>
          </p:nvPr>
        </p:nvSpPr>
        <p:spPr>
          <a:xfrm>
            <a:off x="439757" y="1788046"/>
            <a:ext cx="11021961" cy="4351338"/>
          </a:xfrm>
        </p:spPr>
        <p:txBody>
          <a:bodyPr>
            <a:normAutofit/>
          </a:bodyPr>
          <a:lstStyle/>
          <a:p>
            <a:pPr marL="0" indent="0">
              <a:buNone/>
            </a:pPr>
            <a:endParaRPr lang="en-US" altLang="ja-JP" sz="6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lgn="just">
              <a:buNone/>
            </a:pPr>
            <a:r>
              <a:rPr lang="en-US" altLang="ja-JP" sz="3200" kern="100" dirty="0">
                <a:effectLst/>
                <a:latin typeface="BIZ UDPゴシック" panose="020B0400000000000000" pitchFamily="50" charset="-128"/>
                <a:ea typeface="游明朝" panose="02020400000000000000" pitchFamily="18" charset="-128"/>
                <a:cs typeface="Times New Roman" panose="02020603050405020304" pitchFamily="18" charset="0"/>
              </a:rPr>
              <a:t>Now, city leaders are asking a new question:</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3200" u="sng" kern="100" dirty="0">
                <a:effectLst/>
                <a:latin typeface="BIZ UDPゴシック" panose="020B0400000000000000" pitchFamily="50" charset="-128"/>
                <a:ea typeface="游明朝" panose="02020400000000000000" pitchFamily="18" charset="-128"/>
                <a:cs typeface="Times New Roman" panose="02020603050405020304" pitchFamily="18" charset="0"/>
              </a:rPr>
              <a:t>How can Harmonia City become a place that is truly good for all ages, not just for the elderly?</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6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064951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0DE81F9-A1EA-A2AE-5921-ED921858477A}"/>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p:txBody>
          <a:bodyPr>
            <a:noAutofit/>
          </a:bodyPr>
          <a:lstStyle/>
          <a:p>
            <a:pPr algn="just">
              <a:lnSpc>
                <a:spcPct val="115000"/>
              </a:lnSpc>
            </a:pPr>
            <a:r>
              <a:rPr lang="en-US" altLang="ja-JP"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2</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全文を読んで概要を理解しよう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396BC44-42F8-459A-9A84-F6C9F1D4D917}"/>
              </a:ext>
            </a:extLst>
          </p:cNvPr>
          <p:cNvSpPr>
            <a:spLocks noGrp="1"/>
          </p:cNvSpPr>
          <p:nvPr>
            <p:ph idx="1"/>
          </p:nvPr>
        </p:nvSpPr>
        <p:spPr>
          <a:xfrm>
            <a:off x="838200" y="1675313"/>
            <a:ext cx="10515600" cy="4351338"/>
          </a:xfrm>
        </p:spPr>
        <p:txBody>
          <a:bodyPr/>
          <a:lstStyle/>
          <a:p>
            <a:pPr marL="0" indent="0" algn="just">
              <a:buNone/>
            </a:pP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Since then, </a:t>
            </a:r>
          </a:p>
          <a:p>
            <a:pPr marL="0" indent="0" algn="jus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0" name="図 9">
            <a:extLst>
              <a:ext uri="{FF2B5EF4-FFF2-40B4-BE49-F238E27FC236}">
                <a16:creationId xmlns:a16="http://schemas.microsoft.com/office/drawing/2014/main" id="{D13AC08A-A9AF-4237-BA47-27E120FEAE68}"/>
              </a:ext>
            </a:extLst>
          </p:cNvPr>
          <p:cNvPicPr>
            <a:picLocks noChangeAspect="1"/>
          </p:cNvPicPr>
          <p:nvPr/>
        </p:nvPicPr>
        <p:blipFill>
          <a:blip r:embed="rId2"/>
          <a:stretch>
            <a:fillRect/>
          </a:stretch>
        </p:blipFill>
        <p:spPr>
          <a:xfrm>
            <a:off x="314632" y="2184556"/>
            <a:ext cx="11651225" cy="2677656"/>
          </a:xfrm>
          <a:prstGeom prst="rect">
            <a:avLst/>
          </a:prstGeom>
        </p:spPr>
      </p:pic>
      <p:sp>
        <p:nvSpPr>
          <p:cNvPr id="12" name="テキスト ボックス 11">
            <a:extLst>
              <a:ext uri="{FF2B5EF4-FFF2-40B4-BE49-F238E27FC236}">
                <a16:creationId xmlns:a16="http://schemas.microsoft.com/office/drawing/2014/main" id="{EC92D04C-5F33-4BA3-A1DB-74B3D1E23976}"/>
              </a:ext>
            </a:extLst>
          </p:cNvPr>
          <p:cNvSpPr txBox="1"/>
          <p:nvPr/>
        </p:nvSpPr>
        <p:spPr>
          <a:xfrm>
            <a:off x="838200" y="4862212"/>
            <a:ext cx="9957619" cy="1384995"/>
          </a:xfrm>
          <a:prstGeom prst="rect">
            <a:avLst/>
          </a:prstGeom>
          <a:noFill/>
        </p:spPr>
        <p:txBody>
          <a:bodyPr wrap="square">
            <a:spAutoFit/>
          </a:bodyPr>
          <a:lstStyle/>
          <a:p>
            <a:pPr algn="just"/>
            <a:r>
              <a:rPr lang="en-US" altLang="ja-JP" sz="2800" kern="100" dirty="0">
                <a:effectLst/>
                <a:latin typeface="BIZ UDPゴシック" panose="020B0400000000000000" pitchFamily="50" charset="-128"/>
                <a:ea typeface="游明朝" panose="02020400000000000000" pitchFamily="18" charset="-128"/>
                <a:cs typeface="Times New Roman" panose="02020603050405020304" pitchFamily="18" charset="0"/>
              </a:rPr>
              <a:t>These policies have made life easier for the elderly, and many people over 65 say they are very satisfied.</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CE395F3-2326-4E8B-B2A9-94B99DB451E8}"/>
              </a:ext>
            </a:extLst>
          </p:cNvPr>
          <p:cNvSpPr txBox="1"/>
          <p:nvPr/>
        </p:nvSpPr>
        <p:spPr>
          <a:xfrm>
            <a:off x="658761" y="2353632"/>
            <a:ext cx="11356257" cy="26776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28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Q1</a:t>
            </a:r>
            <a:r>
              <a:rPr kumimoji="0" lang="en-US" altLang="ja-JP" sz="2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it has built many hospitals, nursing homes, and barrier-free apartments.</a:t>
            </a:r>
            <a:endParaRPr kumimoji="0" lang="en-US" altLang="ja-JP"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There are free buses for seniors, and many community centers offer classes such as calligraphy, dance, and health exercises for older people.</a:t>
            </a:r>
            <a:endParaRPr kumimoji="0" lang="en-US" altLang="ja-JP" sz="5400" b="0" i="0" u="none" strike="noStrike" cap="none" normalizeH="0" baseline="0" dirty="0">
              <a:ln>
                <a:noFill/>
              </a:ln>
              <a:solidFill>
                <a:schemeClr val="tx1"/>
              </a:solidFill>
              <a:effectLst/>
              <a:latin typeface="Arial" panose="020B0604020202020204" pitchFamily="34" charset="0"/>
            </a:endParaRPr>
          </a:p>
          <a:p>
            <a:pPr algn="just"/>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Rectangle 10">
            <a:extLst>
              <a:ext uri="{FF2B5EF4-FFF2-40B4-BE49-F238E27FC236}">
                <a16:creationId xmlns:a16="http://schemas.microsoft.com/office/drawing/2014/main" id="{2DF24B91-2189-420D-89CF-FAB349FBD66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12">
            <a:extLst>
              <a:ext uri="{FF2B5EF4-FFF2-40B4-BE49-F238E27FC236}">
                <a16:creationId xmlns:a16="http://schemas.microsoft.com/office/drawing/2014/main" id="{70B228B6-5618-453B-9238-93A25B34EFDD}"/>
              </a:ext>
            </a:extLst>
          </p:cNvPr>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4A8E5898-651E-45B6-BF8F-BDD1153ACF0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230121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454C4C7-B5D9-17BA-2973-60F00607630B}"/>
              </a:ext>
            </a:extLst>
          </p:cNvPr>
          <p:cNvSpPr/>
          <p:nvPr/>
        </p:nvSpPr>
        <p:spPr>
          <a:xfrm>
            <a:off x="0" y="0"/>
            <a:ext cx="12192000" cy="6858000"/>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a:xfrm>
            <a:off x="838199" y="365126"/>
            <a:ext cx="10793361" cy="736088"/>
          </a:xfrm>
        </p:spPr>
        <p:txBody>
          <a:bodyPr>
            <a:noAutofit/>
          </a:bodyPr>
          <a:lstStyle/>
          <a:p>
            <a:pPr algn="just">
              <a:lnSpc>
                <a:spcPct val="115000"/>
              </a:lnSpc>
            </a:pPr>
            <a:r>
              <a:rPr lang="en-US" altLang="ja-JP"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2</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全文を読んで概要を理解しよう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396BC44-42F8-459A-9A84-F6C9F1D4D917}"/>
              </a:ext>
            </a:extLst>
          </p:cNvPr>
          <p:cNvSpPr>
            <a:spLocks noGrp="1"/>
          </p:cNvSpPr>
          <p:nvPr>
            <p:ph idx="1"/>
          </p:nvPr>
        </p:nvSpPr>
        <p:spPr>
          <a:xfrm>
            <a:off x="838199" y="1253331"/>
            <a:ext cx="10695039" cy="4351338"/>
          </a:xfrm>
        </p:spPr>
        <p:txBody>
          <a:bodyPr/>
          <a:lstStyle/>
          <a:p>
            <a:pPr marL="0" indent="0" algn="just">
              <a:buNone/>
            </a:pP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However, the city is now facing a new problem.</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dirty="0">
                <a:effectLst/>
                <a:latin typeface="BIZ UDPゴシック" panose="020B0400000000000000" pitchFamily="50" charset="-128"/>
                <a:cs typeface="Times New Roman" panose="02020603050405020304" pitchFamily="18" charset="0"/>
              </a:rPr>
              <a:t>Young people and families are leaving Harmonia City.</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0" name="図 9">
            <a:extLst>
              <a:ext uri="{FF2B5EF4-FFF2-40B4-BE49-F238E27FC236}">
                <a16:creationId xmlns:a16="http://schemas.microsoft.com/office/drawing/2014/main" id="{D13AC08A-A9AF-4237-BA47-27E120FEAE68}"/>
              </a:ext>
            </a:extLst>
          </p:cNvPr>
          <p:cNvPicPr>
            <a:picLocks noChangeAspect="1"/>
          </p:cNvPicPr>
          <p:nvPr/>
        </p:nvPicPr>
        <p:blipFill>
          <a:blip r:embed="rId2"/>
          <a:stretch>
            <a:fillRect/>
          </a:stretch>
        </p:blipFill>
        <p:spPr>
          <a:xfrm>
            <a:off x="838199" y="2314227"/>
            <a:ext cx="11029336" cy="4401205"/>
          </a:xfrm>
          <a:prstGeom prst="rect">
            <a:avLst/>
          </a:prstGeom>
        </p:spPr>
      </p:pic>
      <p:sp>
        <p:nvSpPr>
          <p:cNvPr id="11" name="テキスト ボックス 10">
            <a:extLst>
              <a:ext uri="{FF2B5EF4-FFF2-40B4-BE49-F238E27FC236}">
                <a16:creationId xmlns:a16="http://schemas.microsoft.com/office/drawing/2014/main" id="{553C3A20-A35F-4080-8EC3-6F2146B05FD9}"/>
              </a:ext>
            </a:extLst>
          </p:cNvPr>
          <p:cNvSpPr txBox="1"/>
          <p:nvPr/>
        </p:nvSpPr>
        <p:spPr>
          <a:xfrm>
            <a:off x="58994" y="2162110"/>
            <a:ext cx="6096000" cy="646331"/>
          </a:xfrm>
          <a:prstGeom prst="rect">
            <a:avLst/>
          </a:prstGeom>
          <a:noFill/>
        </p:spPr>
        <p:txBody>
          <a:bodyPr wrap="square">
            <a:spAutoFit/>
          </a:bodyPr>
          <a:lstStyle/>
          <a:p>
            <a:pPr algn="just"/>
            <a:r>
              <a:rPr lang="en-US" altLang="ja-JP" sz="36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Q2</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855CA512-35D0-4FE2-9195-F33F8B920274}"/>
              </a:ext>
            </a:extLst>
          </p:cNvPr>
          <p:cNvSpPr txBox="1"/>
          <p:nvPr/>
        </p:nvSpPr>
        <p:spPr>
          <a:xfrm>
            <a:off x="914400" y="2485275"/>
            <a:ext cx="10717160" cy="3970318"/>
          </a:xfrm>
          <a:prstGeom prst="rect">
            <a:avLst/>
          </a:prstGeom>
          <a:noFill/>
        </p:spPr>
        <p:txBody>
          <a:bodyPr wrap="square">
            <a:spAutoFit/>
          </a:bodyPr>
          <a:lstStyle/>
          <a:p>
            <a:pPr algn="just"/>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a:t>
            </a:r>
            <a:r>
              <a:rPr lang="en-US"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There are few affordable apartments for young people, few kindergartens, and not enough public spaces where children can play.</a:t>
            </a:r>
            <a:endPar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a:t>
            </a:r>
            <a:r>
              <a:rPr lang="en-US"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Transportation is also a problem—most buses run during the daytime for seniors, but not during rush hours for students and workers.</a:t>
            </a:r>
            <a:endPar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③</a:t>
            </a:r>
            <a:r>
              <a:rPr lang="en-US"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In addition, most community activities are for older people.</a:t>
            </a:r>
            <a:endPar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en-US"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Young people and children rarely have chances to meet or work with them.</a:t>
            </a:r>
            <a:endPar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99238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57405B5-586F-F0F9-0519-FE4B791FBD51}"/>
              </a:ext>
            </a:extLst>
          </p:cNvPr>
          <p:cNvSpPr/>
          <p:nvPr/>
        </p:nvSpPr>
        <p:spPr>
          <a:xfrm>
            <a:off x="0" y="0"/>
            <a:ext cx="12192000" cy="6338170"/>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a:xfrm>
            <a:off x="297425" y="609601"/>
            <a:ext cx="11147323" cy="5869858"/>
          </a:xfrm>
        </p:spPr>
        <p:txBody>
          <a:bodyPr>
            <a:noAutofit/>
          </a:bodyPr>
          <a:lstStyle/>
          <a:p>
            <a:pPr>
              <a:lnSpc>
                <a:spcPct val="115000"/>
              </a:lnSpc>
            </a:pPr>
            <a:r>
              <a:rPr lang="en-US" altLang="ja-JP" sz="36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a:t>
            </a:r>
            <a:r>
              <a:rPr lang="ja-JP" altLang="ja-JP" sz="3600" kern="100" dirty="0">
                <a:effectLst/>
                <a:highlight>
                  <a:srgbClr val="FFFF00"/>
                </a:highlight>
                <a:latin typeface="游明朝" panose="02020400000000000000" pitchFamily="18" charset="-128"/>
                <a:ea typeface="BIZ UDPゴシック" panose="020B0400000000000000" pitchFamily="50" charset="-128"/>
                <a:cs typeface="Times New Roman" panose="02020603050405020304" pitchFamily="18" charset="0"/>
              </a:rPr>
              <a:t>３</a:t>
            </a:r>
            <a:r>
              <a:rPr lang="en-US" altLang="ja-JP" sz="36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br>
              <a:rPr lang="en-US" altLang="ja-JP" sz="3600" kern="100" dirty="0">
                <a:effectLst/>
                <a:latin typeface="BIZ UDPゴシック" panose="020B0400000000000000" pitchFamily="50" charset="-128"/>
                <a:ea typeface="游明朝" panose="02020400000000000000" pitchFamily="18" charset="-128"/>
                <a:cs typeface="Times New Roman" panose="02020603050405020304" pitchFamily="18" charset="0"/>
              </a:rPr>
            </a:b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本文にある問題点のうちの</a:t>
            </a:r>
            <a: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1</a:t>
            </a: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つを選び、</a:t>
            </a:r>
            <a:b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b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グループで高齢者と若者の両者にとってメリットのあるユニークな解決策を考えよう。</a:t>
            </a:r>
            <a:b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b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①～③の流れに沿って考えてみよう。</a:t>
            </a:r>
            <a:b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br>
            <a:b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b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①</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Harmonia City</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が抱える問題</a:t>
            </a:r>
            <a:b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（そのことによって本文に書かれていること以外に起き得る問題も考えてみよう）</a:t>
            </a:r>
            <a:b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br>
            <a:b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②解決策</a:t>
            </a:r>
            <a:b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24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b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③見込まれる効果、結果</a:t>
            </a:r>
            <a:b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b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464958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CED1E50-4675-DE09-2974-99802CEE3777}"/>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a:xfrm>
            <a:off x="389602" y="778078"/>
            <a:ext cx="11255477" cy="1738978"/>
          </a:xfrm>
        </p:spPr>
        <p:txBody>
          <a:bodyPr>
            <a:noAutofit/>
          </a:bodyPr>
          <a:lstStyle/>
          <a:p>
            <a:pPr>
              <a:lnSpc>
                <a:spcPct val="115000"/>
              </a:lnSpc>
            </a:pPr>
            <a:r>
              <a:rPr lang="en-US" altLang="ja-JP" sz="36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4</a:t>
            </a: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：世界中で実践されている解決策をみてみよう。</a:t>
            </a:r>
            <a:b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配布された英文を読んで要点をまとめ、班員に伝えよう。</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タイトル 1">
            <a:extLst>
              <a:ext uri="{FF2B5EF4-FFF2-40B4-BE49-F238E27FC236}">
                <a16:creationId xmlns:a16="http://schemas.microsoft.com/office/drawing/2014/main" id="{23E1FA57-28BB-46B5-B929-FE3A6DDEEB55}"/>
              </a:ext>
            </a:extLst>
          </p:cNvPr>
          <p:cNvSpPr txBox="1">
            <a:spLocks/>
          </p:cNvSpPr>
          <p:nvPr/>
        </p:nvSpPr>
        <p:spPr>
          <a:xfrm>
            <a:off x="389602" y="3087326"/>
            <a:ext cx="11255477" cy="27628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lnSpc>
                <a:spcPct val="115000"/>
              </a:lnSpc>
            </a:pPr>
            <a:r>
              <a:rPr lang="ja-JP" altLang="ja-JP" sz="3200" b="1" kern="100" dirty="0">
                <a:effectLst/>
                <a:latin typeface="UD デジタル 教科書体 NK-R" panose="02020400000000000000" pitchFamily="18" charset="-128"/>
                <a:ea typeface="UD デジタル 教科書体 NK-R" panose="02020400000000000000" pitchFamily="18" charset="-128"/>
                <a:cs typeface="Segoe UI Emoji" panose="020B0502040204020203" pitchFamily="34" charset="0"/>
              </a:rPr>
              <a:t>実例１）</a:t>
            </a:r>
            <a:r>
              <a:rPr lang="en-US" altLang="ja-JP" sz="3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Calgary, Canada – Listening to All Generations</a:t>
            </a:r>
          </a:p>
          <a:p>
            <a:pPr algn="just">
              <a:lnSpc>
                <a:spcPct val="115000"/>
              </a:lnSpc>
            </a:pPr>
            <a:endParaRPr lang="en-US" altLang="ja-JP" sz="3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ct val="115000"/>
              </a:lnSpc>
            </a:pPr>
            <a:r>
              <a:rPr lang="ja-JP" altLang="ja-JP" sz="3200" b="1" dirty="0">
                <a:effectLst/>
                <a:latin typeface="UD デジタル 教科書体 NK-R" panose="02020400000000000000" pitchFamily="18" charset="-128"/>
                <a:ea typeface="UD デジタル 教科書体 NK-R" panose="02020400000000000000" pitchFamily="18" charset="-128"/>
                <a:cs typeface="Segoe UI Emoji" panose="020B0502040204020203" pitchFamily="34" charset="0"/>
              </a:rPr>
              <a:t>実例２）</a:t>
            </a:r>
            <a:r>
              <a:rPr lang="en-US" altLang="ja-JP" sz="3200" b="1"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The Netherlands – Students Living with Seniors</a:t>
            </a:r>
          </a:p>
          <a:p>
            <a:pPr algn="just">
              <a:lnSpc>
                <a:spcPct val="115000"/>
              </a:lnSpc>
            </a:pPr>
            <a:endParaRPr lang="en-US" altLang="ja-JP" sz="3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ct val="115000"/>
              </a:lnSpc>
            </a:pPr>
            <a:r>
              <a:rPr lang="ja-JP" altLang="ja-JP" sz="3200" b="1" dirty="0">
                <a:effectLst/>
                <a:latin typeface="UD デジタル 教科書体 NK-R" panose="02020400000000000000" pitchFamily="18" charset="-128"/>
                <a:ea typeface="UD デジタル 教科書体 NK-R" panose="02020400000000000000" pitchFamily="18" charset="-128"/>
                <a:cs typeface="Segoe UI Emoji" panose="020B0502040204020203" pitchFamily="34" charset="0"/>
              </a:rPr>
              <a:t>実例</a:t>
            </a:r>
            <a:r>
              <a:rPr lang="ja-JP" altLang="ja-JP" sz="3200" b="1"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en-US" altLang="ja-JP" sz="3200" b="1"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Toyama, Japan – A Compact City for All Ages </a:t>
            </a:r>
            <a:endParaRPr lang="ja-JP" altLang="ja-JP" sz="3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012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C9ACC52-F982-52AC-4707-1DFBE9D2E659}"/>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a:xfrm>
            <a:off x="153628" y="1397510"/>
            <a:ext cx="12195688" cy="3685767"/>
          </a:xfrm>
        </p:spPr>
        <p:txBody>
          <a:bodyPr>
            <a:noAutofit/>
          </a:bodyPr>
          <a:lstStyle/>
          <a:p>
            <a:pPr>
              <a:lnSpc>
                <a:spcPct val="115000"/>
              </a:lnSpc>
            </a:pPr>
            <a:r>
              <a:rPr lang="en-US" altLang="ja-JP" sz="40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5</a:t>
            </a:r>
            <a:r>
              <a:rPr lang="en-US" altLang="ja-JP" sz="40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br>
              <a:rPr lang="en-US" altLang="ja-JP" sz="4000" kern="100" dirty="0">
                <a:effectLst/>
                <a:latin typeface="BIZ UDPゴシック" panose="020B0400000000000000" pitchFamily="50" charset="-128"/>
                <a:ea typeface="游明朝" panose="02020400000000000000" pitchFamily="18" charset="-128"/>
                <a:cs typeface="Times New Roman" panose="02020603050405020304" pitchFamily="18" charset="0"/>
              </a:rPr>
            </a:br>
            <a:r>
              <a:rPr lang="en-US" altLang="ja-JP" sz="3600" kern="100" dirty="0">
                <a:effectLst/>
                <a:latin typeface="BIZ UDPゴシック" panose="020B0400000000000000" pitchFamily="50" charset="-128"/>
                <a:ea typeface="游明朝" panose="02020400000000000000" pitchFamily="18" charset="-128"/>
                <a:cs typeface="Times New Roman" panose="02020603050405020304" pitchFamily="18" charset="0"/>
              </a:rPr>
              <a:t>STEP 4</a:t>
            </a: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のヒントを元に自分たちの考えを深め</a:t>
            </a:r>
            <a:b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br>
            <a: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STEP 3</a:t>
            </a: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を完成させましょう。　</a:t>
            </a:r>
            <a:b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b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考えがまとまったら発表できるように練習をしましょう。</a:t>
            </a:r>
            <a:endParaRPr lang="ja-JP" altLang="ja-JP" sz="6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57175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4B08FBD-01B0-0B57-B2C1-CE3A2C5EA615}"/>
              </a:ext>
            </a:extLst>
          </p:cNvPr>
          <p:cNvSpPr/>
          <p:nvPr/>
        </p:nvSpPr>
        <p:spPr>
          <a:xfrm>
            <a:off x="0" y="0"/>
            <a:ext cx="12192000" cy="631311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3540555-5F92-495A-B605-5F71D48D11D1}"/>
              </a:ext>
            </a:extLst>
          </p:cNvPr>
          <p:cNvSpPr>
            <a:spLocks noGrp="1"/>
          </p:cNvSpPr>
          <p:nvPr>
            <p:ph type="title"/>
          </p:nvPr>
        </p:nvSpPr>
        <p:spPr>
          <a:xfrm>
            <a:off x="389602" y="778078"/>
            <a:ext cx="11255477" cy="1738978"/>
          </a:xfrm>
        </p:spPr>
        <p:txBody>
          <a:bodyPr>
            <a:noAutofit/>
          </a:bodyPr>
          <a:lstStyle/>
          <a:p>
            <a:pPr>
              <a:lnSpc>
                <a:spcPct val="115000"/>
              </a:lnSpc>
            </a:pPr>
            <a:r>
              <a:rPr lang="en-US" altLang="ja-JP" sz="3600" kern="100" dirty="0">
                <a:effectLst/>
                <a:highlight>
                  <a:srgbClr val="FFFF00"/>
                </a:highlight>
                <a:latin typeface="BIZ UDPゴシック" panose="020B0400000000000000" pitchFamily="50" charset="-128"/>
                <a:ea typeface="游明朝" panose="02020400000000000000" pitchFamily="18" charset="-128"/>
                <a:cs typeface="Times New Roman" panose="02020603050405020304" pitchFamily="18" charset="0"/>
              </a:rPr>
              <a:t>STEP </a:t>
            </a:r>
            <a:r>
              <a:rPr lang="ja-JP" altLang="ja-JP" sz="3600" kern="100" dirty="0">
                <a:effectLst/>
                <a:highlight>
                  <a:srgbClr val="FFFF00"/>
                </a:highlight>
                <a:latin typeface="游明朝" panose="02020400000000000000" pitchFamily="18" charset="-128"/>
                <a:ea typeface="BIZ UDPゴシック" panose="020B0400000000000000" pitchFamily="50" charset="-128"/>
                <a:cs typeface="Times New Roman" panose="02020603050405020304" pitchFamily="18" charset="0"/>
              </a:rPr>
              <a:t>６</a:t>
            </a: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STEP </a:t>
            </a: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３の流れに沿って自分の考えを英語で書きましょう。語数は</a:t>
            </a:r>
            <a:r>
              <a:rPr lang="en-US"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100</a:t>
            </a:r>
            <a:r>
              <a:rPr lang="ja-JP" altLang="ja-JP" sz="3600" kern="100" dirty="0">
                <a:effectLst/>
                <a:latin typeface="游明朝" panose="02020400000000000000" pitchFamily="18" charset="-128"/>
                <a:ea typeface="BIZ UDPゴシック" panose="020B0400000000000000" pitchFamily="50" charset="-128"/>
                <a:cs typeface="Times New Roman" panose="02020603050405020304" pitchFamily="18" charset="0"/>
              </a:rPr>
              <a:t>語を目標にします。</a:t>
            </a:r>
            <a:endParaRPr lang="ja-JP" altLang="ja-JP" sz="6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タイトル 1">
            <a:extLst>
              <a:ext uri="{FF2B5EF4-FFF2-40B4-BE49-F238E27FC236}">
                <a16:creationId xmlns:a16="http://schemas.microsoft.com/office/drawing/2014/main" id="{23E1FA57-28BB-46B5-B929-FE3A6DDEEB55}"/>
              </a:ext>
            </a:extLst>
          </p:cNvPr>
          <p:cNvSpPr txBox="1">
            <a:spLocks/>
          </p:cNvSpPr>
          <p:nvPr/>
        </p:nvSpPr>
        <p:spPr>
          <a:xfrm>
            <a:off x="389602" y="2182759"/>
            <a:ext cx="11255477" cy="27628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ja-JP" sz="3200" u="sng" kern="100" dirty="0">
                <a:effectLst/>
                <a:latin typeface="游明朝" panose="02020400000000000000" pitchFamily="18" charset="-128"/>
                <a:ea typeface="BIZ UDPゴシック" panose="020B0400000000000000" pitchFamily="50" charset="-128"/>
                <a:cs typeface="Times New Roman" panose="02020603050405020304" pitchFamily="18" charset="0"/>
              </a:rPr>
              <a:t>テーマ：</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3200" u="sng" kern="100" dirty="0">
                <a:effectLst/>
                <a:latin typeface="BIZ UDPゴシック" panose="020B0400000000000000" pitchFamily="50" charset="-128"/>
                <a:ea typeface="游明朝" panose="02020400000000000000" pitchFamily="18" charset="-128"/>
                <a:cs typeface="Times New Roman" panose="02020603050405020304" pitchFamily="18" charset="0"/>
              </a:rPr>
              <a:t>How can Harmonia City become a place that is truly good for all ages, not just for the elderly?</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695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3279" y="285069"/>
            <a:ext cx="11389895" cy="1563084"/>
          </a:xfrm>
        </p:spPr>
        <p:txBody>
          <a:bodyPr>
            <a:normAutofit/>
          </a:bodyPr>
          <a:lstStyle/>
          <a:p>
            <a:pPr marL="0" indent="0">
              <a:buNone/>
            </a:pPr>
            <a:r>
              <a:rPr kumimoji="1" lang="en-US" altLang="ja-JP" sz="4000" dirty="0">
                <a:latin typeface="BIZ UDPゴシック" panose="020B0400000000000000" pitchFamily="50" charset="-128"/>
                <a:ea typeface="BIZ UDPゴシック" panose="020B0400000000000000" pitchFamily="50" charset="-128"/>
              </a:rPr>
              <a:t>What kind of city is “</a:t>
            </a:r>
            <a:r>
              <a:rPr kumimoji="1" lang="en-US" altLang="ja-JP" sz="4000" b="1" dirty="0">
                <a:solidFill>
                  <a:srgbClr val="FF0000"/>
                </a:solidFill>
                <a:latin typeface="BIZ UDPゴシック" panose="020B0400000000000000" pitchFamily="50" charset="-128"/>
                <a:ea typeface="BIZ UDPゴシック" panose="020B0400000000000000" pitchFamily="50" charset="-128"/>
              </a:rPr>
              <a:t>bicycle-friendly</a:t>
            </a:r>
            <a:r>
              <a:rPr kumimoji="1" lang="en-US" altLang="ja-JP" sz="4000" dirty="0">
                <a:latin typeface="BIZ UDPゴシック" panose="020B0400000000000000" pitchFamily="50" charset="-128"/>
                <a:ea typeface="BIZ UDPゴシック" panose="020B0400000000000000" pitchFamily="50" charset="-128"/>
              </a:rPr>
              <a:t>?”</a:t>
            </a:r>
          </a:p>
          <a:p>
            <a:pPr marL="0" indent="0">
              <a:buNone/>
            </a:pPr>
            <a:r>
              <a:rPr kumimoji="1" lang="en-US" altLang="ja-JP" sz="4000" dirty="0">
                <a:latin typeface="BIZ UDPゴシック" panose="020B0400000000000000" pitchFamily="50" charset="-128"/>
                <a:ea typeface="BIZ UDPゴシック" panose="020B0400000000000000" pitchFamily="50" charset="-128"/>
              </a:rPr>
              <a:t>Give some examples.</a:t>
            </a:r>
          </a:p>
        </p:txBody>
      </p:sp>
      <p:pic>
        <p:nvPicPr>
          <p:cNvPr id="7" name="図 6">
            <a:extLst>
              <a:ext uri="{FF2B5EF4-FFF2-40B4-BE49-F238E27FC236}">
                <a16:creationId xmlns:a16="http://schemas.microsoft.com/office/drawing/2014/main" id="{B41D7CA7-DEF1-3AEF-FBA3-0BC3BC63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778" y="1906209"/>
            <a:ext cx="4566943" cy="3045581"/>
          </a:xfrm>
          <a:prstGeom prst="rect">
            <a:avLst/>
          </a:prstGeom>
        </p:spPr>
      </p:pic>
      <p:pic>
        <p:nvPicPr>
          <p:cNvPr id="9" name="図 8">
            <a:extLst>
              <a:ext uri="{FF2B5EF4-FFF2-40B4-BE49-F238E27FC236}">
                <a16:creationId xmlns:a16="http://schemas.microsoft.com/office/drawing/2014/main" id="{CBCF1C02-AAEC-5C87-3F4F-C0E758D54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645" y="2627851"/>
            <a:ext cx="4566943" cy="3047008"/>
          </a:xfrm>
          <a:prstGeom prst="rect">
            <a:avLst/>
          </a:prstGeom>
        </p:spPr>
      </p:pic>
      <p:pic>
        <p:nvPicPr>
          <p:cNvPr id="11" name="図 10">
            <a:extLst>
              <a:ext uri="{FF2B5EF4-FFF2-40B4-BE49-F238E27FC236}">
                <a16:creationId xmlns:a16="http://schemas.microsoft.com/office/drawing/2014/main" id="{8C4CE748-2F23-3862-8144-7B350F013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79" y="1964268"/>
            <a:ext cx="3717979" cy="2477104"/>
          </a:xfrm>
          <a:prstGeom prst="rect">
            <a:avLst/>
          </a:prstGeom>
        </p:spPr>
      </p:pic>
    </p:spTree>
    <p:extLst>
      <p:ext uri="{BB962C8B-B14F-4D97-AF65-F5344CB8AC3E}">
        <p14:creationId xmlns:p14="http://schemas.microsoft.com/office/powerpoint/2010/main" val="191815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8887" y="1612669"/>
            <a:ext cx="11463251" cy="4987636"/>
          </a:xfrm>
        </p:spPr>
        <p:txBody>
          <a:bodyPr>
            <a:normAutofit/>
          </a:bodyPr>
          <a:lstStyle/>
          <a:p>
            <a:pPr marL="0" indent="0">
              <a:buNone/>
            </a:pPr>
            <a:r>
              <a:rPr kumimoji="1" lang="en-US" altLang="ja-JP" sz="4000" dirty="0">
                <a:latin typeface="BIZ UDPゴシック" panose="020B0400000000000000" pitchFamily="50" charset="-128"/>
                <a:ea typeface="BIZ UDPゴシック" panose="020B0400000000000000" pitchFamily="50" charset="-128"/>
              </a:rPr>
              <a:t>What is the meaning of “</a:t>
            </a:r>
            <a:r>
              <a:rPr kumimoji="1" lang="en-US" altLang="ja-JP" sz="4000" b="1" dirty="0">
                <a:solidFill>
                  <a:srgbClr val="FF0000"/>
                </a:solidFill>
                <a:latin typeface="BIZ UDPゴシック" panose="020B0400000000000000" pitchFamily="50" charset="-128"/>
                <a:ea typeface="BIZ UDPゴシック" panose="020B0400000000000000" pitchFamily="50" charset="-128"/>
              </a:rPr>
              <a:t>eco-friendly</a:t>
            </a:r>
            <a:r>
              <a:rPr kumimoji="1" lang="en-US" altLang="ja-JP" sz="4000" dirty="0">
                <a:latin typeface="BIZ UDPゴシック" panose="020B0400000000000000" pitchFamily="50" charset="-128"/>
                <a:ea typeface="BIZ UDPゴシック" panose="020B0400000000000000" pitchFamily="50" charset="-128"/>
              </a:rPr>
              <a:t>?”</a:t>
            </a:r>
          </a:p>
          <a:p>
            <a:pPr marL="0" indent="0">
              <a:buNone/>
            </a:pP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①　エコひいきする　　</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②　イイ子に優しい</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③　環境に優しい</a:t>
            </a:r>
            <a:endParaRPr lang="en-US" altLang="ja-JP" sz="4000" dirty="0">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85337" y="146484"/>
            <a:ext cx="3846336"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 Word Quiz</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3826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8887" y="1612669"/>
            <a:ext cx="11463251" cy="4987636"/>
          </a:xfrm>
        </p:spPr>
        <p:txBody>
          <a:bodyPr>
            <a:normAutofit/>
          </a:bodyPr>
          <a:lstStyle/>
          <a:p>
            <a:pPr marL="0" indent="0">
              <a:buNone/>
            </a:pPr>
            <a:r>
              <a:rPr kumimoji="1" lang="en-US" altLang="ja-JP" sz="4000" dirty="0">
                <a:latin typeface="BIZ UDPゴシック" panose="020B0400000000000000" pitchFamily="50" charset="-128"/>
                <a:ea typeface="BIZ UDPゴシック" panose="020B0400000000000000" pitchFamily="50" charset="-128"/>
              </a:rPr>
              <a:t>What is the meaning of “</a:t>
            </a:r>
            <a:r>
              <a:rPr kumimoji="1" lang="en-US" altLang="ja-JP" sz="4000" b="1" dirty="0">
                <a:solidFill>
                  <a:srgbClr val="FF0000"/>
                </a:solidFill>
                <a:latin typeface="BIZ UDPゴシック" panose="020B0400000000000000" pitchFamily="50" charset="-128"/>
                <a:ea typeface="BIZ UDPゴシック" panose="020B0400000000000000" pitchFamily="50" charset="-128"/>
              </a:rPr>
              <a:t>eco-friendly</a:t>
            </a:r>
            <a:r>
              <a:rPr kumimoji="1" lang="en-US" altLang="ja-JP" sz="4000" dirty="0">
                <a:latin typeface="BIZ UDPゴシック" panose="020B0400000000000000" pitchFamily="50" charset="-128"/>
                <a:ea typeface="BIZ UDPゴシック" panose="020B0400000000000000" pitchFamily="50" charset="-128"/>
              </a:rPr>
              <a:t>?”</a:t>
            </a:r>
          </a:p>
          <a:p>
            <a:pPr marL="0" indent="0">
              <a:buNone/>
            </a:pP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①　エコひいきする　　</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dirty="0">
                <a:latin typeface="BIZ UDPゴシック" panose="020B0400000000000000" pitchFamily="50" charset="-128"/>
                <a:ea typeface="BIZ UDPゴシック" panose="020B0400000000000000" pitchFamily="50" charset="-128"/>
              </a:rPr>
              <a:t>②　イイ子に優しい</a:t>
            </a:r>
            <a:endParaRPr lang="en-US" altLang="ja-JP" sz="4000" dirty="0">
              <a:latin typeface="BIZ UDPゴシック" panose="020B0400000000000000" pitchFamily="50" charset="-128"/>
              <a:ea typeface="BIZ UDPゴシック" panose="020B0400000000000000" pitchFamily="50" charset="-128"/>
            </a:endParaRPr>
          </a:p>
          <a:p>
            <a:pPr marL="0" indent="0">
              <a:buNone/>
            </a:pPr>
            <a:r>
              <a:rPr lang="ja-JP" altLang="en-US" sz="4000" b="1" dirty="0">
                <a:solidFill>
                  <a:srgbClr val="FF0000"/>
                </a:solidFill>
                <a:latin typeface="BIZ UDPゴシック" panose="020B0400000000000000" pitchFamily="50" charset="-128"/>
                <a:ea typeface="BIZ UDPゴシック" panose="020B0400000000000000" pitchFamily="50" charset="-128"/>
              </a:rPr>
              <a:t>③　環境に優しい</a:t>
            </a:r>
            <a:endParaRPr lang="en-US" altLang="ja-JP" sz="4000" b="1" dirty="0">
              <a:solidFill>
                <a:srgbClr val="FF0000"/>
              </a:solidFill>
              <a:latin typeface="BIZ UDPゴシック" panose="020B0400000000000000" pitchFamily="50" charset="-128"/>
              <a:ea typeface="BIZ UDPゴシック" panose="020B0400000000000000" pitchFamily="50" charset="-128"/>
            </a:endParaRP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85337" y="146484"/>
            <a:ext cx="3846336"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 Word Quiz</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03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3279" y="285069"/>
            <a:ext cx="11703434" cy="1563084"/>
          </a:xfrm>
        </p:spPr>
        <p:txBody>
          <a:bodyPr>
            <a:normAutofit/>
          </a:bodyPr>
          <a:lstStyle/>
          <a:p>
            <a:pPr marL="0" indent="0">
              <a:buNone/>
            </a:pPr>
            <a:r>
              <a:rPr kumimoji="1" lang="en-US" altLang="ja-JP" sz="4000" dirty="0">
                <a:latin typeface="BIZ UDPゴシック" panose="020B0400000000000000" pitchFamily="50" charset="-128"/>
                <a:ea typeface="BIZ UDPゴシック" panose="020B0400000000000000" pitchFamily="50" charset="-128"/>
              </a:rPr>
              <a:t>What kind of lifestyle is “</a:t>
            </a:r>
            <a:r>
              <a:rPr lang="en-US" altLang="ja-JP" sz="4000" b="1" dirty="0">
                <a:solidFill>
                  <a:srgbClr val="FF0000"/>
                </a:solidFill>
                <a:latin typeface="BIZ UDPゴシック" panose="020B0400000000000000" pitchFamily="50" charset="-128"/>
                <a:ea typeface="BIZ UDPゴシック" panose="020B0400000000000000" pitchFamily="50" charset="-128"/>
              </a:rPr>
              <a:t>eco</a:t>
            </a:r>
            <a:r>
              <a:rPr kumimoji="1" lang="en-US" altLang="ja-JP" sz="4000" b="1" dirty="0">
                <a:solidFill>
                  <a:srgbClr val="FF0000"/>
                </a:solidFill>
                <a:latin typeface="BIZ UDPゴシック" panose="020B0400000000000000" pitchFamily="50" charset="-128"/>
                <a:ea typeface="BIZ UDPゴシック" panose="020B0400000000000000" pitchFamily="50" charset="-128"/>
              </a:rPr>
              <a:t>-friendly</a:t>
            </a:r>
            <a:r>
              <a:rPr kumimoji="1" lang="en-US" altLang="ja-JP" sz="4000" dirty="0">
                <a:latin typeface="BIZ UDPゴシック" panose="020B0400000000000000" pitchFamily="50" charset="-128"/>
                <a:ea typeface="BIZ UDPゴシック" panose="020B0400000000000000" pitchFamily="50" charset="-128"/>
              </a:rPr>
              <a:t>?”</a:t>
            </a:r>
          </a:p>
          <a:p>
            <a:pPr marL="0" indent="0">
              <a:buNone/>
            </a:pPr>
            <a:r>
              <a:rPr kumimoji="1" lang="en-US" altLang="ja-JP" sz="4000" dirty="0">
                <a:latin typeface="BIZ UDPゴシック" panose="020B0400000000000000" pitchFamily="50" charset="-128"/>
                <a:ea typeface="BIZ UDPゴシック" panose="020B0400000000000000" pitchFamily="50" charset="-128"/>
              </a:rPr>
              <a:t>Give some examples.</a:t>
            </a:r>
          </a:p>
        </p:txBody>
      </p:sp>
      <p:pic>
        <p:nvPicPr>
          <p:cNvPr id="5" name="図 4">
            <a:extLst>
              <a:ext uri="{FF2B5EF4-FFF2-40B4-BE49-F238E27FC236}">
                <a16:creationId xmlns:a16="http://schemas.microsoft.com/office/drawing/2014/main" id="{EAE5A063-614A-4574-6A3F-F50A184579FF}"/>
              </a:ext>
            </a:extLst>
          </p:cNvPr>
          <p:cNvPicPr preferRelativeResize="0">
            <a:picLocks/>
          </p:cNvPicPr>
          <p:nvPr/>
        </p:nvPicPr>
        <p:blipFill rotWithShape="1">
          <a:blip r:embed="rId2">
            <a:extLst>
              <a:ext uri="{28A0092B-C50C-407E-A947-70E740481C1C}">
                <a14:useLocalDpi xmlns:a14="http://schemas.microsoft.com/office/drawing/2010/main" val="0"/>
              </a:ext>
            </a:extLst>
          </a:blip>
          <a:srcRect t="6360" b="6360"/>
          <a:stretch/>
        </p:blipFill>
        <p:spPr>
          <a:xfrm>
            <a:off x="6096000" y="1804498"/>
            <a:ext cx="3237100" cy="1880601"/>
          </a:xfrm>
          <a:prstGeom prst="rect">
            <a:avLst/>
          </a:prstGeom>
        </p:spPr>
      </p:pic>
      <p:pic>
        <p:nvPicPr>
          <p:cNvPr id="9" name="図 8">
            <a:extLst>
              <a:ext uri="{FF2B5EF4-FFF2-40B4-BE49-F238E27FC236}">
                <a16:creationId xmlns:a16="http://schemas.microsoft.com/office/drawing/2014/main" id="{057A1AEE-9527-31E7-8182-55E9D558D7E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11270" b="11270"/>
          <a:stretch/>
        </p:blipFill>
        <p:spPr>
          <a:xfrm>
            <a:off x="6096000" y="3685099"/>
            <a:ext cx="3237100" cy="1880601"/>
          </a:xfrm>
          <a:prstGeom prst="rect">
            <a:avLst/>
          </a:prstGeom>
        </p:spPr>
      </p:pic>
      <p:pic>
        <p:nvPicPr>
          <p:cNvPr id="11" name="図 10">
            <a:extLst>
              <a:ext uri="{FF2B5EF4-FFF2-40B4-BE49-F238E27FC236}">
                <a16:creationId xmlns:a16="http://schemas.microsoft.com/office/drawing/2014/main" id="{ACC08A5F-96B2-98CD-3B4E-79E4908BE953}"/>
              </a:ext>
            </a:extLst>
          </p:cNvPr>
          <p:cNvPicPr preferRelativeResize="0">
            <a:picLocks/>
          </p:cNvPicPr>
          <p:nvPr/>
        </p:nvPicPr>
        <p:blipFill rotWithShape="1">
          <a:blip r:embed="rId4">
            <a:extLst>
              <a:ext uri="{28A0092B-C50C-407E-A947-70E740481C1C}">
                <a14:useLocalDpi xmlns:a14="http://schemas.microsoft.com/office/drawing/2010/main" val="0"/>
              </a:ext>
            </a:extLst>
          </a:blip>
          <a:srcRect t="6258" b="6258"/>
          <a:stretch/>
        </p:blipFill>
        <p:spPr>
          <a:xfrm>
            <a:off x="2858900" y="3685099"/>
            <a:ext cx="3237100" cy="1880601"/>
          </a:xfrm>
          <a:prstGeom prst="rect">
            <a:avLst/>
          </a:prstGeom>
        </p:spPr>
      </p:pic>
      <p:pic>
        <p:nvPicPr>
          <p:cNvPr id="13" name="図 12">
            <a:extLst>
              <a:ext uri="{FF2B5EF4-FFF2-40B4-BE49-F238E27FC236}">
                <a16:creationId xmlns:a16="http://schemas.microsoft.com/office/drawing/2014/main" id="{54C58BE2-6F5D-140C-5053-B2C0361A29AE}"/>
              </a:ext>
            </a:extLst>
          </p:cNvPr>
          <p:cNvPicPr preferRelativeResize="0">
            <a:picLocks/>
          </p:cNvPicPr>
          <p:nvPr/>
        </p:nvPicPr>
        <p:blipFill rotWithShape="1">
          <a:blip r:embed="rId5">
            <a:extLst>
              <a:ext uri="{28A0092B-C50C-407E-A947-70E740481C1C}">
                <a14:useLocalDpi xmlns:a14="http://schemas.microsoft.com/office/drawing/2010/main" val="0"/>
              </a:ext>
            </a:extLst>
          </a:blip>
          <a:srcRect t="6463" b="6463"/>
          <a:stretch/>
        </p:blipFill>
        <p:spPr>
          <a:xfrm>
            <a:off x="2858900" y="1804498"/>
            <a:ext cx="3237100" cy="1880601"/>
          </a:xfrm>
          <a:prstGeom prst="rect">
            <a:avLst/>
          </a:prstGeom>
        </p:spPr>
      </p:pic>
    </p:spTree>
    <p:extLst>
      <p:ext uri="{BB962C8B-B14F-4D97-AF65-F5344CB8AC3E}">
        <p14:creationId xmlns:p14="http://schemas.microsoft.com/office/powerpoint/2010/main" val="254211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5337" y="1472047"/>
            <a:ext cx="11900646" cy="1183746"/>
          </a:xfrm>
        </p:spPr>
        <p:txBody>
          <a:bodyPr>
            <a:normAutofit/>
          </a:bodyPr>
          <a:lstStyle/>
          <a:p>
            <a:pPr marL="0" indent="0" algn="just">
              <a:lnSpc>
                <a:spcPct val="150000"/>
              </a:lnSpc>
              <a:buNone/>
            </a:pPr>
            <a:r>
              <a:rPr lang="en-US" altLang="ja-JP" sz="4000" b="1" dirty="0">
                <a:latin typeface="BIZ UDPゴシック" panose="020B0400000000000000" pitchFamily="50" charset="-128"/>
                <a:ea typeface="BIZ UDPゴシック" panose="020B0400000000000000" pitchFamily="50" charset="-128"/>
              </a:rPr>
              <a:t>Create</a:t>
            </a:r>
            <a:r>
              <a:rPr lang="en-US" altLang="ja-JP" sz="4000" dirty="0">
                <a:latin typeface="BIZ UDPゴシック" panose="020B0400000000000000" pitchFamily="50" charset="-128"/>
                <a:ea typeface="BIZ UDPゴシック" panose="020B0400000000000000" pitchFamily="50" charset="-128"/>
              </a:rPr>
              <a:t> some new words using </a:t>
            </a:r>
            <a:r>
              <a:rPr lang="en-US" altLang="ja-JP" sz="4000" dirty="0">
                <a:solidFill>
                  <a:srgbClr val="FF0000"/>
                </a:solidFill>
                <a:latin typeface="BIZ UDPゴシック" panose="020B0400000000000000" pitchFamily="50" charset="-128"/>
                <a:ea typeface="BIZ UDPゴシック" panose="020B0400000000000000" pitchFamily="50" charset="-128"/>
              </a:rPr>
              <a:t>“-friendly</a:t>
            </a:r>
            <a:r>
              <a:rPr lang="en-US" altLang="ja-JP" sz="4000" dirty="0">
                <a:latin typeface="BIZ UDPゴシック" panose="020B0400000000000000" pitchFamily="50" charset="-128"/>
                <a:ea typeface="BIZ UDPゴシック" panose="020B0400000000000000" pitchFamily="50" charset="-128"/>
              </a:rPr>
              <a:t>”.</a:t>
            </a:r>
          </a:p>
        </p:txBody>
      </p:sp>
      <p:sp>
        <p:nvSpPr>
          <p:cNvPr id="4" name="Title 1">
            <a:extLst>
              <a:ext uri="{FF2B5EF4-FFF2-40B4-BE49-F238E27FC236}">
                <a16:creationId xmlns:a16="http://schemas.microsoft.com/office/drawing/2014/main" id="{A022F9D0-A4FE-CDB5-2CA4-59F3F181F6BD}"/>
              </a:ext>
            </a:extLst>
          </p:cNvPr>
          <p:cNvSpPr txBox="1">
            <a:spLocks/>
          </p:cNvSpPr>
          <p:nvPr/>
        </p:nvSpPr>
        <p:spPr>
          <a:xfrm>
            <a:off x="185337" y="146484"/>
            <a:ext cx="3846336"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BIZ UDPゴシック" panose="020B0400000000000000" pitchFamily="50" charset="-128"/>
                <a:ea typeface="BIZ UDPゴシック" panose="020B0400000000000000" pitchFamily="50" charset="-128"/>
              </a:rPr>
              <a:t> Word Quiz</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997438" y="2609075"/>
            <a:ext cx="10327054" cy="3864007"/>
          </a:xfrm>
          <a:prstGeom prst="rect">
            <a:avLst/>
          </a:prstGeom>
          <a:noFill/>
        </p:spPr>
        <p:txBody>
          <a:bodyPr wrap="square" rtlCol="0">
            <a:spAutoFit/>
          </a:bodyPr>
          <a:lstStyle/>
          <a:p>
            <a:pPr>
              <a:lnSpc>
                <a:spcPct val="110000"/>
              </a:lnSpc>
            </a:pPr>
            <a:r>
              <a:rPr lang="en-US" altLang="ja-JP" sz="3200" dirty="0">
                <a:solidFill>
                  <a:srgbClr val="00B050"/>
                </a:solidFill>
              </a:rPr>
              <a:t>Examples: </a:t>
            </a:r>
          </a:p>
          <a:p>
            <a:pPr>
              <a:lnSpc>
                <a:spcPct val="110000"/>
              </a:lnSpc>
            </a:pPr>
            <a:r>
              <a:rPr lang="ja-JP" altLang="en-US" sz="3200" dirty="0"/>
              <a:t>・</a:t>
            </a:r>
            <a:r>
              <a:rPr lang="en-US" altLang="ja-JP" sz="3200" b="1" dirty="0">
                <a:solidFill>
                  <a:srgbClr val="FF0000"/>
                </a:solidFill>
              </a:rPr>
              <a:t>User-friendly</a:t>
            </a:r>
            <a:r>
              <a:rPr lang="en-US" altLang="ja-JP" sz="3200" dirty="0"/>
              <a:t>: </a:t>
            </a:r>
            <a:r>
              <a:rPr lang="ja-JP" altLang="en-US" sz="3200" dirty="0"/>
              <a:t>使いやすい</a:t>
            </a:r>
            <a:endParaRPr lang="en-US" altLang="ja-JP" sz="3200" dirty="0"/>
          </a:p>
          <a:p>
            <a:pPr>
              <a:lnSpc>
                <a:spcPct val="110000"/>
              </a:lnSpc>
            </a:pPr>
            <a:r>
              <a:rPr lang="ja-JP" altLang="en-US" sz="3200" dirty="0"/>
              <a:t>・</a:t>
            </a:r>
            <a:r>
              <a:rPr lang="en-US" altLang="ja-JP" sz="3200" b="1" dirty="0">
                <a:solidFill>
                  <a:srgbClr val="FF0000"/>
                </a:solidFill>
              </a:rPr>
              <a:t>Pet-friendly</a:t>
            </a:r>
            <a:r>
              <a:rPr lang="en-US" altLang="ja-JP" sz="3200" dirty="0"/>
              <a:t>: </a:t>
            </a:r>
            <a:r>
              <a:rPr lang="ja-JP" altLang="en-US" sz="3200" dirty="0"/>
              <a:t>ペットに優しい、ペット同伴可能</a:t>
            </a:r>
            <a:endParaRPr lang="en-US" altLang="ja-JP" sz="3200" dirty="0"/>
          </a:p>
          <a:p>
            <a:pPr>
              <a:lnSpc>
                <a:spcPct val="110000"/>
              </a:lnSpc>
            </a:pPr>
            <a:r>
              <a:rPr lang="ja-JP" altLang="en-US" sz="3200" dirty="0"/>
              <a:t>・</a:t>
            </a:r>
            <a:r>
              <a:rPr lang="en-US" altLang="ja-JP" sz="3200" b="1" dirty="0">
                <a:solidFill>
                  <a:srgbClr val="FF0000"/>
                </a:solidFill>
              </a:rPr>
              <a:t>Family-friendly</a:t>
            </a:r>
            <a:r>
              <a:rPr lang="en-US" altLang="ja-JP" sz="3200" dirty="0"/>
              <a:t>: </a:t>
            </a:r>
            <a:r>
              <a:rPr lang="ja-JP" altLang="en-US" sz="3200" dirty="0"/>
              <a:t>家族向けの</a:t>
            </a:r>
            <a:endParaRPr lang="en-US" altLang="ja-JP" sz="3200" dirty="0"/>
          </a:p>
          <a:p>
            <a:pPr>
              <a:lnSpc>
                <a:spcPct val="110000"/>
              </a:lnSpc>
            </a:pPr>
            <a:r>
              <a:rPr lang="ja-JP" altLang="en-US" sz="3200" dirty="0"/>
              <a:t>・</a:t>
            </a:r>
            <a:r>
              <a:rPr lang="en-US" altLang="ja-JP" sz="3200" b="1" dirty="0">
                <a:solidFill>
                  <a:srgbClr val="FF0000"/>
                </a:solidFill>
              </a:rPr>
              <a:t>Kid-friendly</a:t>
            </a:r>
            <a:r>
              <a:rPr lang="en-US" altLang="ja-JP" sz="3200" dirty="0"/>
              <a:t>: </a:t>
            </a:r>
            <a:r>
              <a:rPr lang="ja-JP" altLang="en-US" sz="3200" dirty="0"/>
              <a:t>子供向けの、子供に優しい</a:t>
            </a:r>
            <a:endParaRPr lang="en-US" altLang="ja-JP" sz="3200" dirty="0"/>
          </a:p>
          <a:p>
            <a:pPr>
              <a:lnSpc>
                <a:spcPct val="110000"/>
              </a:lnSpc>
            </a:pPr>
            <a:r>
              <a:rPr lang="ja-JP" altLang="en-US" sz="3200" dirty="0"/>
              <a:t>・</a:t>
            </a:r>
            <a:r>
              <a:rPr lang="en-US" altLang="ja-JP" sz="3200" b="1" dirty="0">
                <a:solidFill>
                  <a:srgbClr val="FF0000"/>
                </a:solidFill>
              </a:rPr>
              <a:t>Health-friendly</a:t>
            </a:r>
            <a:r>
              <a:rPr lang="en-US" altLang="ja-JP" sz="3200" dirty="0"/>
              <a:t>: </a:t>
            </a:r>
            <a:r>
              <a:rPr lang="ja-JP" altLang="en-US" sz="3200" dirty="0"/>
              <a:t>健康に良い</a:t>
            </a:r>
            <a:endParaRPr lang="en-US" altLang="ja-JP" sz="3200" dirty="0"/>
          </a:p>
          <a:p>
            <a:pPr>
              <a:lnSpc>
                <a:spcPct val="110000"/>
              </a:lnSpc>
            </a:pPr>
            <a:r>
              <a:rPr lang="ja-JP" altLang="en-US" sz="3200" dirty="0"/>
              <a:t>・</a:t>
            </a:r>
            <a:r>
              <a:rPr lang="en-US" altLang="ja-JP" sz="3200" b="1" dirty="0">
                <a:solidFill>
                  <a:srgbClr val="FF0000"/>
                </a:solidFill>
              </a:rPr>
              <a:t>Beginner-friendly</a:t>
            </a:r>
            <a:r>
              <a:rPr lang="en-US" altLang="ja-JP" sz="3200" dirty="0"/>
              <a:t>: </a:t>
            </a:r>
            <a:r>
              <a:rPr lang="ja-JP" altLang="en-US" sz="3200" dirty="0"/>
              <a:t>初心者に優しい、初心者向けの</a:t>
            </a:r>
            <a:endParaRPr kumimoji="1" lang="ja-JP" altLang="en-US" sz="3200" dirty="0"/>
          </a:p>
        </p:txBody>
      </p:sp>
    </p:spTree>
    <p:extLst>
      <p:ext uri="{BB962C8B-B14F-4D97-AF65-F5344CB8AC3E}">
        <p14:creationId xmlns:p14="http://schemas.microsoft.com/office/powerpoint/2010/main" val="42073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2800</TotalTime>
  <Words>2243</Words>
  <Application>Microsoft Office PowerPoint</Application>
  <PresentationFormat>ワイド画面</PresentationFormat>
  <Paragraphs>189</Paragraphs>
  <Slides>47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47</vt:i4>
      </vt:variant>
    </vt:vector>
  </HeadingPairs>
  <TitlesOfParts>
    <vt:vector size="54" baseType="lpstr">
      <vt:lpstr>BIZ UDPゴシック</vt:lpstr>
      <vt:lpstr>UD デジタル 教科書体 NK-R</vt:lpstr>
      <vt:lpstr>游ゴシック</vt:lpstr>
      <vt:lpstr>游ゴシック Light</vt:lpstr>
      <vt:lpstr>游明朝</vt:lpstr>
      <vt:lpstr>Arial</vt:lpstr>
      <vt:lpstr>Office Theme</vt:lpstr>
      <vt:lpstr>第２回 教科探究特別プログラム （英語）</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When you hear “age-friendly community,” what do you think of?</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⚽GOAL⚽</vt:lpstr>
      <vt:lpstr>STEP 1: 全文を読んで概要を理解しよう</vt:lpstr>
      <vt:lpstr>STEP 1: 全文を読んで概要を理解しよう</vt:lpstr>
      <vt:lpstr>STEP 1: 全文を読んで概要を理解しよう</vt:lpstr>
      <vt:lpstr>STEP 1: 全文を読んで概要を理解しよう</vt:lpstr>
      <vt:lpstr>STEP 2: 全文を読んで概要を理解しよう</vt:lpstr>
      <vt:lpstr>STEP 2: 全文を読んで概要を理解しよう</vt:lpstr>
      <vt:lpstr>STEP ３:  本文にある問題点のうちの1つを選び、 グループで高齢者と若者の両者にとってメリットのあるユニークな解決策を考えよう。 ①～③の流れに沿って考えてみよう。  ①Harmonia Cityが抱える問題 （そのことによって本文に書かれていること以外に起き得る問題も考えてみよう）  ②解決策   ③見込まれる効果、結果 </vt:lpstr>
      <vt:lpstr>STEP 4：世界中で実践されている解決策をみてみよう。 配布された英文を読んで要点をまとめ、班員に伝えよう。</vt:lpstr>
      <vt:lpstr>STEP 5:  STEP 4のヒントを元に自分たちの考えを深め STEP 3を完成させましょう。　 考えがまとまったら発表できるように練習をしましょう。</vt:lpstr>
      <vt:lpstr>STEP ６：STEP ３の流れに沿って自分の考えを英語で書きましょう。語数は100語を目標にします。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第4回 教科探究プロジェクト （英語）</dc:title>
  <dc:creator>Atsumi ONO</dc:creator>
  <cp:lastModifiedBy>SOL03</cp:lastModifiedBy>
  <cp:revision>158</cp:revision>
  <dcterms:created xsi:type="dcterms:W3CDTF">2024-01-14T15:23:54Z</dcterms:created>
  <dcterms:modified xsi:type="dcterms:W3CDTF">2025-11-14T09:32:32Z</dcterms:modified>
</cp:coreProperties>
</file>