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647700" rtl="0" fontAlgn="auto" latinLnBrk="0" hangingPunct="0">
      <a:lnSpc>
        <a:spcPct val="100000"/>
      </a:lnSpc>
      <a:spcBef>
        <a:spcPts val="510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1pPr>
    <a:lvl2pPr marL="0" marR="0" indent="0" algn="l" defTabSz="647700" rtl="0" fontAlgn="auto" latinLnBrk="0" hangingPunct="0">
      <a:lnSpc>
        <a:spcPct val="100000"/>
      </a:lnSpc>
      <a:spcBef>
        <a:spcPts val="510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2pPr>
    <a:lvl3pPr marL="0" marR="0" indent="0" algn="l" defTabSz="647700" rtl="0" fontAlgn="auto" latinLnBrk="0" hangingPunct="0">
      <a:lnSpc>
        <a:spcPct val="100000"/>
      </a:lnSpc>
      <a:spcBef>
        <a:spcPts val="510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3pPr>
    <a:lvl4pPr marL="0" marR="0" indent="0" algn="l" defTabSz="647700" rtl="0" fontAlgn="auto" latinLnBrk="0" hangingPunct="0">
      <a:lnSpc>
        <a:spcPct val="100000"/>
      </a:lnSpc>
      <a:spcBef>
        <a:spcPts val="510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4pPr>
    <a:lvl5pPr marL="0" marR="0" indent="0" algn="l" defTabSz="647700" rtl="0" fontAlgn="auto" latinLnBrk="0" hangingPunct="0">
      <a:lnSpc>
        <a:spcPct val="100000"/>
      </a:lnSpc>
      <a:spcBef>
        <a:spcPts val="510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5pPr>
    <a:lvl6pPr marL="0" marR="0" indent="0" algn="l" defTabSz="647700" rtl="0" fontAlgn="auto" latinLnBrk="0" hangingPunct="0">
      <a:lnSpc>
        <a:spcPct val="100000"/>
      </a:lnSpc>
      <a:spcBef>
        <a:spcPts val="510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6pPr>
    <a:lvl7pPr marL="0" marR="0" indent="0" algn="l" defTabSz="647700" rtl="0" fontAlgn="auto" latinLnBrk="0" hangingPunct="0">
      <a:lnSpc>
        <a:spcPct val="100000"/>
      </a:lnSpc>
      <a:spcBef>
        <a:spcPts val="510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7pPr>
    <a:lvl8pPr marL="0" marR="0" indent="0" algn="l" defTabSz="647700" rtl="0" fontAlgn="auto" latinLnBrk="0" hangingPunct="0">
      <a:lnSpc>
        <a:spcPct val="100000"/>
      </a:lnSpc>
      <a:spcBef>
        <a:spcPts val="510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8pPr>
    <a:lvl9pPr marL="0" marR="0" indent="0" algn="l" defTabSz="647700" rtl="0" fontAlgn="auto" latinLnBrk="0" hangingPunct="0">
      <a:lnSpc>
        <a:spcPct val="100000"/>
      </a:lnSpc>
      <a:spcBef>
        <a:spcPts val="510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B13F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882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8BC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54545">
              <a:alpha val="4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82A2F"/>
        </a:fontRef>
        <a:srgbClr val="282A2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D5C">
              <a:alpha val="82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B2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87B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254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7A8DB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EDEDF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444C55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4" d="100"/>
          <a:sy n="24" d="100"/>
        </p:scale>
        <p:origin x="48" y="9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1pPr>
    <a:lvl2pPr indent="2286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2pPr>
    <a:lvl3pPr indent="4572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3pPr>
    <a:lvl4pPr indent="6858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4pPr>
    <a:lvl5pPr indent="9144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5pPr>
    <a:lvl6pPr indent="11430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6pPr>
    <a:lvl7pPr indent="13716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7pPr>
    <a:lvl8pPr indent="16002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8pPr>
    <a:lvl9pPr indent="18288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テキスト"/>
          <p:cNvSpPr txBox="1">
            <a:spLocks noGrp="1"/>
          </p:cNvSpPr>
          <p:nvPr>
            <p:ph type="title"/>
          </p:nvPr>
        </p:nvSpPr>
        <p:spPr>
          <a:xfrm>
            <a:off x="1778000" y="3657600"/>
            <a:ext cx="20828000" cy="3568700"/>
          </a:xfrm>
          <a:prstGeom prst="rect">
            <a:avLst/>
          </a:prstGeom>
        </p:spPr>
        <p:txBody>
          <a:bodyPr anchor="b"/>
          <a:lstStyle/>
          <a:p>
            <a:r>
              <a:t>タイトルテキスト</a:t>
            </a:r>
          </a:p>
        </p:txBody>
      </p:sp>
      <p:sp>
        <p:nvSpPr>
          <p:cNvPr id="12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327900"/>
            <a:ext cx="20828000" cy="1892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800"/>
            </a:lvl1pPr>
            <a:lvl2pPr marL="0" indent="0" algn="ctr">
              <a:spcBef>
                <a:spcPts val="0"/>
              </a:spcBef>
              <a:buSzTx/>
              <a:buNone/>
              <a:defRPr sz="4800"/>
            </a:lvl2pPr>
            <a:lvl3pPr marL="0" indent="0" algn="ctr">
              <a:spcBef>
                <a:spcPts val="0"/>
              </a:spcBef>
              <a:buSzTx/>
              <a:buNone/>
              <a:defRPr sz="4800"/>
            </a:lvl3pPr>
            <a:lvl4pPr marL="0" indent="0" algn="ctr">
              <a:spcBef>
                <a:spcPts val="0"/>
              </a:spcBef>
              <a:buSzTx/>
              <a:buNone/>
              <a:defRPr sz="4800"/>
            </a:lvl4pPr>
            <a:lvl5pPr marL="0" indent="0" algn="ctr">
              <a:spcBef>
                <a:spcPts val="0"/>
              </a:spcBef>
              <a:buSzTx/>
              <a:buNone/>
              <a:defRPr sz="48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3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本文レベル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94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画像（3点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緑の葉の上にいる蝶のポートレート写真"/>
          <p:cNvSpPr>
            <a:spLocks noGrp="1"/>
          </p:cNvSpPr>
          <p:nvPr>
            <p:ph type="pic" sz="quarter" idx="21"/>
          </p:nvPr>
        </p:nvSpPr>
        <p:spPr>
          <a:xfrm>
            <a:off x="15327675" y="6674745"/>
            <a:ext cx="8902514" cy="5912435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2" name="草むらで人の手に止まっているオレンジ色の蝶のクローズアップ"/>
          <p:cNvSpPr>
            <a:spLocks noGrp="1"/>
          </p:cNvSpPr>
          <p:nvPr>
            <p:ph type="pic" sz="half" idx="22"/>
          </p:nvPr>
        </p:nvSpPr>
        <p:spPr>
          <a:xfrm rot="21600000">
            <a:off x="15779078" y="-2308725"/>
            <a:ext cx="7408334" cy="94234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一部食べられた葉っぱの上にいるオオカバマダラの幼虫のクローズアップ"/>
          <p:cNvSpPr>
            <a:spLocks noGrp="1"/>
          </p:cNvSpPr>
          <p:nvPr>
            <p:ph type="pic" idx="23"/>
          </p:nvPr>
        </p:nvSpPr>
        <p:spPr>
          <a:xfrm rot="21600000">
            <a:off x="-3606800" y="-1397000"/>
            <a:ext cx="22745700" cy="157861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4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引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“ここに引用を入力してください。”"/>
          <p:cNvSpPr txBox="1">
            <a:spLocks noGrp="1"/>
          </p:cNvSpPr>
          <p:nvPr>
            <p:ph type="body" sz="quarter" idx="21"/>
          </p:nvPr>
        </p:nvSpPr>
        <p:spPr>
          <a:xfrm>
            <a:off x="2374900" y="6405178"/>
            <a:ext cx="19621500" cy="94374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3400"/>
              </a:spcBef>
              <a:buSzTx/>
              <a:buNone/>
              <a:defRPr sz="5200"/>
            </a:lvl1pPr>
          </a:lstStyle>
          <a:p>
            <a:r>
              <a:t>“ここに引用を入力してください。”</a:t>
            </a:r>
          </a:p>
        </p:txBody>
      </p:sp>
      <p:sp>
        <p:nvSpPr>
          <p:cNvPr id="112" name="–Johnny Appleseed"/>
          <p:cNvSpPr txBox="1">
            <a:spLocks noGrp="1"/>
          </p:cNvSpPr>
          <p:nvPr>
            <p:ph type="body" sz="quarter" idx="22"/>
          </p:nvPr>
        </p:nvSpPr>
        <p:spPr>
          <a:xfrm>
            <a:off x="2374900" y="8966200"/>
            <a:ext cx="19621500" cy="7112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</a:lstStyle>
          <a:p>
            <a:r>
              <a:t>–Johnny Appleseed</a:t>
            </a:r>
          </a:p>
        </p:txBody>
      </p:sp>
      <p:sp>
        <p:nvSpPr>
          <p:cNvPr id="113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写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一部食べられた葉っぱの上にいるオオカバマダラの幼虫のクローズアップ"/>
          <p:cNvSpPr>
            <a:spLocks noGrp="1"/>
          </p:cNvSpPr>
          <p:nvPr>
            <p:ph type="pic" idx="21"/>
          </p:nvPr>
        </p:nvSpPr>
        <p:spPr>
          <a:xfrm>
            <a:off x="2247" y="-939800"/>
            <a:ext cx="24384005" cy="16827500"/>
          </a:xfrm>
          <a:prstGeom prst="rect">
            <a:avLst/>
          </a:prstGeom>
          <a:ln w="88900"/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1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画像（横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一部食べられた葉っぱの上にいるオオカバマダラの幼虫のクローズアップ"/>
          <p:cNvSpPr>
            <a:spLocks noGrp="1"/>
          </p:cNvSpPr>
          <p:nvPr>
            <p:ph type="pic" idx="21"/>
          </p:nvPr>
        </p:nvSpPr>
        <p:spPr>
          <a:xfrm>
            <a:off x="889000" y="-1625600"/>
            <a:ext cx="20332700" cy="14109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タイトルテキスト"/>
          <p:cNvSpPr txBox="1">
            <a:spLocks noGrp="1"/>
          </p:cNvSpPr>
          <p:nvPr>
            <p:ph type="title"/>
          </p:nvPr>
        </p:nvSpPr>
        <p:spPr>
          <a:xfrm>
            <a:off x="1778000" y="9550400"/>
            <a:ext cx="20828000" cy="2120900"/>
          </a:xfrm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22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1778000" y="11785600"/>
            <a:ext cx="20828000" cy="1346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800"/>
            </a:lvl1pPr>
            <a:lvl2pPr marL="0" indent="0" algn="ctr">
              <a:spcBef>
                <a:spcPts val="0"/>
              </a:spcBef>
              <a:buSzTx/>
              <a:buNone/>
              <a:defRPr sz="4800"/>
            </a:lvl2pPr>
            <a:lvl3pPr marL="0" indent="0" algn="ctr">
              <a:spcBef>
                <a:spcPts val="0"/>
              </a:spcBef>
              <a:buSzTx/>
              <a:buNone/>
              <a:defRPr sz="4800"/>
            </a:lvl3pPr>
            <a:lvl4pPr marL="0" indent="0" algn="ctr">
              <a:spcBef>
                <a:spcPts val="0"/>
              </a:spcBef>
              <a:buSzTx/>
              <a:buNone/>
              <a:defRPr sz="4800"/>
            </a:lvl4pPr>
            <a:lvl5pPr marL="0" indent="0" algn="ctr">
              <a:spcBef>
                <a:spcPts val="0"/>
              </a:spcBef>
              <a:buSzTx/>
              <a:buNone/>
              <a:defRPr sz="48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23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（中央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タイトルテキスト"/>
          <p:cNvSpPr txBox="1">
            <a:spLocks noGrp="1"/>
          </p:cNvSpPr>
          <p:nvPr>
            <p:ph type="title"/>
          </p:nvPr>
        </p:nvSpPr>
        <p:spPr>
          <a:xfrm>
            <a:off x="1778000" y="5067300"/>
            <a:ext cx="20828000" cy="3568700"/>
          </a:xfrm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31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画像（縦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一部食べられた葉っぱの上にいるオオカバマダラの幼虫のクローズアップ"/>
          <p:cNvSpPr>
            <a:spLocks noGrp="1"/>
          </p:cNvSpPr>
          <p:nvPr>
            <p:ph type="pic" idx="21"/>
          </p:nvPr>
        </p:nvSpPr>
        <p:spPr>
          <a:xfrm>
            <a:off x="7785100" y="114300"/>
            <a:ext cx="17195800" cy="1186689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タイトルテキスト"/>
          <p:cNvSpPr txBox="1">
            <a:spLocks noGrp="1"/>
          </p:cNvSpPr>
          <p:nvPr>
            <p:ph type="title"/>
          </p:nvPr>
        </p:nvSpPr>
        <p:spPr>
          <a:xfrm>
            <a:off x="1574800" y="1854200"/>
            <a:ext cx="10858500" cy="4826000"/>
          </a:xfrm>
          <a:prstGeom prst="rect">
            <a:avLst/>
          </a:prstGeom>
        </p:spPr>
        <p:txBody>
          <a:bodyPr anchor="b"/>
          <a:lstStyle/>
          <a:p>
            <a:r>
              <a:t>タイトルテキスト</a:t>
            </a:r>
          </a:p>
        </p:txBody>
      </p:sp>
      <p:sp>
        <p:nvSpPr>
          <p:cNvPr id="40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1574800" y="6692900"/>
            <a:ext cx="10858500" cy="5067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800"/>
            </a:lvl1pPr>
            <a:lvl2pPr marL="0" indent="0" algn="ctr">
              <a:spcBef>
                <a:spcPts val="0"/>
              </a:spcBef>
              <a:buSzTx/>
              <a:buNone/>
              <a:defRPr sz="4800"/>
            </a:lvl2pPr>
            <a:lvl3pPr marL="0" indent="0" algn="ctr">
              <a:spcBef>
                <a:spcPts val="0"/>
              </a:spcBef>
              <a:buSzTx/>
              <a:buNone/>
              <a:defRPr sz="4800"/>
            </a:lvl3pPr>
            <a:lvl4pPr marL="0" indent="0" algn="ctr">
              <a:spcBef>
                <a:spcPts val="0"/>
              </a:spcBef>
              <a:buSzTx/>
              <a:buNone/>
              <a:defRPr sz="4800"/>
            </a:lvl4pPr>
            <a:lvl5pPr marL="0" indent="0" algn="ctr">
              <a:spcBef>
                <a:spcPts val="0"/>
              </a:spcBef>
              <a:buSzTx/>
              <a:buNone/>
              <a:defRPr sz="48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1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（上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49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&amp;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57" name="本文レベル1…"/>
          <p:cNvSpPr txBox="1">
            <a:spLocks noGrp="1"/>
          </p:cNvSpPr>
          <p:nvPr>
            <p:ph type="body" idx="1"/>
          </p:nvPr>
        </p:nvSpPr>
        <p:spPr>
          <a:xfrm>
            <a:off x="1778000" y="3898900"/>
            <a:ext cx="20828000" cy="80391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58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、箇条書き、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一部食べられた葉っぱの上にいるオオカバマダラの幼虫のクローズアップ"/>
          <p:cNvSpPr>
            <a:spLocks noGrp="1"/>
          </p:cNvSpPr>
          <p:nvPr>
            <p:ph type="pic" sz="half" idx="21"/>
          </p:nvPr>
        </p:nvSpPr>
        <p:spPr>
          <a:xfrm>
            <a:off x="10629900" y="3136398"/>
            <a:ext cx="13843000" cy="955311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タイトルテキスト"/>
          <p:cNvSpPr txBox="1">
            <a:spLocks noGrp="1"/>
          </p:cNvSpPr>
          <p:nvPr>
            <p:ph type="title"/>
          </p:nvPr>
        </p:nvSpPr>
        <p:spPr>
          <a:xfrm>
            <a:off x="1778000" y="952500"/>
            <a:ext cx="20828000" cy="2286000"/>
          </a:xfrm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67" name="本文レベル1…"/>
          <p:cNvSpPr txBox="1">
            <a:spLocks noGrp="1"/>
          </p:cNvSpPr>
          <p:nvPr>
            <p:ph type="body" sz="half" idx="1"/>
          </p:nvPr>
        </p:nvSpPr>
        <p:spPr>
          <a:xfrm>
            <a:off x="1778000" y="3378200"/>
            <a:ext cx="10007600" cy="9118600"/>
          </a:xfrm>
          <a:prstGeom prst="rect">
            <a:avLst/>
          </a:prstGeom>
        </p:spPr>
        <p:txBody>
          <a:bodyPr/>
          <a:lstStyle>
            <a:lvl1pPr marL="660399" indent="-660399">
              <a:spcBef>
                <a:spcPts val="3200"/>
              </a:spcBef>
              <a:buBlip>
                <a:blip r:embed="rId2"/>
              </a:buBlip>
              <a:defRPr sz="4400"/>
            </a:lvl1pPr>
            <a:lvl2pPr marL="1320800" indent="-660400">
              <a:spcBef>
                <a:spcPts val="3200"/>
              </a:spcBef>
              <a:buBlip>
                <a:blip r:embed="rId2"/>
              </a:buBlip>
              <a:defRPr sz="4400"/>
            </a:lvl2pPr>
            <a:lvl3pPr marL="1981200" indent="-660400">
              <a:spcBef>
                <a:spcPts val="3200"/>
              </a:spcBef>
              <a:buBlip>
                <a:blip r:embed="rId2"/>
              </a:buBlip>
              <a:defRPr sz="4400"/>
            </a:lvl3pPr>
            <a:lvl4pPr marL="2641600" indent="-660400">
              <a:spcBef>
                <a:spcPts val="3200"/>
              </a:spcBef>
              <a:buBlip>
                <a:blip r:embed="rId2"/>
              </a:buBlip>
              <a:defRPr sz="4400"/>
            </a:lvl4pPr>
            <a:lvl5pPr marL="3302000" indent="-660400">
              <a:spcBef>
                <a:spcPts val="3200"/>
              </a:spcBef>
              <a:buBlip>
                <a:blip r:embed="rId2"/>
              </a:buBlip>
              <a:defRPr sz="44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68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11991452" y="13008841"/>
            <a:ext cx="508351" cy="567459"/>
          </a:xfrm>
          <a:prstGeom prst="rect">
            <a:avLst/>
          </a:prstGeom>
        </p:spPr>
        <p:txBody>
          <a:bodyPr/>
          <a:lstStyle>
            <a:lvl1pPr algn="r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、箇条書き、ライブビデオ（小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タイトルテキスト"/>
          <p:cNvSpPr txBox="1">
            <a:spLocks noGrp="1"/>
          </p:cNvSpPr>
          <p:nvPr>
            <p:ph type="title"/>
          </p:nvPr>
        </p:nvSpPr>
        <p:spPr>
          <a:xfrm>
            <a:off x="1778000" y="952500"/>
            <a:ext cx="20828000" cy="2286000"/>
          </a:xfrm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76" name="本文レベル1…"/>
          <p:cNvSpPr txBox="1">
            <a:spLocks noGrp="1"/>
          </p:cNvSpPr>
          <p:nvPr>
            <p:ph type="body" sz="half" idx="1"/>
          </p:nvPr>
        </p:nvSpPr>
        <p:spPr>
          <a:xfrm>
            <a:off x="1778000" y="3378200"/>
            <a:ext cx="10007600" cy="9118600"/>
          </a:xfrm>
          <a:prstGeom prst="rect">
            <a:avLst/>
          </a:prstGeom>
        </p:spPr>
        <p:txBody>
          <a:bodyPr/>
          <a:lstStyle>
            <a:lvl1pPr marL="660399" indent="-660399">
              <a:spcBef>
                <a:spcPts val="3200"/>
              </a:spcBef>
              <a:buBlip>
                <a:blip r:embed="rId2"/>
              </a:buBlip>
              <a:defRPr sz="4400"/>
            </a:lvl1pPr>
            <a:lvl2pPr marL="1320800" indent="-660400">
              <a:spcBef>
                <a:spcPts val="3200"/>
              </a:spcBef>
              <a:buBlip>
                <a:blip r:embed="rId2"/>
              </a:buBlip>
              <a:defRPr sz="4400"/>
            </a:lvl2pPr>
            <a:lvl3pPr marL="1981200" indent="-660400">
              <a:spcBef>
                <a:spcPts val="3200"/>
              </a:spcBef>
              <a:buBlip>
                <a:blip r:embed="rId2"/>
              </a:buBlip>
              <a:defRPr sz="4400"/>
            </a:lvl3pPr>
            <a:lvl4pPr marL="2641600" indent="-660400">
              <a:spcBef>
                <a:spcPts val="3200"/>
              </a:spcBef>
              <a:buBlip>
                <a:blip r:embed="rId2"/>
              </a:buBlip>
              <a:defRPr sz="4400"/>
            </a:lvl4pPr>
            <a:lvl5pPr marL="3302000" indent="-660400">
              <a:spcBef>
                <a:spcPts val="3200"/>
              </a:spcBef>
              <a:buBlip>
                <a:blip r:embed="rId2"/>
              </a:buBlip>
              <a:defRPr sz="44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77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11991452" y="13008841"/>
            <a:ext cx="508351" cy="567459"/>
          </a:xfrm>
          <a:prstGeom prst="rect">
            <a:avLst/>
          </a:prstGeom>
        </p:spPr>
        <p:txBody>
          <a:bodyPr/>
          <a:lstStyle>
            <a:lvl1pPr algn="r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、箇条書き、ライブビデオ（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タイトルテキスト"/>
          <p:cNvSpPr txBox="1">
            <a:spLocks noGrp="1"/>
          </p:cNvSpPr>
          <p:nvPr>
            <p:ph type="title"/>
          </p:nvPr>
        </p:nvSpPr>
        <p:spPr>
          <a:xfrm>
            <a:off x="1778000" y="952500"/>
            <a:ext cx="20828000" cy="2286000"/>
          </a:xfrm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85" name="本文レベル1…"/>
          <p:cNvSpPr txBox="1">
            <a:spLocks noGrp="1"/>
          </p:cNvSpPr>
          <p:nvPr>
            <p:ph type="body" sz="half" idx="1"/>
          </p:nvPr>
        </p:nvSpPr>
        <p:spPr>
          <a:xfrm>
            <a:off x="1778000" y="3378200"/>
            <a:ext cx="10007600" cy="9118600"/>
          </a:xfrm>
          <a:prstGeom prst="rect">
            <a:avLst/>
          </a:prstGeom>
        </p:spPr>
        <p:txBody>
          <a:bodyPr/>
          <a:lstStyle>
            <a:lvl1pPr marL="660399" indent="-660399">
              <a:spcBef>
                <a:spcPts val="3200"/>
              </a:spcBef>
              <a:buBlip>
                <a:blip r:embed="rId2"/>
              </a:buBlip>
              <a:defRPr sz="4400"/>
            </a:lvl1pPr>
            <a:lvl2pPr marL="1320800" indent="-660400">
              <a:spcBef>
                <a:spcPts val="3200"/>
              </a:spcBef>
              <a:buBlip>
                <a:blip r:embed="rId2"/>
              </a:buBlip>
              <a:defRPr sz="4400"/>
            </a:lvl2pPr>
            <a:lvl3pPr marL="1981200" indent="-660400">
              <a:spcBef>
                <a:spcPts val="3200"/>
              </a:spcBef>
              <a:buBlip>
                <a:blip r:embed="rId2"/>
              </a:buBlip>
              <a:defRPr sz="4400"/>
            </a:lvl3pPr>
            <a:lvl4pPr marL="2641600" indent="-660400">
              <a:spcBef>
                <a:spcPts val="3200"/>
              </a:spcBef>
              <a:buBlip>
                <a:blip r:embed="rId2"/>
              </a:buBlip>
              <a:defRPr sz="4400"/>
            </a:lvl4pPr>
            <a:lvl5pPr marL="3302000" indent="-660400">
              <a:spcBef>
                <a:spcPts val="3200"/>
              </a:spcBef>
              <a:buBlip>
                <a:blip r:embed="rId2"/>
              </a:buBlip>
              <a:defRPr sz="44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86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11991452" y="13008841"/>
            <a:ext cx="508351" cy="567459"/>
          </a:xfrm>
          <a:prstGeom prst="rect">
            <a:avLst/>
          </a:prstGeom>
        </p:spPr>
        <p:txBody>
          <a:bodyPr/>
          <a:lstStyle>
            <a:lvl1pPr algn="r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本文レベル1…"/>
          <p:cNvSpPr txBox="1">
            <a:spLocks noGrp="1"/>
          </p:cNvSpPr>
          <p:nvPr>
            <p:ph type="body" idx="1"/>
          </p:nvPr>
        </p:nvSpPr>
        <p:spPr>
          <a:xfrm>
            <a:off x="1778000" y="1498600"/>
            <a:ext cx="20828000" cy="1071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7"/>
              </a:buBlip>
            </a:lvl1pPr>
            <a:lvl2pPr>
              <a:buBlip>
                <a:blip r:embed="rId17"/>
              </a:buBlip>
            </a:lvl2pPr>
            <a:lvl3pPr>
              <a:buBlip>
                <a:blip r:embed="rId17"/>
              </a:buBlip>
            </a:lvl3pPr>
            <a:lvl4pPr>
              <a:buBlip>
                <a:blip r:embed="rId17"/>
              </a:buBlip>
            </a:lvl4pPr>
            <a:lvl5pPr>
              <a:buBlip>
                <a:blip r:embed="rId17"/>
              </a:buBlip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3" name="タイトルテキスト"/>
          <p:cNvSpPr txBox="1">
            <a:spLocks noGrp="1"/>
          </p:cNvSpPr>
          <p:nvPr>
            <p:ph type="title"/>
          </p:nvPr>
        </p:nvSpPr>
        <p:spPr>
          <a:xfrm>
            <a:off x="1778000" y="355600"/>
            <a:ext cx="20828000" cy="349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タイトルテキスト</a:t>
            </a:r>
          </a:p>
        </p:txBody>
      </p:sp>
      <p:sp>
        <p:nvSpPr>
          <p:cNvPr id="4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11936944" y="13008841"/>
            <a:ext cx="508351" cy="5674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>
              <a:spcBef>
                <a:spcPts val="0"/>
              </a:spcBef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713CEFB-CF89-4C8D-F743-18DADB595165}"/>
              </a:ext>
            </a:extLst>
          </p:cNvPr>
          <p:cNvSpPr txBox="1"/>
          <p:nvPr userDrawn="1"/>
        </p:nvSpPr>
        <p:spPr>
          <a:xfrm>
            <a:off x="21750020" y="12289732"/>
            <a:ext cx="1711960" cy="10336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r" defTabSz="647700" rtl="0" fontAlgn="auto" latinLnBrk="0" hangingPunct="0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CB93B025-C70B-4953-B844-CE159B31E4BD}" type="slidenum">
              <a:rPr kumimoji="0" lang="ja-JP" altLang="en-US" sz="180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Chalkduster"/>
              </a:rPr>
              <a:pPr marL="0" marR="0" indent="0" algn="r" defTabSz="647700" rtl="0" fontAlgn="auto" latinLnBrk="0" hangingPunct="0">
                <a:lnSpc>
                  <a:spcPct val="100000"/>
                </a:lnSpc>
                <a:spcBef>
                  <a:spcPts val="5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ja-JP" altLang="en-US" sz="1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Chalkduster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titleStyle>
    <p:bodyStyle>
      <a:lvl1pPr marL="762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17"/>
        </a:buBlip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1524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17"/>
        </a:buBlip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2286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17"/>
        </a:buBlip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3048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17"/>
        </a:buBlip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3810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17"/>
        </a:buBlip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4572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17"/>
        </a:buBlip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5334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17"/>
        </a:buBlip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6096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17"/>
        </a:buBlip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6858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17"/>
        </a:buBlip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bodyStyle>
    <p:otherStyle>
      <a:lvl1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By SAKAMOTO Yuko…"/>
          <p:cNvSpPr txBox="1">
            <a:spLocks noGrp="1"/>
          </p:cNvSpPr>
          <p:nvPr>
            <p:ph type="body" sz="quarter" idx="1"/>
          </p:nvPr>
        </p:nvSpPr>
        <p:spPr>
          <a:xfrm>
            <a:off x="14732316" y="10736165"/>
            <a:ext cx="11899743" cy="4864462"/>
          </a:xfrm>
          <a:prstGeom prst="rect">
            <a:avLst/>
          </a:prstGeom>
        </p:spPr>
        <p:txBody>
          <a:bodyPr/>
          <a:lstStyle/>
          <a:p>
            <a:pPr>
              <a:defRPr sz="5300">
                <a:solidFill>
                  <a:schemeClr val="accent3"/>
                </a:solidFill>
              </a:defRPr>
            </a:pPr>
            <a:r>
              <a:t>By SAKAMOTO Yuko</a:t>
            </a:r>
          </a:p>
          <a:p>
            <a:pPr>
              <a:defRPr sz="5300">
                <a:solidFill>
                  <a:schemeClr val="accent3"/>
                </a:solidFill>
              </a:defRPr>
            </a:pPr>
            <a:r>
              <a:t>&amp;</a:t>
            </a:r>
          </a:p>
          <a:p>
            <a:pPr>
              <a:defRPr sz="5300">
                <a:solidFill>
                  <a:schemeClr val="accent3"/>
                </a:solidFill>
              </a:defRPr>
            </a:pPr>
            <a:r>
              <a:t>TAKAKURA Keiichi</a:t>
            </a:r>
          </a:p>
        </p:txBody>
      </p:sp>
      <p:grpSp>
        <p:nvGrpSpPr>
          <p:cNvPr id="140" name="The 1st (Sep. 20th)…"/>
          <p:cNvGrpSpPr/>
          <p:nvPr/>
        </p:nvGrpSpPr>
        <p:grpSpPr>
          <a:xfrm>
            <a:off x="434747" y="642925"/>
            <a:ext cx="23514506" cy="2148897"/>
            <a:chOff x="0" y="0"/>
            <a:chExt cx="23514505" cy="2148895"/>
          </a:xfrm>
        </p:grpSpPr>
        <p:sp>
          <p:nvSpPr>
            <p:cNvPr id="139" name="The 1st (Sep. 20th)…"/>
            <p:cNvSpPr txBox="1"/>
            <p:nvPr/>
          </p:nvSpPr>
          <p:spPr>
            <a:xfrm>
              <a:off x="25400" y="25400"/>
              <a:ext cx="23463706" cy="20980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ctr">
                <a:spcBef>
                  <a:spcPts val="0"/>
                </a:spcBef>
                <a:defRPr sz="6000">
                  <a:effectLst>
                    <a:outerShdw blurRad="63500" dist="25400" dir="2700000" rotWithShape="0">
                      <a:srgbClr val="000000">
                        <a:alpha val="70000"/>
                      </a:srgbClr>
                    </a:outerShdw>
                  </a:effectLst>
                </a:defRPr>
              </a:pPr>
              <a:r>
                <a:t>The 1st (Sep. 20th)</a:t>
              </a:r>
            </a:p>
            <a:p>
              <a:pPr algn="ctr">
                <a:spcBef>
                  <a:spcPts val="0"/>
                </a:spcBef>
                <a:defRPr sz="6000">
                  <a:effectLst>
                    <a:outerShdw blurRad="63500" dist="25400" dir="2700000" rotWithShape="0">
                      <a:srgbClr val="000000">
                        <a:alpha val="70000"/>
                      </a:srgbClr>
                    </a:outerShdw>
                  </a:effectLst>
                </a:defRPr>
              </a:pPr>
              <a:r>
                <a:t>Inquiry Based Learning of English</a:t>
              </a:r>
            </a:p>
          </p:txBody>
        </p:sp>
        <p:pic>
          <p:nvPicPr>
            <p:cNvPr id="138" name="The 1st (Sep. 20th)… The 1st (Sep. 20th)Inquiry Based Learning of English" descr="The 1st (Sep. 20th)… The 1st (Sep. 20th)Inquiry Based Learning of English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23514506" cy="2148896"/>
            </a:xfrm>
            <a:prstGeom prst="rect">
              <a:avLst/>
            </a:prstGeom>
            <a:effectLst/>
          </p:spPr>
        </p:pic>
      </p:grpSp>
      <p:pic>
        <p:nvPicPr>
          <p:cNvPr id="141" name="画像" descr="画像"/>
          <p:cNvPicPr>
            <a:picLocks noChangeAspect="1"/>
          </p:cNvPicPr>
          <p:nvPr/>
        </p:nvPicPr>
        <p:blipFill>
          <a:blip r:embed="rId3"/>
          <a:srcRect l="3066" t="986" r="24536" b="1840"/>
          <a:stretch>
            <a:fillRect/>
          </a:stretch>
        </p:blipFill>
        <p:spPr>
          <a:xfrm>
            <a:off x="17179106" y="3027226"/>
            <a:ext cx="6289279" cy="68726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72" extrusionOk="0">
                <a:moveTo>
                  <a:pt x="6517" y="0"/>
                </a:moveTo>
                <a:cubicBezTo>
                  <a:pt x="6322" y="0"/>
                  <a:pt x="6128" y="10"/>
                  <a:pt x="6051" y="30"/>
                </a:cubicBezTo>
                <a:cubicBezTo>
                  <a:pt x="5931" y="61"/>
                  <a:pt x="5683" y="159"/>
                  <a:pt x="5657" y="186"/>
                </a:cubicBezTo>
                <a:cubicBezTo>
                  <a:pt x="5649" y="194"/>
                  <a:pt x="5580" y="245"/>
                  <a:pt x="5504" y="300"/>
                </a:cubicBezTo>
                <a:cubicBezTo>
                  <a:pt x="5061" y="624"/>
                  <a:pt x="4868" y="932"/>
                  <a:pt x="4964" y="1164"/>
                </a:cubicBezTo>
                <a:cubicBezTo>
                  <a:pt x="4984" y="1211"/>
                  <a:pt x="4984" y="1258"/>
                  <a:pt x="4964" y="1313"/>
                </a:cubicBezTo>
                <a:cubicBezTo>
                  <a:pt x="4948" y="1357"/>
                  <a:pt x="4934" y="1534"/>
                  <a:pt x="4931" y="1708"/>
                </a:cubicBezTo>
                <a:cubicBezTo>
                  <a:pt x="4929" y="1952"/>
                  <a:pt x="4938" y="2047"/>
                  <a:pt x="4974" y="2127"/>
                </a:cubicBezTo>
                <a:cubicBezTo>
                  <a:pt x="5015" y="2218"/>
                  <a:pt x="5017" y="2239"/>
                  <a:pt x="4981" y="2317"/>
                </a:cubicBezTo>
                <a:cubicBezTo>
                  <a:pt x="4958" y="2365"/>
                  <a:pt x="4863" y="2465"/>
                  <a:pt x="4771" y="2539"/>
                </a:cubicBezTo>
                <a:cubicBezTo>
                  <a:pt x="4627" y="2654"/>
                  <a:pt x="4603" y="2685"/>
                  <a:pt x="4603" y="2758"/>
                </a:cubicBezTo>
                <a:cubicBezTo>
                  <a:pt x="4603" y="2830"/>
                  <a:pt x="4585" y="2855"/>
                  <a:pt x="4490" y="2915"/>
                </a:cubicBezTo>
                <a:cubicBezTo>
                  <a:pt x="4427" y="2954"/>
                  <a:pt x="4321" y="3030"/>
                  <a:pt x="4253" y="3082"/>
                </a:cubicBezTo>
                <a:cubicBezTo>
                  <a:pt x="4184" y="3134"/>
                  <a:pt x="4117" y="3177"/>
                  <a:pt x="4103" y="3177"/>
                </a:cubicBezTo>
                <a:cubicBezTo>
                  <a:pt x="4089" y="3177"/>
                  <a:pt x="4037" y="3209"/>
                  <a:pt x="3987" y="3249"/>
                </a:cubicBezTo>
                <a:cubicBezTo>
                  <a:pt x="3937" y="3289"/>
                  <a:pt x="3864" y="3330"/>
                  <a:pt x="3826" y="3340"/>
                </a:cubicBezTo>
                <a:cubicBezTo>
                  <a:pt x="3681" y="3378"/>
                  <a:pt x="3087" y="3660"/>
                  <a:pt x="3008" y="3727"/>
                </a:cubicBezTo>
                <a:cubicBezTo>
                  <a:pt x="2932" y="3793"/>
                  <a:pt x="2884" y="3855"/>
                  <a:pt x="2824" y="3969"/>
                </a:cubicBezTo>
                <a:cubicBezTo>
                  <a:pt x="2811" y="3994"/>
                  <a:pt x="2786" y="4039"/>
                  <a:pt x="2767" y="4070"/>
                </a:cubicBezTo>
                <a:cubicBezTo>
                  <a:pt x="2556" y="4427"/>
                  <a:pt x="2542" y="4463"/>
                  <a:pt x="2505" y="4799"/>
                </a:cubicBezTo>
                <a:cubicBezTo>
                  <a:pt x="2497" y="4875"/>
                  <a:pt x="2481" y="4949"/>
                  <a:pt x="2468" y="4963"/>
                </a:cubicBezTo>
                <a:cubicBezTo>
                  <a:pt x="2330" y="5123"/>
                  <a:pt x="2296" y="5303"/>
                  <a:pt x="2385" y="5407"/>
                </a:cubicBezTo>
                <a:cubicBezTo>
                  <a:pt x="2419" y="5446"/>
                  <a:pt x="2439" y="5510"/>
                  <a:pt x="2440" y="5576"/>
                </a:cubicBezTo>
                <a:cubicBezTo>
                  <a:pt x="2440" y="5635"/>
                  <a:pt x="2453" y="5690"/>
                  <a:pt x="2468" y="5698"/>
                </a:cubicBezTo>
                <a:cubicBezTo>
                  <a:pt x="2505" y="5719"/>
                  <a:pt x="2505" y="5982"/>
                  <a:pt x="2468" y="6002"/>
                </a:cubicBezTo>
                <a:cubicBezTo>
                  <a:pt x="2453" y="6011"/>
                  <a:pt x="2440" y="6068"/>
                  <a:pt x="2440" y="6129"/>
                </a:cubicBezTo>
                <a:cubicBezTo>
                  <a:pt x="2440" y="6190"/>
                  <a:pt x="2428" y="6248"/>
                  <a:pt x="2413" y="6256"/>
                </a:cubicBezTo>
                <a:cubicBezTo>
                  <a:pt x="2397" y="6265"/>
                  <a:pt x="2384" y="6302"/>
                  <a:pt x="2384" y="6340"/>
                </a:cubicBezTo>
                <a:cubicBezTo>
                  <a:pt x="2383" y="6413"/>
                  <a:pt x="2192" y="6670"/>
                  <a:pt x="2095" y="6727"/>
                </a:cubicBezTo>
                <a:cubicBezTo>
                  <a:pt x="2064" y="6746"/>
                  <a:pt x="1957" y="6762"/>
                  <a:pt x="1858" y="6763"/>
                </a:cubicBezTo>
                <a:cubicBezTo>
                  <a:pt x="1666" y="6766"/>
                  <a:pt x="1330" y="6814"/>
                  <a:pt x="1253" y="6849"/>
                </a:cubicBezTo>
                <a:cubicBezTo>
                  <a:pt x="1160" y="6891"/>
                  <a:pt x="1010" y="6933"/>
                  <a:pt x="878" y="6954"/>
                </a:cubicBezTo>
                <a:cubicBezTo>
                  <a:pt x="804" y="6966"/>
                  <a:pt x="716" y="6992"/>
                  <a:pt x="683" y="7011"/>
                </a:cubicBezTo>
                <a:cubicBezTo>
                  <a:pt x="650" y="7031"/>
                  <a:pt x="589" y="7054"/>
                  <a:pt x="547" y="7064"/>
                </a:cubicBezTo>
                <a:cubicBezTo>
                  <a:pt x="448" y="7086"/>
                  <a:pt x="359" y="7217"/>
                  <a:pt x="379" y="7309"/>
                </a:cubicBezTo>
                <a:cubicBezTo>
                  <a:pt x="388" y="7349"/>
                  <a:pt x="374" y="7411"/>
                  <a:pt x="346" y="7461"/>
                </a:cubicBezTo>
                <a:cubicBezTo>
                  <a:pt x="207" y="7706"/>
                  <a:pt x="163" y="8078"/>
                  <a:pt x="218" y="8525"/>
                </a:cubicBezTo>
                <a:cubicBezTo>
                  <a:pt x="257" y="8839"/>
                  <a:pt x="293" y="9002"/>
                  <a:pt x="358" y="9153"/>
                </a:cubicBezTo>
                <a:lnTo>
                  <a:pt x="416" y="9287"/>
                </a:lnTo>
                <a:lnTo>
                  <a:pt x="354" y="9384"/>
                </a:lnTo>
                <a:cubicBezTo>
                  <a:pt x="294" y="9480"/>
                  <a:pt x="293" y="9485"/>
                  <a:pt x="341" y="9576"/>
                </a:cubicBezTo>
                <a:cubicBezTo>
                  <a:pt x="373" y="9638"/>
                  <a:pt x="384" y="9697"/>
                  <a:pt x="372" y="9753"/>
                </a:cubicBezTo>
                <a:cubicBezTo>
                  <a:pt x="363" y="9799"/>
                  <a:pt x="370" y="9876"/>
                  <a:pt x="388" y="9923"/>
                </a:cubicBezTo>
                <a:cubicBezTo>
                  <a:pt x="410" y="9978"/>
                  <a:pt x="412" y="10027"/>
                  <a:pt x="395" y="10068"/>
                </a:cubicBezTo>
                <a:cubicBezTo>
                  <a:pt x="370" y="10129"/>
                  <a:pt x="385" y="10202"/>
                  <a:pt x="453" y="10349"/>
                </a:cubicBezTo>
                <a:cubicBezTo>
                  <a:pt x="469" y="10383"/>
                  <a:pt x="485" y="10491"/>
                  <a:pt x="488" y="10588"/>
                </a:cubicBezTo>
                <a:cubicBezTo>
                  <a:pt x="493" y="10745"/>
                  <a:pt x="501" y="10769"/>
                  <a:pt x="566" y="10812"/>
                </a:cubicBezTo>
                <a:cubicBezTo>
                  <a:pt x="639" y="10861"/>
                  <a:pt x="664" y="10965"/>
                  <a:pt x="611" y="10995"/>
                </a:cubicBezTo>
                <a:cubicBezTo>
                  <a:pt x="595" y="11004"/>
                  <a:pt x="582" y="11056"/>
                  <a:pt x="582" y="11110"/>
                </a:cubicBezTo>
                <a:cubicBezTo>
                  <a:pt x="582" y="11164"/>
                  <a:pt x="570" y="11215"/>
                  <a:pt x="555" y="11223"/>
                </a:cubicBezTo>
                <a:cubicBezTo>
                  <a:pt x="519" y="11243"/>
                  <a:pt x="519" y="11355"/>
                  <a:pt x="555" y="11375"/>
                </a:cubicBezTo>
                <a:cubicBezTo>
                  <a:pt x="570" y="11384"/>
                  <a:pt x="582" y="11417"/>
                  <a:pt x="582" y="11449"/>
                </a:cubicBezTo>
                <a:cubicBezTo>
                  <a:pt x="582" y="11507"/>
                  <a:pt x="674" y="11616"/>
                  <a:pt x="722" y="11616"/>
                </a:cubicBezTo>
                <a:cubicBezTo>
                  <a:pt x="770" y="11616"/>
                  <a:pt x="752" y="11797"/>
                  <a:pt x="701" y="11841"/>
                </a:cubicBezTo>
                <a:cubicBezTo>
                  <a:pt x="616" y="11913"/>
                  <a:pt x="590" y="11980"/>
                  <a:pt x="587" y="12139"/>
                </a:cubicBezTo>
                <a:cubicBezTo>
                  <a:pt x="585" y="12277"/>
                  <a:pt x="576" y="12302"/>
                  <a:pt x="499" y="12373"/>
                </a:cubicBezTo>
                <a:lnTo>
                  <a:pt x="412" y="12451"/>
                </a:lnTo>
                <a:lnTo>
                  <a:pt x="477" y="12557"/>
                </a:lnTo>
                <a:cubicBezTo>
                  <a:pt x="545" y="12668"/>
                  <a:pt x="719" y="12833"/>
                  <a:pt x="799" y="12863"/>
                </a:cubicBezTo>
                <a:cubicBezTo>
                  <a:pt x="825" y="12872"/>
                  <a:pt x="905" y="12880"/>
                  <a:pt x="977" y="12881"/>
                </a:cubicBezTo>
                <a:cubicBezTo>
                  <a:pt x="1134" y="12883"/>
                  <a:pt x="1148" y="12920"/>
                  <a:pt x="1026" y="13018"/>
                </a:cubicBezTo>
                <a:cubicBezTo>
                  <a:pt x="981" y="13056"/>
                  <a:pt x="943" y="13095"/>
                  <a:pt x="943" y="13105"/>
                </a:cubicBezTo>
                <a:cubicBezTo>
                  <a:pt x="943" y="13146"/>
                  <a:pt x="1030" y="13238"/>
                  <a:pt x="1069" y="13238"/>
                </a:cubicBezTo>
                <a:cubicBezTo>
                  <a:pt x="1099" y="13238"/>
                  <a:pt x="1110" y="13275"/>
                  <a:pt x="1110" y="13401"/>
                </a:cubicBezTo>
                <a:cubicBezTo>
                  <a:pt x="1110" y="13490"/>
                  <a:pt x="1122" y="13571"/>
                  <a:pt x="1137" y="13580"/>
                </a:cubicBezTo>
                <a:cubicBezTo>
                  <a:pt x="1188" y="13609"/>
                  <a:pt x="1165" y="13639"/>
                  <a:pt x="1081" y="13656"/>
                </a:cubicBezTo>
                <a:cubicBezTo>
                  <a:pt x="975" y="13677"/>
                  <a:pt x="933" y="13750"/>
                  <a:pt x="951" y="13877"/>
                </a:cubicBezTo>
                <a:cubicBezTo>
                  <a:pt x="960" y="13935"/>
                  <a:pt x="950" y="14002"/>
                  <a:pt x="928" y="14041"/>
                </a:cubicBezTo>
                <a:cubicBezTo>
                  <a:pt x="908" y="14077"/>
                  <a:pt x="899" y="14124"/>
                  <a:pt x="908" y="14147"/>
                </a:cubicBezTo>
                <a:cubicBezTo>
                  <a:pt x="927" y="14197"/>
                  <a:pt x="1184" y="14430"/>
                  <a:pt x="1221" y="14430"/>
                </a:cubicBezTo>
                <a:cubicBezTo>
                  <a:pt x="1236" y="14430"/>
                  <a:pt x="1247" y="14441"/>
                  <a:pt x="1247" y="14455"/>
                </a:cubicBezTo>
                <a:cubicBezTo>
                  <a:pt x="1247" y="14469"/>
                  <a:pt x="1229" y="14480"/>
                  <a:pt x="1208" y="14480"/>
                </a:cubicBezTo>
                <a:cubicBezTo>
                  <a:pt x="1143" y="14480"/>
                  <a:pt x="998" y="14607"/>
                  <a:pt x="998" y="14664"/>
                </a:cubicBezTo>
                <a:cubicBezTo>
                  <a:pt x="998" y="14693"/>
                  <a:pt x="984" y="14753"/>
                  <a:pt x="966" y="14797"/>
                </a:cubicBezTo>
                <a:cubicBezTo>
                  <a:pt x="896" y="14975"/>
                  <a:pt x="1010" y="15079"/>
                  <a:pt x="1264" y="15069"/>
                </a:cubicBezTo>
                <a:cubicBezTo>
                  <a:pt x="1434" y="15062"/>
                  <a:pt x="1460" y="15094"/>
                  <a:pt x="1430" y="15279"/>
                </a:cubicBezTo>
                <a:cubicBezTo>
                  <a:pt x="1416" y="15364"/>
                  <a:pt x="1425" y="15413"/>
                  <a:pt x="1469" y="15492"/>
                </a:cubicBezTo>
                <a:cubicBezTo>
                  <a:pt x="1546" y="15631"/>
                  <a:pt x="1644" y="15633"/>
                  <a:pt x="1771" y="15502"/>
                </a:cubicBezTo>
                <a:cubicBezTo>
                  <a:pt x="1902" y="15366"/>
                  <a:pt x="1921" y="15321"/>
                  <a:pt x="1904" y="15188"/>
                </a:cubicBezTo>
                <a:cubicBezTo>
                  <a:pt x="1893" y="15106"/>
                  <a:pt x="1900" y="15054"/>
                  <a:pt x="1927" y="15021"/>
                </a:cubicBezTo>
                <a:cubicBezTo>
                  <a:pt x="1953" y="14991"/>
                  <a:pt x="1968" y="14907"/>
                  <a:pt x="1968" y="14786"/>
                </a:cubicBezTo>
                <a:cubicBezTo>
                  <a:pt x="1969" y="14624"/>
                  <a:pt x="1960" y="14587"/>
                  <a:pt x="1900" y="14516"/>
                </a:cubicBezTo>
                <a:cubicBezTo>
                  <a:pt x="1814" y="14413"/>
                  <a:pt x="1814" y="14367"/>
                  <a:pt x="1896" y="14204"/>
                </a:cubicBezTo>
                <a:lnTo>
                  <a:pt x="1960" y="14076"/>
                </a:lnTo>
                <a:lnTo>
                  <a:pt x="1907" y="13930"/>
                </a:lnTo>
                <a:cubicBezTo>
                  <a:pt x="1877" y="13850"/>
                  <a:pt x="1833" y="13772"/>
                  <a:pt x="1809" y="13756"/>
                </a:cubicBezTo>
                <a:cubicBezTo>
                  <a:pt x="1769" y="13729"/>
                  <a:pt x="1771" y="13713"/>
                  <a:pt x="1828" y="13584"/>
                </a:cubicBezTo>
                <a:cubicBezTo>
                  <a:pt x="1873" y="13481"/>
                  <a:pt x="1894" y="13375"/>
                  <a:pt x="1901" y="13206"/>
                </a:cubicBezTo>
                <a:cubicBezTo>
                  <a:pt x="1915" y="12891"/>
                  <a:pt x="1933" y="12867"/>
                  <a:pt x="2145" y="12849"/>
                </a:cubicBezTo>
                <a:cubicBezTo>
                  <a:pt x="2575" y="12812"/>
                  <a:pt x="2664" y="12800"/>
                  <a:pt x="2678" y="12779"/>
                </a:cubicBezTo>
                <a:cubicBezTo>
                  <a:pt x="2687" y="12767"/>
                  <a:pt x="2741" y="12757"/>
                  <a:pt x="2801" y="12757"/>
                </a:cubicBezTo>
                <a:cubicBezTo>
                  <a:pt x="2861" y="12757"/>
                  <a:pt x="2958" y="12741"/>
                  <a:pt x="3015" y="12722"/>
                </a:cubicBezTo>
                <a:cubicBezTo>
                  <a:pt x="3346" y="12614"/>
                  <a:pt x="3331" y="12614"/>
                  <a:pt x="3401" y="12752"/>
                </a:cubicBezTo>
                <a:cubicBezTo>
                  <a:pt x="3427" y="12803"/>
                  <a:pt x="3483" y="12893"/>
                  <a:pt x="3526" y="12951"/>
                </a:cubicBezTo>
                <a:cubicBezTo>
                  <a:pt x="3569" y="13009"/>
                  <a:pt x="3605" y="13085"/>
                  <a:pt x="3605" y="13120"/>
                </a:cubicBezTo>
                <a:cubicBezTo>
                  <a:pt x="3605" y="13155"/>
                  <a:pt x="3616" y="13191"/>
                  <a:pt x="3630" y="13199"/>
                </a:cubicBezTo>
                <a:cubicBezTo>
                  <a:pt x="3657" y="13214"/>
                  <a:pt x="3684" y="13349"/>
                  <a:pt x="3706" y="13586"/>
                </a:cubicBezTo>
                <a:cubicBezTo>
                  <a:pt x="3718" y="13719"/>
                  <a:pt x="3711" y="13756"/>
                  <a:pt x="3662" y="13818"/>
                </a:cubicBezTo>
                <a:cubicBezTo>
                  <a:pt x="3534" y="13983"/>
                  <a:pt x="3638" y="14316"/>
                  <a:pt x="3860" y="14448"/>
                </a:cubicBezTo>
                <a:cubicBezTo>
                  <a:pt x="3924" y="14486"/>
                  <a:pt x="4048" y="14581"/>
                  <a:pt x="4134" y="14659"/>
                </a:cubicBezTo>
                <a:cubicBezTo>
                  <a:pt x="4289" y="14799"/>
                  <a:pt x="4291" y="14803"/>
                  <a:pt x="4306" y="14977"/>
                </a:cubicBezTo>
                <a:cubicBezTo>
                  <a:pt x="4328" y="15232"/>
                  <a:pt x="4370" y="15378"/>
                  <a:pt x="4453" y="15492"/>
                </a:cubicBezTo>
                <a:lnTo>
                  <a:pt x="4525" y="15593"/>
                </a:lnTo>
                <a:lnTo>
                  <a:pt x="4472" y="15677"/>
                </a:lnTo>
                <a:cubicBezTo>
                  <a:pt x="4414" y="15768"/>
                  <a:pt x="4092" y="16026"/>
                  <a:pt x="3938" y="16105"/>
                </a:cubicBezTo>
                <a:cubicBezTo>
                  <a:pt x="3760" y="16197"/>
                  <a:pt x="3545" y="16326"/>
                  <a:pt x="3457" y="16394"/>
                </a:cubicBezTo>
                <a:cubicBezTo>
                  <a:pt x="3409" y="16432"/>
                  <a:pt x="3301" y="16503"/>
                  <a:pt x="3217" y="16552"/>
                </a:cubicBezTo>
                <a:cubicBezTo>
                  <a:pt x="3077" y="16635"/>
                  <a:pt x="2834" y="16802"/>
                  <a:pt x="2801" y="16839"/>
                </a:cubicBezTo>
                <a:cubicBezTo>
                  <a:pt x="2793" y="16847"/>
                  <a:pt x="2743" y="16875"/>
                  <a:pt x="2689" y="16900"/>
                </a:cubicBezTo>
                <a:cubicBezTo>
                  <a:pt x="2636" y="16925"/>
                  <a:pt x="2537" y="16988"/>
                  <a:pt x="2468" y="17040"/>
                </a:cubicBezTo>
                <a:cubicBezTo>
                  <a:pt x="2400" y="17091"/>
                  <a:pt x="2305" y="17151"/>
                  <a:pt x="2259" y="17173"/>
                </a:cubicBezTo>
                <a:cubicBezTo>
                  <a:pt x="2212" y="17195"/>
                  <a:pt x="2112" y="17260"/>
                  <a:pt x="2036" y="17317"/>
                </a:cubicBezTo>
                <a:cubicBezTo>
                  <a:pt x="1961" y="17375"/>
                  <a:pt x="1855" y="17444"/>
                  <a:pt x="1802" y="17469"/>
                </a:cubicBezTo>
                <a:cubicBezTo>
                  <a:pt x="1749" y="17495"/>
                  <a:pt x="1662" y="17551"/>
                  <a:pt x="1608" y="17594"/>
                </a:cubicBezTo>
                <a:cubicBezTo>
                  <a:pt x="1555" y="17637"/>
                  <a:pt x="1500" y="17672"/>
                  <a:pt x="1487" y="17672"/>
                </a:cubicBezTo>
                <a:cubicBezTo>
                  <a:pt x="1474" y="17673"/>
                  <a:pt x="1402" y="17713"/>
                  <a:pt x="1328" y="17762"/>
                </a:cubicBezTo>
                <a:cubicBezTo>
                  <a:pt x="1253" y="17811"/>
                  <a:pt x="1184" y="17851"/>
                  <a:pt x="1174" y="17851"/>
                </a:cubicBezTo>
                <a:cubicBezTo>
                  <a:pt x="1164" y="17851"/>
                  <a:pt x="1115" y="17879"/>
                  <a:pt x="1065" y="17914"/>
                </a:cubicBezTo>
                <a:cubicBezTo>
                  <a:pt x="1015" y="17949"/>
                  <a:pt x="948" y="17978"/>
                  <a:pt x="916" y="17978"/>
                </a:cubicBezTo>
                <a:cubicBezTo>
                  <a:pt x="854" y="17978"/>
                  <a:pt x="582" y="18206"/>
                  <a:pt x="582" y="18258"/>
                </a:cubicBezTo>
                <a:cubicBezTo>
                  <a:pt x="582" y="18283"/>
                  <a:pt x="528" y="18335"/>
                  <a:pt x="402" y="18430"/>
                </a:cubicBezTo>
                <a:cubicBezTo>
                  <a:pt x="342" y="18475"/>
                  <a:pt x="167" y="18660"/>
                  <a:pt x="166" y="18679"/>
                </a:cubicBezTo>
                <a:cubicBezTo>
                  <a:pt x="166" y="18690"/>
                  <a:pt x="140" y="18728"/>
                  <a:pt x="110" y="18762"/>
                </a:cubicBezTo>
                <a:cubicBezTo>
                  <a:pt x="81" y="18797"/>
                  <a:pt x="56" y="18857"/>
                  <a:pt x="56" y="18894"/>
                </a:cubicBezTo>
                <a:cubicBezTo>
                  <a:pt x="56" y="18932"/>
                  <a:pt x="43" y="18969"/>
                  <a:pt x="27" y="18978"/>
                </a:cubicBezTo>
                <a:cubicBezTo>
                  <a:pt x="12" y="18987"/>
                  <a:pt x="0" y="19105"/>
                  <a:pt x="0" y="19247"/>
                </a:cubicBezTo>
                <a:cubicBezTo>
                  <a:pt x="0" y="19487"/>
                  <a:pt x="4" y="19507"/>
                  <a:pt x="83" y="19612"/>
                </a:cubicBezTo>
                <a:cubicBezTo>
                  <a:pt x="129" y="19673"/>
                  <a:pt x="166" y="19739"/>
                  <a:pt x="166" y="19760"/>
                </a:cubicBezTo>
                <a:cubicBezTo>
                  <a:pt x="166" y="19781"/>
                  <a:pt x="178" y="19805"/>
                  <a:pt x="194" y="19814"/>
                </a:cubicBezTo>
                <a:cubicBezTo>
                  <a:pt x="209" y="19822"/>
                  <a:pt x="222" y="19890"/>
                  <a:pt x="222" y="19962"/>
                </a:cubicBezTo>
                <a:cubicBezTo>
                  <a:pt x="222" y="20073"/>
                  <a:pt x="237" y="20110"/>
                  <a:pt x="318" y="20203"/>
                </a:cubicBezTo>
                <a:cubicBezTo>
                  <a:pt x="432" y="20334"/>
                  <a:pt x="516" y="20396"/>
                  <a:pt x="657" y="20454"/>
                </a:cubicBezTo>
                <a:cubicBezTo>
                  <a:pt x="716" y="20478"/>
                  <a:pt x="792" y="20522"/>
                  <a:pt x="826" y="20551"/>
                </a:cubicBezTo>
                <a:cubicBezTo>
                  <a:pt x="1008" y="20706"/>
                  <a:pt x="1458" y="20735"/>
                  <a:pt x="3919" y="20742"/>
                </a:cubicBezTo>
                <a:cubicBezTo>
                  <a:pt x="4742" y="20744"/>
                  <a:pt x="5088" y="20737"/>
                  <a:pt x="5110" y="20717"/>
                </a:cubicBezTo>
                <a:cubicBezTo>
                  <a:pt x="5159" y="20672"/>
                  <a:pt x="5329" y="20684"/>
                  <a:pt x="5448" y="20739"/>
                </a:cubicBezTo>
                <a:cubicBezTo>
                  <a:pt x="5600" y="20810"/>
                  <a:pt x="5746" y="20803"/>
                  <a:pt x="5946" y="20716"/>
                </a:cubicBezTo>
                <a:cubicBezTo>
                  <a:pt x="6205" y="20602"/>
                  <a:pt x="6322" y="20483"/>
                  <a:pt x="6322" y="20336"/>
                </a:cubicBezTo>
                <a:cubicBezTo>
                  <a:pt x="6322" y="20295"/>
                  <a:pt x="6335" y="20253"/>
                  <a:pt x="6350" y="20245"/>
                </a:cubicBezTo>
                <a:cubicBezTo>
                  <a:pt x="6366" y="20236"/>
                  <a:pt x="6377" y="20159"/>
                  <a:pt x="6378" y="20073"/>
                </a:cubicBezTo>
                <a:cubicBezTo>
                  <a:pt x="6378" y="19930"/>
                  <a:pt x="6449" y="19652"/>
                  <a:pt x="6496" y="19608"/>
                </a:cubicBezTo>
                <a:cubicBezTo>
                  <a:pt x="6507" y="19599"/>
                  <a:pt x="6517" y="19535"/>
                  <a:pt x="6517" y="19468"/>
                </a:cubicBezTo>
                <a:cubicBezTo>
                  <a:pt x="6517" y="19400"/>
                  <a:pt x="6527" y="19325"/>
                  <a:pt x="6540" y="19301"/>
                </a:cubicBezTo>
                <a:cubicBezTo>
                  <a:pt x="6553" y="19276"/>
                  <a:pt x="6577" y="19231"/>
                  <a:pt x="6594" y="19200"/>
                </a:cubicBezTo>
                <a:cubicBezTo>
                  <a:pt x="6612" y="19169"/>
                  <a:pt x="6627" y="19116"/>
                  <a:pt x="6627" y="19081"/>
                </a:cubicBezTo>
                <a:cubicBezTo>
                  <a:pt x="6627" y="19047"/>
                  <a:pt x="6639" y="19011"/>
                  <a:pt x="6654" y="19003"/>
                </a:cubicBezTo>
                <a:cubicBezTo>
                  <a:pt x="6670" y="18994"/>
                  <a:pt x="6683" y="18949"/>
                  <a:pt x="6683" y="18902"/>
                </a:cubicBezTo>
                <a:cubicBezTo>
                  <a:pt x="6683" y="18855"/>
                  <a:pt x="6695" y="18810"/>
                  <a:pt x="6710" y="18801"/>
                </a:cubicBezTo>
                <a:cubicBezTo>
                  <a:pt x="6725" y="18792"/>
                  <a:pt x="6737" y="18712"/>
                  <a:pt x="6737" y="18623"/>
                </a:cubicBezTo>
                <a:cubicBezTo>
                  <a:pt x="6737" y="18534"/>
                  <a:pt x="6751" y="18455"/>
                  <a:pt x="6766" y="18446"/>
                </a:cubicBezTo>
                <a:cubicBezTo>
                  <a:pt x="6781" y="18437"/>
                  <a:pt x="6793" y="18369"/>
                  <a:pt x="6793" y="18293"/>
                </a:cubicBezTo>
                <a:cubicBezTo>
                  <a:pt x="6793" y="18217"/>
                  <a:pt x="6805" y="18154"/>
                  <a:pt x="6821" y="18154"/>
                </a:cubicBezTo>
                <a:cubicBezTo>
                  <a:pt x="6836" y="18154"/>
                  <a:pt x="6849" y="18092"/>
                  <a:pt x="6849" y="18016"/>
                </a:cubicBezTo>
                <a:cubicBezTo>
                  <a:pt x="6849" y="17940"/>
                  <a:pt x="6861" y="17872"/>
                  <a:pt x="6877" y="17863"/>
                </a:cubicBezTo>
                <a:cubicBezTo>
                  <a:pt x="6892" y="17854"/>
                  <a:pt x="6904" y="17816"/>
                  <a:pt x="6904" y="17778"/>
                </a:cubicBezTo>
                <a:cubicBezTo>
                  <a:pt x="6904" y="17740"/>
                  <a:pt x="6919" y="17696"/>
                  <a:pt x="6935" y="17681"/>
                </a:cubicBezTo>
                <a:cubicBezTo>
                  <a:pt x="6952" y="17666"/>
                  <a:pt x="6972" y="17580"/>
                  <a:pt x="6980" y="17492"/>
                </a:cubicBezTo>
                <a:cubicBezTo>
                  <a:pt x="6992" y="17372"/>
                  <a:pt x="7015" y="17304"/>
                  <a:pt x="7074" y="17225"/>
                </a:cubicBezTo>
                <a:cubicBezTo>
                  <a:pt x="7118" y="17167"/>
                  <a:pt x="7155" y="17103"/>
                  <a:pt x="7155" y="17084"/>
                </a:cubicBezTo>
                <a:cubicBezTo>
                  <a:pt x="7155" y="17065"/>
                  <a:pt x="7166" y="17037"/>
                  <a:pt x="7182" y="17023"/>
                </a:cubicBezTo>
                <a:cubicBezTo>
                  <a:pt x="7197" y="17009"/>
                  <a:pt x="7213" y="16944"/>
                  <a:pt x="7216" y="16879"/>
                </a:cubicBezTo>
                <a:lnTo>
                  <a:pt x="7221" y="16760"/>
                </a:lnTo>
                <a:lnTo>
                  <a:pt x="7333" y="16760"/>
                </a:lnTo>
                <a:cubicBezTo>
                  <a:pt x="7451" y="16760"/>
                  <a:pt x="7585" y="16700"/>
                  <a:pt x="7715" y="16589"/>
                </a:cubicBezTo>
                <a:cubicBezTo>
                  <a:pt x="7882" y="16445"/>
                  <a:pt x="7761" y="16203"/>
                  <a:pt x="7484" y="16131"/>
                </a:cubicBezTo>
                <a:cubicBezTo>
                  <a:pt x="7417" y="16114"/>
                  <a:pt x="7287" y="16076"/>
                  <a:pt x="7195" y="16047"/>
                </a:cubicBezTo>
                <a:cubicBezTo>
                  <a:pt x="7104" y="16018"/>
                  <a:pt x="6942" y="15985"/>
                  <a:pt x="6836" y="15973"/>
                </a:cubicBezTo>
                <a:cubicBezTo>
                  <a:pt x="6481" y="15935"/>
                  <a:pt x="6488" y="15944"/>
                  <a:pt x="6658" y="15778"/>
                </a:cubicBezTo>
                <a:cubicBezTo>
                  <a:pt x="6740" y="15698"/>
                  <a:pt x="6849" y="15587"/>
                  <a:pt x="6900" y="15531"/>
                </a:cubicBezTo>
                <a:cubicBezTo>
                  <a:pt x="6989" y="15433"/>
                  <a:pt x="6997" y="15431"/>
                  <a:pt x="7153" y="15435"/>
                </a:cubicBezTo>
                <a:cubicBezTo>
                  <a:pt x="7271" y="15438"/>
                  <a:pt x="7357" y="15459"/>
                  <a:pt x="7476" y="15515"/>
                </a:cubicBezTo>
                <a:cubicBezTo>
                  <a:pt x="7612" y="15578"/>
                  <a:pt x="7810" y="15655"/>
                  <a:pt x="8139" y="15771"/>
                </a:cubicBezTo>
                <a:cubicBezTo>
                  <a:pt x="8248" y="15810"/>
                  <a:pt x="8392" y="15849"/>
                  <a:pt x="8428" y="15849"/>
                </a:cubicBezTo>
                <a:cubicBezTo>
                  <a:pt x="8448" y="15849"/>
                  <a:pt x="8559" y="15887"/>
                  <a:pt x="8676" y="15935"/>
                </a:cubicBezTo>
                <a:cubicBezTo>
                  <a:pt x="8808" y="15989"/>
                  <a:pt x="8954" y="16026"/>
                  <a:pt x="9067" y="16037"/>
                </a:cubicBezTo>
                <a:cubicBezTo>
                  <a:pt x="9166" y="16046"/>
                  <a:pt x="9272" y="16063"/>
                  <a:pt x="9303" y="16074"/>
                </a:cubicBezTo>
                <a:cubicBezTo>
                  <a:pt x="9454" y="16130"/>
                  <a:pt x="9731" y="16212"/>
                  <a:pt x="9830" y="16230"/>
                </a:cubicBezTo>
                <a:cubicBezTo>
                  <a:pt x="10033" y="16267"/>
                  <a:pt x="10322" y="16353"/>
                  <a:pt x="10360" y="16388"/>
                </a:cubicBezTo>
                <a:cubicBezTo>
                  <a:pt x="10371" y="16398"/>
                  <a:pt x="10411" y="16405"/>
                  <a:pt x="10450" y="16405"/>
                </a:cubicBezTo>
                <a:cubicBezTo>
                  <a:pt x="10489" y="16405"/>
                  <a:pt x="10572" y="16422"/>
                  <a:pt x="10633" y="16442"/>
                </a:cubicBezTo>
                <a:cubicBezTo>
                  <a:pt x="10695" y="16461"/>
                  <a:pt x="10802" y="16491"/>
                  <a:pt x="10870" y="16509"/>
                </a:cubicBezTo>
                <a:cubicBezTo>
                  <a:pt x="10939" y="16527"/>
                  <a:pt x="11006" y="16551"/>
                  <a:pt x="11020" y="16562"/>
                </a:cubicBezTo>
                <a:cubicBezTo>
                  <a:pt x="11035" y="16574"/>
                  <a:pt x="11085" y="16583"/>
                  <a:pt x="11132" y="16584"/>
                </a:cubicBezTo>
                <a:cubicBezTo>
                  <a:pt x="11277" y="16584"/>
                  <a:pt x="11302" y="16614"/>
                  <a:pt x="11259" y="16733"/>
                </a:cubicBezTo>
                <a:cubicBezTo>
                  <a:pt x="11226" y="16824"/>
                  <a:pt x="11227" y="16848"/>
                  <a:pt x="11271" y="16936"/>
                </a:cubicBezTo>
                <a:cubicBezTo>
                  <a:pt x="11325" y="17046"/>
                  <a:pt x="11320" y="17125"/>
                  <a:pt x="11242" y="17344"/>
                </a:cubicBezTo>
                <a:cubicBezTo>
                  <a:pt x="11214" y="17423"/>
                  <a:pt x="11189" y="17589"/>
                  <a:pt x="11182" y="17730"/>
                </a:cubicBezTo>
                <a:cubicBezTo>
                  <a:pt x="11171" y="17976"/>
                  <a:pt x="11171" y="17978"/>
                  <a:pt x="11253" y="18054"/>
                </a:cubicBezTo>
                <a:cubicBezTo>
                  <a:pt x="11327" y="18121"/>
                  <a:pt x="11355" y="18130"/>
                  <a:pt x="11501" y="18130"/>
                </a:cubicBezTo>
                <a:cubicBezTo>
                  <a:pt x="11592" y="18130"/>
                  <a:pt x="11715" y="18148"/>
                  <a:pt x="11774" y="18171"/>
                </a:cubicBezTo>
                <a:cubicBezTo>
                  <a:pt x="11972" y="18247"/>
                  <a:pt x="12243" y="18282"/>
                  <a:pt x="12417" y="18253"/>
                </a:cubicBezTo>
                <a:cubicBezTo>
                  <a:pt x="12578" y="18226"/>
                  <a:pt x="12594" y="18221"/>
                  <a:pt x="12804" y="18141"/>
                </a:cubicBezTo>
                <a:cubicBezTo>
                  <a:pt x="12974" y="18076"/>
                  <a:pt x="13144" y="17891"/>
                  <a:pt x="13144" y="17770"/>
                </a:cubicBezTo>
                <a:cubicBezTo>
                  <a:pt x="13144" y="17718"/>
                  <a:pt x="13156" y="17669"/>
                  <a:pt x="13171" y="17660"/>
                </a:cubicBezTo>
                <a:cubicBezTo>
                  <a:pt x="13186" y="17651"/>
                  <a:pt x="13198" y="17559"/>
                  <a:pt x="13198" y="17456"/>
                </a:cubicBezTo>
                <a:cubicBezTo>
                  <a:pt x="13198" y="17352"/>
                  <a:pt x="13201" y="17268"/>
                  <a:pt x="13205" y="17268"/>
                </a:cubicBezTo>
                <a:cubicBezTo>
                  <a:pt x="13209" y="17268"/>
                  <a:pt x="13300" y="17307"/>
                  <a:pt x="13407" y="17356"/>
                </a:cubicBezTo>
                <a:cubicBezTo>
                  <a:pt x="13514" y="17405"/>
                  <a:pt x="13620" y="17444"/>
                  <a:pt x="13643" y="17444"/>
                </a:cubicBezTo>
                <a:cubicBezTo>
                  <a:pt x="13694" y="17445"/>
                  <a:pt x="13863" y="17499"/>
                  <a:pt x="13919" y="17533"/>
                </a:cubicBezTo>
                <a:cubicBezTo>
                  <a:pt x="14008" y="17586"/>
                  <a:pt x="14131" y="17649"/>
                  <a:pt x="14197" y="17676"/>
                </a:cubicBezTo>
                <a:cubicBezTo>
                  <a:pt x="14235" y="17691"/>
                  <a:pt x="14288" y="17714"/>
                  <a:pt x="14315" y="17726"/>
                </a:cubicBezTo>
                <a:cubicBezTo>
                  <a:pt x="14341" y="17738"/>
                  <a:pt x="14376" y="17748"/>
                  <a:pt x="14392" y="17748"/>
                </a:cubicBezTo>
                <a:cubicBezTo>
                  <a:pt x="14454" y="17748"/>
                  <a:pt x="14613" y="17947"/>
                  <a:pt x="14613" y="18024"/>
                </a:cubicBezTo>
                <a:cubicBezTo>
                  <a:pt x="14613" y="18052"/>
                  <a:pt x="14625" y="18082"/>
                  <a:pt x="14640" y="18091"/>
                </a:cubicBezTo>
                <a:cubicBezTo>
                  <a:pt x="14656" y="18100"/>
                  <a:pt x="14669" y="18140"/>
                  <a:pt x="14669" y="18181"/>
                </a:cubicBezTo>
                <a:cubicBezTo>
                  <a:pt x="14669" y="18244"/>
                  <a:pt x="14746" y="18435"/>
                  <a:pt x="14837" y="18592"/>
                </a:cubicBezTo>
                <a:cubicBezTo>
                  <a:pt x="14851" y="18616"/>
                  <a:pt x="14863" y="18680"/>
                  <a:pt x="14863" y="18735"/>
                </a:cubicBezTo>
                <a:cubicBezTo>
                  <a:pt x="14863" y="18790"/>
                  <a:pt x="14875" y="18842"/>
                  <a:pt x="14890" y="18851"/>
                </a:cubicBezTo>
                <a:cubicBezTo>
                  <a:pt x="14905" y="18859"/>
                  <a:pt x="14918" y="18915"/>
                  <a:pt x="14918" y="18974"/>
                </a:cubicBezTo>
                <a:cubicBezTo>
                  <a:pt x="14918" y="19033"/>
                  <a:pt x="14933" y="19096"/>
                  <a:pt x="14951" y="19112"/>
                </a:cubicBezTo>
                <a:cubicBezTo>
                  <a:pt x="14977" y="19136"/>
                  <a:pt x="14977" y="19150"/>
                  <a:pt x="14951" y="19174"/>
                </a:cubicBezTo>
                <a:cubicBezTo>
                  <a:pt x="14912" y="19209"/>
                  <a:pt x="14907" y="19427"/>
                  <a:pt x="14943" y="19491"/>
                </a:cubicBezTo>
                <a:cubicBezTo>
                  <a:pt x="14972" y="19542"/>
                  <a:pt x="15080" y="19766"/>
                  <a:pt x="15113" y="19840"/>
                </a:cubicBezTo>
                <a:cubicBezTo>
                  <a:pt x="15126" y="19868"/>
                  <a:pt x="15142" y="19931"/>
                  <a:pt x="15149" y="19980"/>
                </a:cubicBezTo>
                <a:cubicBezTo>
                  <a:pt x="15156" y="20028"/>
                  <a:pt x="15177" y="20113"/>
                  <a:pt x="15195" y="20169"/>
                </a:cubicBezTo>
                <a:cubicBezTo>
                  <a:pt x="15213" y="20225"/>
                  <a:pt x="15238" y="20311"/>
                  <a:pt x="15251" y="20359"/>
                </a:cubicBezTo>
                <a:cubicBezTo>
                  <a:pt x="15315" y="20594"/>
                  <a:pt x="15343" y="20679"/>
                  <a:pt x="15365" y="20719"/>
                </a:cubicBezTo>
                <a:cubicBezTo>
                  <a:pt x="15379" y="20744"/>
                  <a:pt x="15389" y="20787"/>
                  <a:pt x="15389" y="20814"/>
                </a:cubicBezTo>
                <a:cubicBezTo>
                  <a:pt x="15389" y="20841"/>
                  <a:pt x="15402" y="20870"/>
                  <a:pt x="15417" y="20879"/>
                </a:cubicBezTo>
                <a:cubicBezTo>
                  <a:pt x="15433" y="20888"/>
                  <a:pt x="15445" y="20927"/>
                  <a:pt x="15445" y="20967"/>
                </a:cubicBezTo>
                <a:cubicBezTo>
                  <a:pt x="15445" y="21008"/>
                  <a:pt x="15457" y="21047"/>
                  <a:pt x="15472" y="21056"/>
                </a:cubicBezTo>
                <a:cubicBezTo>
                  <a:pt x="15487" y="21064"/>
                  <a:pt x="15500" y="21115"/>
                  <a:pt x="15500" y="21168"/>
                </a:cubicBezTo>
                <a:cubicBezTo>
                  <a:pt x="15500" y="21343"/>
                  <a:pt x="15630" y="21495"/>
                  <a:pt x="15828" y="21552"/>
                </a:cubicBezTo>
                <a:cubicBezTo>
                  <a:pt x="15988" y="21598"/>
                  <a:pt x="16183" y="21519"/>
                  <a:pt x="16234" y="21388"/>
                </a:cubicBezTo>
                <a:cubicBezTo>
                  <a:pt x="16255" y="21334"/>
                  <a:pt x="16245" y="21293"/>
                  <a:pt x="16185" y="21182"/>
                </a:cubicBezTo>
                <a:cubicBezTo>
                  <a:pt x="16114" y="21050"/>
                  <a:pt x="16111" y="21023"/>
                  <a:pt x="16111" y="20682"/>
                </a:cubicBezTo>
                <a:cubicBezTo>
                  <a:pt x="16112" y="20364"/>
                  <a:pt x="16120" y="20300"/>
                  <a:pt x="16181" y="20144"/>
                </a:cubicBezTo>
                <a:cubicBezTo>
                  <a:pt x="16223" y="20035"/>
                  <a:pt x="16249" y="19911"/>
                  <a:pt x="16249" y="19823"/>
                </a:cubicBezTo>
                <a:cubicBezTo>
                  <a:pt x="16249" y="19743"/>
                  <a:pt x="16261" y="19670"/>
                  <a:pt x="16276" y="19662"/>
                </a:cubicBezTo>
                <a:cubicBezTo>
                  <a:pt x="16291" y="19653"/>
                  <a:pt x="16305" y="19626"/>
                  <a:pt x="16305" y="19600"/>
                </a:cubicBezTo>
                <a:cubicBezTo>
                  <a:pt x="16305" y="19526"/>
                  <a:pt x="16335" y="19523"/>
                  <a:pt x="16510" y="19576"/>
                </a:cubicBezTo>
                <a:cubicBezTo>
                  <a:pt x="16600" y="19603"/>
                  <a:pt x="16701" y="19624"/>
                  <a:pt x="16735" y="19624"/>
                </a:cubicBezTo>
                <a:cubicBezTo>
                  <a:pt x="16811" y="19624"/>
                  <a:pt x="16880" y="19714"/>
                  <a:pt x="16892" y="19829"/>
                </a:cubicBezTo>
                <a:cubicBezTo>
                  <a:pt x="16899" y="19895"/>
                  <a:pt x="16926" y="19931"/>
                  <a:pt x="17016" y="19991"/>
                </a:cubicBezTo>
                <a:cubicBezTo>
                  <a:pt x="17126" y="20064"/>
                  <a:pt x="17133" y="20075"/>
                  <a:pt x="17135" y="20200"/>
                </a:cubicBezTo>
                <a:cubicBezTo>
                  <a:pt x="17136" y="20283"/>
                  <a:pt x="17157" y="20366"/>
                  <a:pt x="17192" y="20423"/>
                </a:cubicBezTo>
                <a:cubicBezTo>
                  <a:pt x="17252" y="20520"/>
                  <a:pt x="17264" y="20626"/>
                  <a:pt x="17219" y="20651"/>
                </a:cubicBezTo>
                <a:cubicBezTo>
                  <a:pt x="17204" y="20660"/>
                  <a:pt x="17192" y="20722"/>
                  <a:pt x="17192" y="20791"/>
                </a:cubicBezTo>
                <a:cubicBezTo>
                  <a:pt x="17192" y="20859"/>
                  <a:pt x="17179" y="20921"/>
                  <a:pt x="17163" y="20930"/>
                </a:cubicBezTo>
                <a:cubicBezTo>
                  <a:pt x="17148" y="20939"/>
                  <a:pt x="17137" y="21053"/>
                  <a:pt x="17137" y="21190"/>
                </a:cubicBezTo>
                <a:cubicBezTo>
                  <a:pt x="17138" y="21416"/>
                  <a:pt x="17144" y="21440"/>
                  <a:pt x="17201" y="21478"/>
                </a:cubicBezTo>
                <a:cubicBezTo>
                  <a:pt x="17348" y="21576"/>
                  <a:pt x="17615" y="21600"/>
                  <a:pt x="17887" y="21540"/>
                </a:cubicBezTo>
                <a:cubicBezTo>
                  <a:pt x="18101" y="21494"/>
                  <a:pt x="18364" y="21382"/>
                  <a:pt x="18406" y="21320"/>
                </a:cubicBezTo>
                <a:cubicBezTo>
                  <a:pt x="18426" y="21292"/>
                  <a:pt x="18454" y="21193"/>
                  <a:pt x="18469" y="21099"/>
                </a:cubicBezTo>
                <a:cubicBezTo>
                  <a:pt x="18484" y="21006"/>
                  <a:pt x="18504" y="20886"/>
                  <a:pt x="18513" y="20834"/>
                </a:cubicBezTo>
                <a:cubicBezTo>
                  <a:pt x="18521" y="20782"/>
                  <a:pt x="18540" y="20732"/>
                  <a:pt x="18554" y="20724"/>
                </a:cubicBezTo>
                <a:cubicBezTo>
                  <a:pt x="18567" y="20717"/>
                  <a:pt x="18578" y="20688"/>
                  <a:pt x="18578" y="20661"/>
                </a:cubicBezTo>
                <a:cubicBezTo>
                  <a:pt x="18578" y="20634"/>
                  <a:pt x="18590" y="20589"/>
                  <a:pt x="18605" y="20561"/>
                </a:cubicBezTo>
                <a:cubicBezTo>
                  <a:pt x="18621" y="20534"/>
                  <a:pt x="18646" y="20488"/>
                  <a:pt x="18661" y="20460"/>
                </a:cubicBezTo>
                <a:cubicBezTo>
                  <a:pt x="18677" y="20433"/>
                  <a:pt x="18689" y="20388"/>
                  <a:pt x="18689" y="20361"/>
                </a:cubicBezTo>
                <a:cubicBezTo>
                  <a:pt x="18689" y="20333"/>
                  <a:pt x="18702" y="20305"/>
                  <a:pt x="18717" y="20296"/>
                </a:cubicBezTo>
                <a:cubicBezTo>
                  <a:pt x="18732" y="20287"/>
                  <a:pt x="18744" y="20213"/>
                  <a:pt x="18744" y="20132"/>
                </a:cubicBezTo>
                <a:cubicBezTo>
                  <a:pt x="18744" y="20050"/>
                  <a:pt x="18756" y="19974"/>
                  <a:pt x="18772" y="19966"/>
                </a:cubicBezTo>
                <a:cubicBezTo>
                  <a:pt x="18787" y="19957"/>
                  <a:pt x="18800" y="19907"/>
                  <a:pt x="18800" y="19852"/>
                </a:cubicBezTo>
                <a:cubicBezTo>
                  <a:pt x="18800" y="19798"/>
                  <a:pt x="18812" y="19746"/>
                  <a:pt x="18828" y="19738"/>
                </a:cubicBezTo>
                <a:cubicBezTo>
                  <a:pt x="18843" y="19729"/>
                  <a:pt x="18855" y="19662"/>
                  <a:pt x="18855" y="19587"/>
                </a:cubicBezTo>
                <a:lnTo>
                  <a:pt x="18855" y="19450"/>
                </a:lnTo>
                <a:lnTo>
                  <a:pt x="18945" y="19476"/>
                </a:lnTo>
                <a:cubicBezTo>
                  <a:pt x="19076" y="19514"/>
                  <a:pt x="19266" y="19551"/>
                  <a:pt x="19415" y="19566"/>
                </a:cubicBezTo>
                <a:cubicBezTo>
                  <a:pt x="19528" y="19577"/>
                  <a:pt x="19555" y="19570"/>
                  <a:pt x="19617" y="19514"/>
                </a:cubicBezTo>
                <a:cubicBezTo>
                  <a:pt x="19679" y="19457"/>
                  <a:pt x="19688" y="19428"/>
                  <a:pt x="19688" y="19272"/>
                </a:cubicBezTo>
                <a:cubicBezTo>
                  <a:pt x="19688" y="19175"/>
                  <a:pt x="19700" y="19087"/>
                  <a:pt x="19715" y="19079"/>
                </a:cubicBezTo>
                <a:cubicBezTo>
                  <a:pt x="19730" y="19070"/>
                  <a:pt x="19742" y="18950"/>
                  <a:pt x="19742" y="18805"/>
                </a:cubicBezTo>
                <a:cubicBezTo>
                  <a:pt x="19742" y="18655"/>
                  <a:pt x="19755" y="18534"/>
                  <a:pt x="19772" y="18518"/>
                </a:cubicBezTo>
                <a:cubicBezTo>
                  <a:pt x="19802" y="18491"/>
                  <a:pt x="19793" y="18153"/>
                  <a:pt x="19754" y="17803"/>
                </a:cubicBezTo>
                <a:cubicBezTo>
                  <a:pt x="19743" y="17699"/>
                  <a:pt x="19749" y="17633"/>
                  <a:pt x="19768" y="17615"/>
                </a:cubicBezTo>
                <a:cubicBezTo>
                  <a:pt x="19785" y="17600"/>
                  <a:pt x="19798" y="17549"/>
                  <a:pt x="19798" y="17504"/>
                </a:cubicBezTo>
                <a:cubicBezTo>
                  <a:pt x="19798" y="17459"/>
                  <a:pt x="19810" y="17416"/>
                  <a:pt x="19825" y="17407"/>
                </a:cubicBezTo>
                <a:cubicBezTo>
                  <a:pt x="19841" y="17398"/>
                  <a:pt x="19854" y="17276"/>
                  <a:pt x="19854" y="17128"/>
                </a:cubicBezTo>
                <a:cubicBezTo>
                  <a:pt x="19854" y="16980"/>
                  <a:pt x="19866" y="16858"/>
                  <a:pt x="19881" y="16849"/>
                </a:cubicBezTo>
                <a:cubicBezTo>
                  <a:pt x="19896" y="16840"/>
                  <a:pt x="19908" y="16790"/>
                  <a:pt x="19908" y="16736"/>
                </a:cubicBezTo>
                <a:cubicBezTo>
                  <a:pt x="19908" y="16681"/>
                  <a:pt x="19896" y="16630"/>
                  <a:pt x="19881" y="16621"/>
                </a:cubicBezTo>
                <a:cubicBezTo>
                  <a:pt x="19864" y="16611"/>
                  <a:pt x="19854" y="16381"/>
                  <a:pt x="19854" y="16013"/>
                </a:cubicBezTo>
                <a:cubicBezTo>
                  <a:pt x="19854" y="15645"/>
                  <a:pt x="19864" y="15415"/>
                  <a:pt x="19881" y="15405"/>
                </a:cubicBezTo>
                <a:cubicBezTo>
                  <a:pt x="19896" y="15397"/>
                  <a:pt x="19908" y="15292"/>
                  <a:pt x="19908" y="15175"/>
                </a:cubicBezTo>
                <a:cubicBezTo>
                  <a:pt x="19908" y="15049"/>
                  <a:pt x="19921" y="14962"/>
                  <a:pt x="19937" y="14962"/>
                </a:cubicBezTo>
                <a:cubicBezTo>
                  <a:pt x="19955" y="14962"/>
                  <a:pt x="19964" y="14696"/>
                  <a:pt x="19964" y="14214"/>
                </a:cubicBezTo>
                <a:cubicBezTo>
                  <a:pt x="19964" y="13767"/>
                  <a:pt x="19975" y="13465"/>
                  <a:pt x="19990" y="13465"/>
                </a:cubicBezTo>
                <a:cubicBezTo>
                  <a:pt x="20005" y="13465"/>
                  <a:pt x="20023" y="13344"/>
                  <a:pt x="20030" y="13194"/>
                </a:cubicBezTo>
                <a:cubicBezTo>
                  <a:pt x="20037" y="13044"/>
                  <a:pt x="20043" y="12910"/>
                  <a:pt x="20045" y="12896"/>
                </a:cubicBezTo>
                <a:cubicBezTo>
                  <a:pt x="20051" y="12839"/>
                  <a:pt x="20012" y="12679"/>
                  <a:pt x="19989" y="12666"/>
                </a:cubicBezTo>
                <a:cubicBezTo>
                  <a:pt x="19975" y="12658"/>
                  <a:pt x="19964" y="12607"/>
                  <a:pt x="19964" y="12552"/>
                </a:cubicBezTo>
                <a:cubicBezTo>
                  <a:pt x="19964" y="12497"/>
                  <a:pt x="19952" y="12429"/>
                  <a:pt x="19937" y="12402"/>
                </a:cubicBezTo>
                <a:cubicBezTo>
                  <a:pt x="19922" y="12374"/>
                  <a:pt x="19896" y="12328"/>
                  <a:pt x="19881" y="12301"/>
                </a:cubicBezTo>
                <a:cubicBezTo>
                  <a:pt x="19866" y="12273"/>
                  <a:pt x="19854" y="12216"/>
                  <a:pt x="19854" y="12175"/>
                </a:cubicBezTo>
                <a:cubicBezTo>
                  <a:pt x="19854" y="12134"/>
                  <a:pt x="19841" y="12094"/>
                  <a:pt x="19825" y="12085"/>
                </a:cubicBezTo>
                <a:cubicBezTo>
                  <a:pt x="19810" y="12077"/>
                  <a:pt x="19798" y="12045"/>
                  <a:pt x="19798" y="12014"/>
                </a:cubicBezTo>
                <a:cubicBezTo>
                  <a:pt x="19798" y="11984"/>
                  <a:pt x="19773" y="11920"/>
                  <a:pt x="19742" y="11875"/>
                </a:cubicBezTo>
                <a:cubicBezTo>
                  <a:pt x="19712" y="11829"/>
                  <a:pt x="19688" y="11781"/>
                  <a:pt x="19688" y="11766"/>
                </a:cubicBezTo>
                <a:cubicBezTo>
                  <a:pt x="19688" y="11741"/>
                  <a:pt x="19575" y="11503"/>
                  <a:pt x="19519" y="11407"/>
                </a:cubicBezTo>
                <a:cubicBezTo>
                  <a:pt x="19504" y="11383"/>
                  <a:pt x="19493" y="11194"/>
                  <a:pt x="19493" y="10986"/>
                </a:cubicBezTo>
                <a:cubicBezTo>
                  <a:pt x="19493" y="10524"/>
                  <a:pt x="19523" y="10437"/>
                  <a:pt x="19667" y="10482"/>
                </a:cubicBezTo>
                <a:cubicBezTo>
                  <a:pt x="19716" y="10497"/>
                  <a:pt x="19792" y="10535"/>
                  <a:pt x="19835" y="10568"/>
                </a:cubicBezTo>
                <a:cubicBezTo>
                  <a:pt x="19927" y="10638"/>
                  <a:pt x="20102" y="10647"/>
                  <a:pt x="20225" y="10589"/>
                </a:cubicBezTo>
                <a:cubicBezTo>
                  <a:pt x="20268" y="10568"/>
                  <a:pt x="20332" y="10552"/>
                  <a:pt x="20365" y="10552"/>
                </a:cubicBezTo>
                <a:cubicBezTo>
                  <a:pt x="20399" y="10552"/>
                  <a:pt x="20462" y="10516"/>
                  <a:pt x="20507" y="10473"/>
                </a:cubicBezTo>
                <a:cubicBezTo>
                  <a:pt x="20552" y="10430"/>
                  <a:pt x="20634" y="10373"/>
                  <a:pt x="20689" y="10347"/>
                </a:cubicBezTo>
                <a:cubicBezTo>
                  <a:pt x="20745" y="10321"/>
                  <a:pt x="20817" y="10262"/>
                  <a:pt x="20849" y="10217"/>
                </a:cubicBezTo>
                <a:cubicBezTo>
                  <a:pt x="20881" y="10171"/>
                  <a:pt x="20957" y="10077"/>
                  <a:pt x="21018" y="10007"/>
                </a:cubicBezTo>
                <a:cubicBezTo>
                  <a:pt x="21087" y="9929"/>
                  <a:pt x="21128" y="9854"/>
                  <a:pt x="21128" y="9810"/>
                </a:cubicBezTo>
                <a:cubicBezTo>
                  <a:pt x="21128" y="9772"/>
                  <a:pt x="21139" y="9741"/>
                  <a:pt x="21150" y="9741"/>
                </a:cubicBezTo>
                <a:cubicBezTo>
                  <a:pt x="21172" y="9741"/>
                  <a:pt x="21181" y="9722"/>
                  <a:pt x="21312" y="9437"/>
                </a:cubicBezTo>
                <a:cubicBezTo>
                  <a:pt x="21354" y="9346"/>
                  <a:pt x="21411" y="9242"/>
                  <a:pt x="21439" y="9205"/>
                </a:cubicBezTo>
                <a:cubicBezTo>
                  <a:pt x="21467" y="9168"/>
                  <a:pt x="21490" y="9119"/>
                  <a:pt x="21490" y="9098"/>
                </a:cubicBezTo>
                <a:cubicBezTo>
                  <a:pt x="21490" y="9076"/>
                  <a:pt x="21502" y="9053"/>
                  <a:pt x="21517" y="9044"/>
                </a:cubicBezTo>
                <a:cubicBezTo>
                  <a:pt x="21532" y="9036"/>
                  <a:pt x="21545" y="9002"/>
                  <a:pt x="21545" y="8968"/>
                </a:cubicBezTo>
                <a:cubicBezTo>
                  <a:pt x="21545" y="8935"/>
                  <a:pt x="21557" y="8901"/>
                  <a:pt x="21573" y="8892"/>
                </a:cubicBezTo>
                <a:cubicBezTo>
                  <a:pt x="21588" y="8884"/>
                  <a:pt x="21600" y="8796"/>
                  <a:pt x="21600" y="8698"/>
                </a:cubicBezTo>
                <a:cubicBezTo>
                  <a:pt x="21600" y="8547"/>
                  <a:pt x="21589" y="8505"/>
                  <a:pt x="21524" y="8415"/>
                </a:cubicBezTo>
                <a:cubicBezTo>
                  <a:pt x="21418" y="8268"/>
                  <a:pt x="21253" y="7951"/>
                  <a:pt x="21210" y="7815"/>
                </a:cubicBezTo>
                <a:cubicBezTo>
                  <a:pt x="21191" y="7752"/>
                  <a:pt x="21164" y="7690"/>
                  <a:pt x="21152" y="7676"/>
                </a:cubicBezTo>
                <a:cubicBezTo>
                  <a:pt x="21139" y="7663"/>
                  <a:pt x="21129" y="7635"/>
                  <a:pt x="21128" y="7613"/>
                </a:cubicBezTo>
                <a:cubicBezTo>
                  <a:pt x="21128" y="7591"/>
                  <a:pt x="21104" y="7546"/>
                  <a:pt x="21074" y="7511"/>
                </a:cubicBezTo>
                <a:cubicBezTo>
                  <a:pt x="21044" y="7476"/>
                  <a:pt x="21020" y="7420"/>
                  <a:pt x="21019" y="7387"/>
                </a:cubicBezTo>
                <a:cubicBezTo>
                  <a:pt x="21019" y="7355"/>
                  <a:pt x="20995" y="7299"/>
                  <a:pt x="20966" y="7262"/>
                </a:cubicBezTo>
                <a:cubicBezTo>
                  <a:pt x="20938" y="7225"/>
                  <a:pt x="20900" y="7148"/>
                  <a:pt x="20880" y="7092"/>
                </a:cubicBezTo>
                <a:cubicBezTo>
                  <a:pt x="20861" y="7036"/>
                  <a:pt x="20834" y="6965"/>
                  <a:pt x="20820" y="6933"/>
                </a:cubicBezTo>
                <a:cubicBezTo>
                  <a:pt x="20807" y="6901"/>
                  <a:pt x="20796" y="6795"/>
                  <a:pt x="20796" y="6697"/>
                </a:cubicBezTo>
                <a:cubicBezTo>
                  <a:pt x="20796" y="6597"/>
                  <a:pt x="20778" y="6481"/>
                  <a:pt x="20755" y="6429"/>
                </a:cubicBezTo>
                <a:cubicBezTo>
                  <a:pt x="20732" y="6379"/>
                  <a:pt x="20713" y="6315"/>
                  <a:pt x="20713" y="6285"/>
                </a:cubicBezTo>
                <a:cubicBezTo>
                  <a:pt x="20712" y="6255"/>
                  <a:pt x="20688" y="6203"/>
                  <a:pt x="20658" y="6168"/>
                </a:cubicBezTo>
                <a:cubicBezTo>
                  <a:pt x="20628" y="6133"/>
                  <a:pt x="20603" y="6089"/>
                  <a:pt x="20602" y="6072"/>
                </a:cubicBezTo>
                <a:cubicBezTo>
                  <a:pt x="20602" y="6055"/>
                  <a:pt x="20593" y="6041"/>
                  <a:pt x="20582" y="6041"/>
                </a:cubicBezTo>
                <a:cubicBezTo>
                  <a:pt x="20570" y="6041"/>
                  <a:pt x="20547" y="6015"/>
                  <a:pt x="20530" y="5983"/>
                </a:cubicBezTo>
                <a:cubicBezTo>
                  <a:pt x="20433" y="5806"/>
                  <a:pt x="20398" y="5760"/>
                  <a:pt x="20300" y="5687"/>
                </a:cubicBezTo>
                <a:cubicBezTo>
                  <a:pt x="20240" y="5643"/>
                  <a:pt x="20155" y="5578"/>
                  <a:pt x="20112" y="5544"/>
                </a:cubicBezTo>
                <a:cubicBezTo>
                  <a:pt x="20068" y="5509"/>
                  <a:pt x="19965" y="5464"/>
                  <a:pt x="19881" y="5442"/>
                </a:cubicBezTo>
                <a:cubicBezTo>
                  <a:pt x="19797" y="5419"/>
                  <a:pt x="19697" y="5382"/>
                  <a:pt x="19659" y="5358"/>
                </a:cubicBezTo>
                <a:cubicBezTo>
                  <a:pt x="19621" y="5335"/>
                  <a:pt x="19528" y="5294"/>
                  <a:pt x="19452" y="5268"/>
                </a:cubicBezTo>
                <a:cubicBezTo>
                  <a:pt x="19376" y="5243"/>
                  <a:pt x="19275" y="5200"/>
                  <a:pt x="19230" y="5175"/>
                </a:cubicBezTo>
                <a:cubicBezTo>
                  <a:pt x="19184" y="5150"/>
                  <a:pt x="19103" y="5108"/>
                  <a:pt x="19050" y="5080"/>
                </a:cubicBezTo>
                <a:cubicBezTo>
                  <a:pt x="18996" y="5053"/>
                  <a:pt x="18881" y="4978"/>
                  <a:pt x="18794" y="4915"/>
                </a:cubicBezTo>
                <a:cubicBezTo>
                  <a:pt x="18634" y="4799"/>
                  <a:pt x="18634" y="4799"/>
                  <a:pt x="18634" y="4659"/>
                </a:cubicBezTo>
                <a:cubicBezTo>
                  <a:pt x="18634" y="4583"/>
                  <a:pt x="18644" y="4499"/>
                  <a:pt x="18657" y="4475"/>
                </a:cubicBezTo>
                <a:cubicBezTo>
                  <a:pt x="18670" y="4451"/>
                  <a:pt x="18695" y="4404"/>
                  <a:pt x="18714" y="4370"/>
                </a:cubicBezTo>
                <a:cubicBezTo>
                  <a:pt x="18734" y="4336"/>
                  <a:pt x="18750" y="4220"/>
                  <a:pt x="18750" y="4099"/>
                </a:cubicBezTo>
                <a:cubicBezTo>
                  <a:pt x="18750" y="3982"/>
                  <a:pt x="18761" y="3880"/>
                  <a:pt x="18774" y="3872"/>
                </a:cubicBezTo>
                <a:cubicBezTo>
                  <a:pt x="18788" y="3864"/>
                  <a:pt x="18800" y="3822"/>
                  <a:pt x="18800" y="3777"/>
                </a:cubicBezTo>
                <a:cubicBezTo>
                  <a:pt x="18801" y="3733"/>
                  <a:pt x="18825" y="3668"/>
                  <a:pt x="18855" y="3633"/>
                </a:cubicBezTo>
                <a:cubicBezTo>
                  <a:pt x="18896" y="3584"/>
                  <a:pt x="18910" y="3529"/>
                  <a:pt x="18911" y="3400"/>
                </a:cubicBezTo>
                <a:cubicBezTo>
                  <a:pt x="18911" y="3307"/>
                  <a:pt x="18899" y="3224"/>
                  <a:pt x="18883" y="3215"/>
                </a:cubicBezTo>
                <a:cubicBezTo>
                  <a:pt x="18868" y="3207"/>
                  <a:pt x="18855" y="3173"/>
                  <a:pt x="18855" y="3139"/>
                </a:cubicBezTo>
                <a:cubicBezTo>
                  <a:pt x="18855" y="3106"/>
                  <a:pt x="18843" y="3072"/>
                  <a:pt x="18828" y="3063"/>
                </a:cubicBezTo>
                <a:cubicBezTo>
                  <a:pt x="18812" y="3055"/>
                  <a:pt x="18800" y="2932"/>
                  <a:pt x="18800" y="2784"/>
                </a:cubicBezTo>
                <a:cubicBezTo>
                  <a:pt x="18800" y="2636"/>
                  <a:pt x="18787" y="2514"/>
                  <a:pt x="18772" y="2505"/>
                </a:cubicBezTo>
                <a:cubicBezTo>
                  <a:pt x="18756" y="2497"/>
                  <a:pt x="18744" y="2418"/>
                  <a:pt x="18744" y="2330"/>
                </a:cubicBezTo>
                <a:cubicBezTo>
                  <a:pt x="18744" y="2183"/>
                  <a:pt x="18737" y="2163"/>
                  <a:pt x="18649" y="2078"/>
                </a:cubicBezTo>
                <a:cubicBezTo>
                  <a:pt x="18597" y="2027"/>
                  <a:pt x="18545" y="1960"/>
                  <a:pt x="18535" y="1929"/>
                </a:cubicBezTo>
                <a:cubicBezTo>
                  <a:pt x="18524" y="1897"/>
                  <a:pt x="18481" y="1836"/>
                  <a:pt x="18439" y="1792"/>
                </a:cubicBezTo>
                <a:cubicBezTo>
                  <a:pt x="18397" y="1747"/>
                  <a:pt x="18340" y="1678"/>
                  <a:pt x="18314" y="1637"/>
                </a:cubicBezTo>
                <a:cubicBezTo>
                  <a:pt x="18255" y="1546"/>
                  <a:pt x="18077" y="1436"/>
                  <a:pt x="17927" y="1399"/>
                </a:cubicBezTo>
                <a:cubicBezTo>
                  <a:pt x="17866" y="1384"/>
                  <a:pt x="17782" y="1350"/>
                  <a:pt x="17740" y="1323"/>
                </a:cubicBezTo>
                <a:cubicBezTo>
                  <a:pt x="17676" y="1281"/>
                  <a:pt x="17611" y="1272"/>
                  <a:pt x="17335" y="1268"/>
                </a:cubicBezTo>
                <a:lnTo>
                  <a:pt x="17008" y="1263"/>
                </a:lnTo>
                <a:lnTo>
                  <a:pt x="16794" y="1382"/>
                </a:lnTo>
                <a:lnTo>
                  <a:pt x="16581" y="1501"/>
                </a:lnTo>
                <a:lnTo>
                  <a:pt x="16581" y="1414"/>
                </a:lnTo>
                <a:cubicBezTo>
                  <a:pt x="16581" y="1366"/>
                  <a:pt x="16569" y="1327"/>
                  <a:pt x="16554" y="1327"/>
                </a:cubicBezTo>
                <a:cubicBezTo>
                  <a:pt x="16538" y="1327"/>
                  <a:pt x="16527" y="1251"/>
                  <a:pt x="16527" y="1150"/>
                </a:cubicBezTo>
                <a:cubicBezTo>
                  <a:pt x="16527" y="1020"/>
                  <a:pt x="16512" y="950"/>
                  <a:pt x="16471" y="883"/>
                </a:cubicBezTo>
                <a:cubicBezTo>
                  <a:pt x="16440" y="834"/>
                  <a:pt x="16415" y="772"/>
                  <a:pt x="16415" y="745"/>
                </a:cubicBezTo>
                <a:cubicBezTo>
                  <a:pt x="16415" y="656"/>
                  <a:pt x="16093" y="408"/>
                  <a:pt x="15889" y="340"/>
                </a:cubicBezTo>
                <a:cubicBezTo>
                  <a:pt x="15652" y="261"/>
                  <a:pt x="15264" y="217"/>
                  <a:pt x="15145" y="257"/>
                </a:cubicBezTo>
                <a:cubicBezTo>
                  <a:pt x="15104" y="270"/>
                  <a:pt x="15020" y="294"/>
                  <a:pt x="14959" y="309"/>
                </a:cubicBezTo>
                <a:cubicBezTo>
                  <a:pt x="14638" y="388"/>
                  <a:pt x="14501" y="434"/>
                  <a:pt x="14350" y="511"/>
                </a:cubicBezTo>
                <a:cubicBezTo>
                  <a:pt x="14170" y="603"/>
                  <a:pt x="13975" y="759"/>
                  <a:pt x="13975" y="812"/>
                </a:cubicBezTo>
                <a:cubicBezTo>
                  <a:pt x="13975" y="831"/>
                  <a:pt x="13963" y="869"/>
                  <a:pt x="13948" y="897"/>
                </a:cubicBezTo>
                <a:cubicBezTo>
                  <a:pt x="13933" y="925"/>
                  <a:pt x="13907" y="969"/>
                  <a:pt x="13892" y="997"/>
                </a:cubicBezTo>
                <a:cubicBezTo>
                  <a:pt x="13877" y="1024"/>
                  <a:pt x="13865" y="1076"/>
                  <a:pt x="13865" y="1110"/>
                </a:cubicBezTo>
                <a:cubicBezTo>
                  <a:pt x="13865" y="1144"/>
                  <a:pt x="13851" y="1179"/>
                  <a:pt x="13836" y="1187"/>
                </a:cubicBezTo>
                <a:cubicBezTo>
                  <a:pt x="13821" y="1196"/>
                  <a:pt x="13809" y="1301"/>
                  <a:pt x="13809" y="1422"/>
                </a:cubicBezTo>
                <a:lnTo>
                  <a:pt x="13809" y="1641"/>
                </a:lnTo>
                <a:lnTo>
                  <a:pt x="13720" y="1559"/>
                </a:lnTo>
                <a:cubicBezTo>
                  <a:pt x="13577" y="1425"/>
                  <a:pt x="13486" y="1403"/>
                  <a:pt x="13062" y="1403"/>
                </a:cubicBezTo>
                <a:cubicBezTo>
                  <a:pt x="12692" y="1403"/>
                  <a:pt x="12679" y="1405"/>
                  <a:pt x="12559" y="1475"/>
                </a:cubicBezTo>
                <a:cubicBezTo>
                  <a:pt x="12375" y="1583"/>
                  <a:pt x="12228" y="1725"/>
                  <a:pt x="12228" y="1795"/>
                </a:cubicBezTo>
                <a:cubicBezTo>
                  <a:pt x="12228" y="1829"/>
                  <a:pt x="12216" y="1863"/>
                  <a:pt x="12201" y="1871"/>
                </a:cubicBezTo>
                <a:cubicBezTo>
                  <a:pt x="12162" y="1893"/>
                  <a:pt x="12166" y="2071"/>
                  <a:pt x="12206" y="2108"/>
                </a:cubicBezTo>
                <a:cubicBezTo>
                  <a:pt x="12232" y="2132"/>
                  <a:pt x="12232" y="2144"/>
                  <a:pt x="12206" y="2168"/>
                </a:cubicBezTo>
                <a:cubicBezTo>
                  <a:pt x="12188" y="2184"/>
                  <a:pt x="12173" y="2226"/>
                  <a:pt x="12173" y="2259"/>
                </a:cubicBezTo>
                <a:cubicBezTo>
                  <a:pt x="12173" y="2292"/>
                  <a:pt x="12122" y="2386"/>
                  <a:pt x="12061" y="2468"/>
                </a:cubicBezTo>
                <a:cubicBezTo>
                  <a:pt x="11956" y="2610"/>
                  <a:pt x="11951" y="2626"/>
                  <a:pt x="11951" y="2812"/>
                </a:cubicBezTo>
                <a:cubicBezTo>
                  <a:pt x="11951" y="3020"/>
                  <a:pt x="11929" y="3065"/>
                  <a:pt x="11728" y="3265"/>
                </a:cubicBezTo>
                <a:cubicBezTo>
                  <a:pt x="11634" y="3358"/>
                  <a:pt x="11535" y="3518"/>
                  <a:pt x="11534" y="3577"/>
                </a:cubicBezTo>
                <a:cubicBezTo>
                  <a:pt x="11533" y="3635"/>
                  <a:pt x="11469" y="3709"/>
                  <a:pt x="11419" y="3709"/>
                </a:cubicBezTo>
                <a:cubicBezTo>
                  <a:pt x="11398" y="3709"/>
                  <a:pt x="11367" y="3721"/>
                  <a:pt x="11351" y="3735"/>
                </a:cubicBezTo>
                <a:cubicBezTo>
                  <a:pt x="11336" y="3749"/>
                  <a:pt x="11180" y="3769"/>
                  <a:pt x="11004" y="3777"/>
                </a:cubicBezTo>
                <a:cubicBezTo>
                  <a:pt x="10631" y="3796"/>
                  <a:pt x="10569" y="3776"/>
                  <a:pt x="10420" y="3584"/>
                </a:cubicBezTo>
                <a:cubicBezTo>
                  <a:pt x="10371" y="3521"/>
                  <a:pt x="10310" y="3454"/>
                  <a:pt x="10283" y="3436"/>
                </a:cubicBezTo>
                <a:cubicBezTo>
                  <a:pt x="10245" y="3411"/>
                  <a:pt x="10239" y="3392"/>
                  <a:pt x="10260" y="3354"/>
                </a:cubicBezTo>
                <a:cubicBezTo>
                  <a:pt x="10275" y="3326"/>
                  <a:pt x="10300" y="3280"/>
                  <a:pt x="10315" y="3253"/>
                </a:cubicBezTo>
                <a:cubicBezTo>
                  <a:pt x="10331" y="3225"/>
                  <a:pt x="10343" y="3146"/>
                  <a:pt x="10343" y="3077"/>
                </a:cubicBezTo>
                <a:cubicBezTo>
                  <a:pt x="10343" y="3008"/>
                  <a:pt x="10354" y="2925"/>
                  <a:pt x="10369" y="2893"/>
                </a:cubicBezTo>
                <a:cubicBezTo>
                  <a:pt x="10383" y="2861"/>
                  <a:pt x="10416" y="2766"/>
                  <a:pt x="10442" y="2682"/>
                </a:cubicBezTo>
                <a:cubicBezTo>
                  <a:pt x="10469" y="2599"/>
                  <a:pt x="10500" y="2520"/>
                  <a:pt x="10513" y="2507"/>
                </a:cubicBezTo>
                <a:cubicBezTo>
                  <a:pt x="10526" y="2493"/>
                  <a:pt x="10536" y="2428"/>
                  <a:pt x="10536" y="2362"/>
                </a:cubicBezTo>
                <a:cubicBezTo>
                  <a:pt x="10536" y="2296"/>
                  <a:pt x="10550" y="2235"/>
                  <a:pt x="10565" y="2226"/>
                </a:cubicBezTo>
                <a:cubicBezTo>
                  <a:pt x="10580" y="2218"/>
                  <a:pt x="10593" y="2191"/>
                  <a:pt x="10593" y="2168"/>
                </a:cubicBezTo>
                <a:cubicBezTo>
                  <a:pt x="10594" y="2144"/>
                  <a:pt x="10618" y="2097"/>
                  <a:pt x="10648" y="2062"/>
                </a:cubicBezTo>
                <a:cubicBezTo>
                  <a:pt x="10695" y="2007"/>
                  <a:pt x="10702" y="1958"/>
                  <a:pt x="10703" y="1674"/>
                </a:cubicBezTo>
                <a:cubicBezTo>
                  <a:pt x="10703" y="1353"/>
                  <a:pt x="10703" y="1348"/>
                  <a:pt x="10622" y="1256"/>
                </a:cubicBezTo>
                <a:cubicBezTo>
                  <a:pt x="10577" y="1204"/>
                  <a:pt x="10494" y="1079"/>
                  <a:pt x="10438" y="978"/>
                </a:cubicBezTo>
                <a:cubicBezTo>
                  <a:pt x="10332" y="786"/>
                  <a:pt x="10194" y="657"/>
                  <a:pt x="10069" y="634"/>
                </a:cubicBezTo>
                <a:cubicBezTo>
                  <a:pt x="9869" y="597"/>
                  <a:pt x="9825" y="586"/>
                  <a:pt x="9770" y="562"/>
                </a:cubicBezTo>
                <a:cubicBezTo>
                  <a:pt x="9703" y="532"/>
                  <a:pt x="9494" y="546"/>
                  <a:pt x="9330" y="591"/>
                </a:cubicBezTo>
                <a:cubicBezTo>
                  <a:pt x="9269" y="607"/>
                  <a:pt x="9149" y="631"/>
                  <a:pt x="9064" y="642"/>
                </a:cubicBezTo>
                <a:cubicBezTo>
                  <a:pt x="8831" y="672"/>
                  <a:pt x="8499" y="832"/>
                  <a:pt x="8381" y="972"/>
                </a:cubicBezTo>
                <a:cubicBezTo>
                  <a:pt x="8251" y="1127"/>
                  <a:pt x="8208" y="1232"/>
                  <a:pt x="8208" y="1392"/>
                </a:cubicBezTo>
                <a:cubicBezTo>
                  <a:pt x="8208" y="1466"/>
                  <a:pt x="8195" y="1534"/>
                  <a:pt x="8180" y="1542"/>
                </a:cubicBezTo>
                <a:cubicBezTo>
                  <a:pt x="8164" y="1551"/>
                  <a:pt x="8152" y="1586"/>
                  <a:pt x="8152" y="1620"/>
                </a:cubicBezTo>
                <a:cubicBezTo>
                  <a:pt x="8152" y="1654"/>
                  <a:pt x="8140" y="1682"/>
                  <a:pt x="8125" y="1682"/>
                </a:cubicBezTo>
                <a:cubicBezTo>
                  <a:pt x="8109" y="1682"/>
                  <a:pt x="8097" y="1751"/>
                  <a:pt x="8098" y="1840"/>
                </a:cubicBezTo>
                <a:cubicBezTo>
                  <a:pt x="8098" y="1958"/>
                  <a:pt x="8112" y="2015"/>
                  <a:pt x="8152" y="2062"/>
                </a:cubicBezTo>
                <a:cubicBezTo>
                  <a:pt x="8182" y="2097"/>
                  <a:pt x="8206" y="2153"/>
                  <a:pt x="8207" y="2186"/>
                </a:cubicBezTo>
                <a:cubicBezTo>
                  <a:pt x="8207" y="2220"/>
                  <a:pt x="8255" y="2305"/>
                  <a:pt x="8315" y="2376"/>
                </a:cubicBezTo>
                <a:cubicBezTo>
                  <a:pt x="8374" y="2447"/>
                  <a:pt x="8445" y="2548"/>
                  <a:pt x="8471" y="2600"/>
                </a:cubicBezTo>
                <a:cubicBezTo>
                  <a:pt x="8498" y="2652"/>
                  <a:pt x="8530" y="2696"/>
                  <a:pt x="8543" y="2696"/>
                </a:cubicBezTo>
                <a:cubicBezTo>
                  <a:pt x="8557" y="2696"/>
                  <a:pt x="8568" y="2741"/>
                  <a:pt x="8568" y="2796"/>
                </a:cubicBezTo>
                <a:cubicBezTo>
                  <a:pt x="8568" y="2851"/>
                  <a:pt x="8580" y="2903"/>
                  <a:pt x="8595" y="2911"/>
                </a:cubicBezTo>
                <a:cubicBezTo>
                  <a:pt x="8654" y="2944"/>
                  <a:pt x="8619" y="3015"/>
                  <a:pt x="8520" y="3063"/>
                </a:cubicBezTo>
                <a:cubicBezTo>
                  <a:pt x="8464" y="3091"/>
                  <a:pt x="8376" y="3165"/>
                  <a:pt x="8324" y="3228"/>
                </a:cubicBezTo>
                <a:cubicBezTo>
                  <a:pt x="8272" y="3291"/>
                  <a:pt x="8189" y="3361"/>
                  <a:pt x="8140" y="3385"/>
                </a:cubicBezTo>
                <a:cubicBezTo>
                  <a:pt x="8091" y="3408"/>
                  <a:pt x="8008" y="3478"/>
                  <a:pt x="7956" y="3541"/>
                </a:cubicBezTo>
                <a:cubicBezTo>
                  <a:pt x="7813" y="3711"/>
                  <a:pt x="7790" y="3719"/>
                  <a:pt x="7574" y="3670"/>
                </a:cubicBezTo>
                <a:cubicBezTo>
                  <a:pt x="7416" y="3634"/>
                  <a:pt x="7373" y="3612"/>
                  <a:pt x="7273" y="3511"/>
                </a:cubicBezTo>
                <a:cubicBezTo>
                  <a:pt x="7209" y="3446"/>
                  <a:pt x="7155" y="3378"/>
                  <a:pt x="7155" y="3361"/>
                </a:cubicBezTo>
                <a:cubicBezTo>
                  <a:pt x="7154" y="3344"/>
                  <a:pt x="7179" y="3291"/>
                  <a:pt x="7209" y="3242"/>
                </a:cubicBezTo>
                <a:cubicBezTo>
                  <a:pt x="7240" y="3192"/>
                  <a:pt x="7291" y="3109"/>
                  <a:pt x="7324" y="3057"/>
                </a:cubicBezTo>
                <a:cubicBezTo>
                  <a:pt x="7356" y="3005"/>
                  <a:pt x="7405" y="2931"/>
                  <a:pt x="7434" y="2894"/>
                </a:cubicBezTo>
                <a:cubicBezTo>
                  <a:pt x="7463" y="2857"/>
                  <a:pt x="7487" y="2805"/>
                  <a:pt x="7487" y="2778"/>
                </a:cubicBezTo>
                <a:cubicBezTo>
                  <a:pt x="7487" y="2723"/>
                  <a:pt x="7599" y="2519"/>
                  <a:pt x="7682" y="2422"/>
                </a:cubicBezTo>
                <a:cubicBezTo>
                  <a:pt x="7712" y="2388"/>
                  <a:pt x="7736" y="2346"/>
                  <a:pt x="7737" y="2331"/>
                </a:cubicBezTo>
                <a:cubicBezTo>
                  <a:pt x="7737" y="2315"/>
                  <a:pt x="7761" y="2274"/>
                  <a:pt x="7791" y="2239"/>
                </a:cubicBezTo>
                <a:cubicBezTo>
                  <a:pt x="7821" y="2204"/>
                  <a:pt x="7847" y="2161"/>
                  <a:pt x="7847" y="2143"/>
                </a:cubicBezTo>
                <a:cubicBezTo>
                  <a:pt x="7847" y="2125"/>
                  <a:pt x="7872" y="2086"/>
                  <a:pt x="7903" y="2056"/>
                </a:cubicBezTo>
                <a:cubicBezTo>
                  <a:pt x="7938" y="2021"/>
                  <a:pt x="7957" y="1966"/>
                  <a:pt x="7957" y="1905"/>
                </a:cubicBezTo>
                <a:cubicBezTo>
                  <a:pt x="7957" y="1852"/>
                  <a:pt x="7969" y="1809"/>
                  <a:pt x="7982" y="1809"/>
                </a:cubicBezTo>
                <a:cubicBezTo>
                  <a:pt x="8079" y="1809"/>
                  <a:pt x="8110" y="1175"/>
                  <a:pt x="8019" y="1052"/>
                </a:cubicBezTo>
                <a:cubicBezTo>
                  <a:pt x="7971" y="987"/>
                  <a:pt x="7905" y="866"/>
                  <a:pt x="7807" y="664"/>
                </a:cubicBezTo>
                <a:cubicBezTo>
                  <a:pt x="7762" y="569"/>
                  <a:pt x="7566" y="326"/>
                  <a:pt x="7489" y="269"/>
                </a:cubicBezTo>
                <a:cubicBezTo>
                  <a:pt x="7391" y="198"/>
                  <a:pt x="7100" y="59"/>
                  <a:pt x="6986" y="30"/>
                </a:cubicBezTo>
                <a:cubicBezTo>
                  <a:pt x="6907" y="10"/>
                  <a:pt x="6711" y="0"/>
                  <a:pt x="6517" y="0"/>
                </a:cubicBezTo>
                <a:close/>
                <a:moveTo>
                  <a:pt x="18154" y="7267"/>
                </a:moveTo>
                <a:cubicBezTo>
                  <a:pt x="18162" y="7267"/>
                  <a:pt x="18169" y="7273"/>
                  <a:pt x="18176" y="7283"/>
                </a:cubicBezTo>
                <a:cubicBezTo>
                  <a:pt x="18187" y="7299"/>
                  <a:pt x="18183" y="7324"/>
                  <a:pt x="18168" y="7338"/>
                </a:cubicBezTo>
                <a:cubicBezTo>
                  <a:pt x="18149" y="7355"/>
                  <a:pt x="18134" y="7352"/>
                  <a:pt x="18120" y="7333"/>
                </a:cubicBezTo>
                <a:cubicBezTo>
                  <a:pt x="18109" y="7316"/>
                  <a:pt x="18113" y="7292"/>
                  <a:pt x="18128" y="7278"/>
                </a:cubicBezTo>
                <a:cubicBezTo>
                  <a:pt x="18138" y="7269"/>
                  <a:pt x="18146" y="7266"/>
                  <a:pt x="18154" y="7267"/>
                </a:cubicBezTo>
                <a:close/>
                <a:moveTo>
                  <a:pt x="10459" y="7316"/>
                </a:moveTo>
                <a:cubicBezTo>
                  <a:pt x="10478" y="7320"/>
                  <a:pt x="10482" y="7353"/>
                  <a:pt x="10482" y="7456"/>
                </a:cubicBezTo>
                <a:lnTo>
                  <a:pt x="10482" y="7610"/>
                </a:lnTo>
                <a:lnTo>
                  <a:pt x="10341" y="7604"/>
                </a:lnTo>
                <a:cubicBezTo>
                  <a:pt x="10263" y="7601"/>
                  <a:pt x="10193" y="7612"/>
                  <a:pt x="10182" y="7628"/>
                </a:cubicBezTo>
                <a:cubicBezTo>
                  <a:pt x="10171" y="7643"/>
                  <a:pt x="10123" y="7675"/>
                  <a:pt x="10074" y="7698"/>
                </a:cubicBezTo>
                <a:cubicBezTo>
                  <a:pt x="10022" y="7722"/>
                  <a:pt x="9918" y="7739"/>
                  <a:pt x="9823" y="7739"/>
                </a:cubicBezTo>
                <a:cubicBezTo>
                  <a:pt x="9671" y="7739"/>
                  <a:pt x="9661" y="7735"/>
                  <a:pt x="9626" y="7662"/>
                </a:cubicBezTo>
                <a:cubicBezTo>
                  <a:pt x="9579" y="7565"/>
                  <a:pt x="9592" y="7550"/>
                  <a:pt x="9688" y="7595"/>
                </a:cubicBezTo>
                <a:cubicBezTo>
                  <a:pt x="9764" y="7631"/>
                  <a:pt x="9859" y="7625"/>
                  <a:pt x="9887" y="7583"/>
                </a:cubicBezTo>
                <a:cubicBezTo>
                  <a:pt x="9896" y="7571"/>
                  <a:pt x="9926" y="7562"/>
                  <a:pt x="9954" y="7562"/>
                </a:cubicBezTo>
                <a:cubicBezTo>
                  <a:pt x="10029" y="7562"/>
                  <a:pt x="10169" y="7482"/>
                  <a:pt x="10206" y="7419"/>
                </a:cubicBezTo>
                <a:cubicBezTo>
                  <a:pt x="10224" y="7389"/>
                  <a:pt x="10271" y="7358"/>
                  <a:pt x="10311" y="7351"/>
                </a:cubicBezTo>
                <a:cubicBezTo>
                  <a:pt x="10352" y="7345"/>
                  <a:pt x="10406" y="7332"/>
                  <a:pt x="10433" y="7321"/>
                </a:cubicBezTo>
                <a:cubicBezTo>
                  <a:pt x="10443" y="7317"/>
                  <a:pt x="10452" y="7315"/>
                  <a:pt x="10459" y="7316"/>
                </a:cubicBezTo>
                <a:close/>
                <a:moveTo>
                  <a:pt x="9717" y="9386"/>
                </a:moveTo>
                <a:lnTo>
                  <a:pt x="10363" y="9386"/>
                </a:lnTo>
                <a:cubicBezTo>
                  <a:pt x="10984" y="9386"/>
                  <a:pt x="11008" y="9388"/>
                  <a:pt x="11008" y="9435"/>
                </a:cubicBezTo>
                <a:cubicBezTo>
                  <a:pt x="11008" y="9463"/>
                  <a:pt x="10996" y="9492"/>
                  <a:pt x="10981" y="9500"/>
                </a:cubicBezTo>
                <a:cubicBezTo>
                  <a:pt x="10965" y="9509"/>
                  <a:pt x="10953" y="9536"/>
                  <a:pt x="10953" y="9563"/>
                </a:cubicBezTo>
                <a:cubicBezTo>
                  <a:pt x="10953" y="9589"/>
                  <a:pt x="10914" y="9636"/>
                  <a:pt x="10866" y="9667"/>
                </a:cubicBezTo>
                <a:cubicBezTo>
                  <a:pt x="10819" y="9698"/>
                  <a:pt x="10763" y="9760"/>
                  <a:pt x="10742" y="9807"/>
                </a:cubicBezTo>
                <a:cubicBezTo>
                  <a:pt x="10721" y="9853"/>
                  <a:pt x="10676" y="9904"/>
                  <a:pt x="10641" y="9920"/>
                </a:cubicBezTo>
                <a:cubicBezTo>
                  <a:pt x="10513" y="9980"/>
                  <a:pt x="10315" y="10220"/>
                  <a:pt x="10315" y="10315"/>
                </a:cubicBezTo>
                <a:cubicBezTo>
                  <a:pt x="10315" y="10337"/>
                  <a:pt x="10293" y="10371"/>
                  <a:pt x="10266" y="10390"/>
                </a:cubicBezTo>
                <a:cubicBezTo>
                  <a:pt x="10122" y="10490"/>
                  <a:pt x="10066" y="10381"/>
                  <a:pt x="10066" y="10002"/>
                </a:cubicBezTo>
                <a:lnTo>
                  <a:pt x="10066" y="9717"/>
                </a:lnTo>
                <a:lnTo>
                  <a:pt x="9892" y="9551"/>
                </a:lnTo>
                <a:lnTo>
                  <a:pt x="9717" y="9386"/>
                </a:lnTo>
                <a:close/>
                <a:moveTo>
                  <a:pt x="11001" y="13925"/>
                </a:moveTo>
                <a:lnTo>
                  <a:pt x="11062" y="13989"/>
                </a:lnTo>
                <a:cubicBezTo>
                  <a:pt x="11154" y="14085"/>
                  <a:pt x="11172" y="14154"/>
                  <a:pt x="11126" y="14218"/>
                </a:cubicBezTo>
                <a:cubicBezTo>
                  <a:pt x="11091" y="14267"/>
                  <a:pt x="11093" y="14284"/>
                  <a:pt x="11135" y="14364"/>
                </a:cubicBezTo>
                <a:cubicBezTo>
                  <a:pt x="11160" y="14413"/>
                  <a:pt x="11192" y="14455"/>
                  <a:pt x="11206" y="14455"/>
                </a:cubicBezTo>
                <a:cubicBezTo>
                  <a:pt x="11244" y="14455"/>
                  <a:pt x="11235" y="14546"/>
                  <a:pt x="11193" y="14578"/>
                </a:cubicBezTo>
                <a:cubicBezTo>
                  <a:pt x="11173" y="14594"/>
                  <a:pt x="11116" y="14614"/>
                  <a:pt x="11068" y="14623"/>
                </a:cubicBezTo>
                <a:cubicBezTo>
                  <a:pt x="11020" y="14632"/>
                  <a:pt x="10927" y="14683"/>
                  <a:pt x="10862" y="14739"/>
                </a:cubicBezTo>
                <a:cubicBezTo>
                  <a:pt x="10797" y="14794"/>
                  <a:pt x="10707" y="14862"/>
                  <a:pt x="10662" y="14888"/>
                </a:cubicBezTo>
                <a:cubicBezTo>
                  <a:pt x="10616" y="14915"/>
                  <a:pt x="10569" y="14935"/>
                  <a:pt x="10558" y="14935"/>
                </a:cubicBezTo>
                <a:cubicBezTo>
                  <a:pt x="10547" y="14936"/>
                  <a:pt x="10536" y="14823"/>
                  <a:pt x="10536" y="14684"/>
                </a:cubicBezTo>
                <a:cubicBezTo>
                  <a:pt x="10536" y="14475"/>
                  <a:pt x="10547" y="14414"/>
                  <a:pt x="10595" y="14335"/>
                </a:cubicBezTo>
                <a:cubicBezTo>
                  <a:pt x="10627" y="14282"/>
                  <a:pt x="10664" y="14229"/>
                  <a:pt x="10678" y="14215"/>
                </a:cubicBezTo>
                <a:cubicBezTo>
                  <a:pt x="10692" y="14202"/>
                  <a:pt x="10703" y="14175"/>
                  <a:pt x="10703" y="14156"/>
                </a:cubicBezTo>
                <a:cubicBezTo>
                  <a:pt x="10703" y="14113"/>
                  <a:pt x="10739" y="14081"/>
                  <a:pt x="10887" y="13994"/>
                </a:cubicBezTo>
                <a:lnTo>
                  <a:pt x="11001" y="13925"/>
                </a:lnTo>
                <a:close/>
                <a:moveTo>
                  <a:pt x="11466" y="15682"/>
                </a:moveTo>
                <a:cubicBezTo>
                  <a:pt x="11475" y="15683"/>
                  <a:pt x="11481" y="15695"/>
                  <a:pt x="11488" y="15720"/>
                </a:cubicBezTo>
                <a:cubicBezTo>
                  <a:pt x="11500" y="15764"/>
                  <a:pt x="11489" y="15773"/>
                  <a:pt x="11417" y="15773"/>
                </a:cubicBezTo>
                <a:cubicBezTo>
                  <a:pt x="11370" y="15773"/>
                  <a:pt x="11337" y="15769"/>
                  <a:pt x="11343" y="15765"/>
                </a:cubicBezTo>
                <a:cubicBezTo>
                  <a:pt x="11350" y="15762"/>
                  <a:pt x="11382" y="15739"/>
                  <a:pt x="11414" y="15714"/>
                </a:cubicBezTo>
                <a:cubicBezTo>
                  <a:pt x="11442" y="15692"/>
                  <a:pt x="11456" y="15681"/>
                  <a:pt x="11466" y="15682"/>
                </a:cubicBezTo>
                <a:close/>
              </a:path>
            </a:pathLst>
          </a:custGeom>
          <a:ln w="88900">
            <a:miter lim="400000"/>
          </a:ln>
        </p:spPr>
      </p:pic>
      <p:pic>
        <p:nvPicPr>
          <p:cNvPr id="142" name="IMG_2518.png" descr="IMG_2518.png"/>
          <p:cNvPicPr>
            <a:picLocks noChangeAspect="1"/>
          </p:cNvPicPr>
          <p:nvPr/>
        </p:nvPicPr>
        <p:blipFill>
          <a:blip r:embed="rId4">
            <a:alphaModFix amt="60273"/>
          </a:blip>
          <a:srcRect b="3064"/>
          <a:stretch>
            <a:fillRect/>
          </a:stretch>
        </p:blipFill>
        <p:spPr>
          <a:xfrm>
            <a:off x="-433627" y="2502484"/>
            <a:ext cx="13282465" cy="11475275"/>
          </a:xfrm>
          <a:prstGeom prst="rect">
            <a:avLst/>
          </a:prstGeom>
          <a:ln w="88900">
            <a:miter lim="400000"/>
          </a:ln>
        </p:spPr>
      </p:pic>
      <p:pic>
        <p:nvPicPr>
          <p:cNvPr id="143" name="IMG_2519.png" descr="IMG_2519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9994" y="6019592"/>
            <a:ext cx="7574124" cy="4279381"/>
          </a:xfrm>
          <a:prstGeom prst="rect">
            <a:avLst/>
          </a:prstGeom>
          <a:ln w="88900">
            <a:miter lim="400000"/>
          </a:ln>
        </p:spPr>
      </p:pic>
      <p:sp>
        <p:nvSpPr>
          <p:cNvPr id="144" name="The World Is Yours!!"/>
          <p:cNvSpPr txBox="1"/>
          <p:nvPr/>
        </p:nvSpPr>
        <p:spPr>
          <a:xfrm>
            <a:off x="4721137" y="3899640"/>
            <a:ext cx="14941726" cy="1697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>
                <a:blipFill rotWithShape="1">
                  <a:blip r:embed="rId6"/>
                  <a:srcRect/>
                  <a:tile tx="0" ty="0" sx="100000" sy="100000" flip="none" algn="tl"/>
                </a:blipFill>
              </a:defRPr>
            </a:lvl1pPr>
          </a:lstStyle>
          <a:p>
            <a:pPr>
              <a:defRPr>
                <a:blipFill rotWithShape="1">
                  <a:blip r:embed="rId6"/>
                  <a:srcRect/>
                  <a:tile tx="0" ty="0" sx="100000" sy="100000" flip="none" algn="tl"/>
                </a:blipFill>
              </a:defRPr>
            </a:pPr>
            <a:r>
              <a:rPr>
                <a:blipFill rotWithShape="1">
                  <a:blip r:embed="rId6"/>
                  <a:srcRect/>
                  <a:tile tx="0" ty="0" sx="100000" sy="100000" flip="none" algn="tl"/>
                </a:blipFill>
              </a:rPr>
              <a:t>The World Is Yours!!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ask5) What do you compare your life to?"/>
          <p:cNvSpPr txBox="1">
            <a:spLocks noGrp="1"/>
          </p:cNvSpPr>
          <p:nvPr>
            <p:ph type="ctrTitle"/>
          </p:nvPr>
        </p:nvSpPr>
        <p:spPr>
          <a:xfrm>
            <a:off x="1561638" y="1098605"/>
            <a:ext cx="20828001" cy="1418603"/>
          </a:xfrm>
          <a:prstGeom prst="rect">
            <a:avLst/>
          </a:prstGeom>
          <a:solidFill>
            <a:schemeClr val="accent3">
              <a:satOff val="-7512"/>
              <a:lumOff val="-1479"/>
            </a:schemeClr>
          </a:solidFill>
        </p:spPr>
        <p:txBody>
          <a:bodyPr/>
          <a:lstStyle>
            <a:lvl1pPr defTabSz="511683">
              <a:defRPr sz="6715">
                <a:solidFill>
                  <a:srgbClr val="000000"/>
                </a:solidFill>
              </a:defRPr>
            </a:lvl1pPr>
          </a:lstStyle>
          <a:p>
            <a:r>
              <a:t>Task5) What do you compare your life to?</a:t>
            </a:r>
          </a:p>
        </p:txBody>
      </p:sp>
      <p:sp>
        <p:nvSpPr>
          <p:cNvPr id="191" name="① Think about your life!…"/>
          <p:cNvSpPr txBox="1"/>
          <p:nvPr/>
        </p:nvSpPr>
        <p:spPr>
          <a:xfrm>
            <a:off x="884399" y="2526686"/>
            <a:ext cx="26604380" cy="14140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7000"/>
            </a:pPr>
            <a:r>
              <a:t>① Think about your life!</a:t>
            </a:r>
          </a:p>
          <a:p>
            <a:pPr>
              <a:defRPr sz="7000"/>
            </a:pPr>
            <a:r>
              <a:t>② What do you compare your life to?</a:t>
            </a:r>
          </a:p>
          <a:p>
            <a:pPr>
              <a:defRPr sz="7000"/>
            </a:pPr>
            <a:r>
              <a:t>③ Draw a picture with some keywords.</a:t>
            </a:r>
          </a:p>
          <a:p>
            <a:pPr>
              <a:defRPr sz="7000"/>
            </a:pPr>
            <a:r>
              <a:t>④ Share your Idea with people in the room.</a:t>
            </a:r>
          </a:p>
          <a:p>
            <a:pPr>
              <a:defRPr sz="7000"/>
            </a:pPr>
            <a:r>
              <a:t>⑤ Write in a well-organized paragraph.</a:t>
            </a:r>
          </a:p>
          <a:p>
            <a:pPr>
              <a:defRPr sz="7000"/>
            </a:pPr>
            <a:endParaRPr/>
          </a:p>
        </p:txBody>
      </p:sp>
      <p:sp>
        <p:nvSpPr>
          <p:cNvPr id="192" name="The 1st Inquiry Based Learning of English"/>
          <p:cNvSpPr txBox="1"/>
          <p:nvPr/>
        </p:nvSpPr>
        <p:spPr>
          <a:xfrm>
            <a:off x="2794666" y="46774"/>
            <a:ext cx="18794668" cy="1069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spcBef>
                <a:spcPts val="0"/>
              </a:spcBef>
              <a:defRPr sz="6000"/>
            </a:lvl1pPr>
          </a:lstStyle>
          <a:p>
            <a:r>
              <a:t>The 1st Inquiry Based Learning of English</a:t>
            </a:r>
          </a:p>
        </p:txBody>
      </p:sp>
      <p:sp>
        <p:nvSpPr>
          <p:cNvPr id="193" name="MetaMoJi Page 5"/>
          <p:cNvSpPr txBox="1"/>
          <p:nvPr/>
        </p:nvSpPr>
        <p:spPr>
          <a:xfrm>
            <a:off x="17699304" y="12860665"/>
            <a:ext cx="9269333" cy="905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MetaMoJi Page 5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編集エリア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6" name="編集エリア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97" name="IMG_2515.png" descr="IMG_25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9950" y="1822271"/>
            <a:ext cx="16745450" cy="11579300"/>
          </a:xfrm>
          <a:prstGeom prst="rect">
            <a:avLst/>
          </a:prstGeom>
          <a:ln w="88900">
            <a:miter lim="400000"/>
          </a:ln>
        </p:spPr>
      </p:pic>
      <p:sp>
        <p:nvSpPr>
          <p:cNvPr id="198" name="Important/Basic Part…"/>
          <p:cNvSpPr/>
          <p:nvPr/>
        </p:nvSpPr>
        <p:spPr>
          <a:xfrm>
            <a:off x="15861951" y="8285481"/>
            <a:ext cx="8235951" cy="2537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726" y="0"/>
                </a:moveTo>
                <a:cubicBezTo>
                  <a:pt x="2634" y="0"/>
                  <a:pt x="2559" y="242"/>
                  <a:pt x="2559" y="541"/>
                </a:cubicBezTo>
                <a:lnTo>
                  <a:pt x="2559" y="9824"/>
                </a:lnTo>
                <a:lnTo>
                  <a:pt x="0" y="11445"/>
                </a:lnTo>
                <a:lnTo>
                  <a:pt x="2559" y="13067"/>
                </a:lnTo>
                <a:lnTo>
                  <a:pt x="2559" y="21059"/>
                </a:lnTo>
                <a:cubicBezTo>
                  <a:pt x="2559" y="21358"/>
                  <a:pt x="2634" y="21600"/>
                  <a:pt x="2726" y="21600"/>
                </a:cubicBezTo>
                <a:lnTo>
                  <a:pt x="21433" y="21600"/>
                </a:lnTo>
                <a:cubicBezTo>
                  <a:pt x="21525" y="21600"/>
                  <a:pt x="21600" y="21358"/>
                  <a:pt x="21600" y="21059"/>
                </a:cubicBezTo>
                <a:lnTo>
                  <a:pt x="21600" y="541"/>
                </a:lnTo>
                <a:cubicBezTo>
                  <a:pt x="21600" y="242"/>
                  <a:pt x="21525" y="0"/>
                  <a:pt x="21433" y="0"/>
                </a:cubicBezTo>
                <a:lnTo>
                  <a:pt x="2726" y="0"/>
                </a:lnTo>
                <a:close/>
              </a:path>
            </a:pathLst>
          </a:custGeom>
          <a:solidFill>
            <a:schemeClr val="accent3">
              <a:satOff val="-7512"/>
              <a:lumOff val="-147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>
                <a:solidFill>
                  <a:srgbClr val="282A2F"/>
                </a:solidFill>
              </a:defRPr>
            </a:pPr>
            <a:r>
              <a:t>Important/Basic Part</a:t>
            </a:r>
          </a:p>
          <a:p>
            <a:pPr algn="ctr">
              <a:spcBef>
                <a:spcPts val="0"/>
              </a:spcBef>
              <a:defRPr sz="4400">
                <a:solidFill>
                  <a:srgbClr val="282A2F"/>
                </a:solidFill>
              </a:defRPr>
            </a:pPr>
            <a:r>
              <a:t>Everyday</a:t>
            </a:r>
          </a:p>
        </p:txBody>
      </p:sp>
      <p:sp>
        <p:nvSpPr>
          <p:cNvPr id="199" name="Things which enrich my life…"/>
          <p:cNvSpPr/>
          <p:nvPr/>
        </p:nvSpPr>
        <p:spPr>
          <a:xfrm>
            <a:off x="565741" y="2157803"/>
            <a:ext cx="6886972" cy="41465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73" y="0"/>
                </a:moveTo>
                <a:cubicBezTo>
                  <a:pt x="17983" y="0"/>
                  <a:pt x="18072" y="148"/>
                  <a:pt x="18072" y="331"/>
                </a:cubicBezTo>
                <a:lnTo>
                  <a:pt x="18072" y="19326"/>
                </a:lnTo>
                <a:lnTo>
                  <a:pt x="21600" y="20318"/>
                </a:lnTo>
                <a:lnTo>
                  <a:pt x="18067" y="21311"/>
                </a:lnTo>
                <a:cubicBezTo>
                  <a:pt x="18055" y="21473"/>
                  <a:pt x="17974" y="21600"/>
                  <a:pt x="17873" y="21600"/>
                </a:cubicBezTo>
                <a:lnTo>
                  <a:pt x="199" y="21600"/>
                </a:lnTo>
                <a:cubicBezTo>
                  <a:pt x="89" y="21600"/>
                  <a:pt x="0" y="21452"/>
                  <a:pt x="0" y="21269"/>
                </a:cubicBezTo>
                <a:lnTo>
                  <a:pt x="0" y="331"/>
                </a:lnTo>
                <a:cubicBezTo>
                  <a:pt x="0" y="148"/>
                  <a:pt x="89" y="0"/>
                  <a:pt x="199" y="0"/>
                </a:cubicBezTo>
                <a:lnTo>
                  <a:pt x="17873" y="0"/>
                </a:lnTo>
                <a:close/>
              </a:path>
            </a:pathLst>
          </a:custGeom>
          <a:solidFill>
            <a:schemeClr val="accent3">
              <a:satOff val="-7512"/>
              <a:lumOff val="-147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>
                <a:solidFill>
                  <a:srgbClr val="282A2F"/>
                </a:solidFill>
              </a:defRPr>
            </a:pPr>
            <a:r>
              <a:rPr dirty="0"/>
              <a:t>Things which enrich my life</a:t>
            </a:r>
          </a:p>
          <a:p>
            <a:pPr algn="ctr">
              <a:spcBef>
                <a:spcPts val="0"/>
              </a:spcBef>
              <a:defRPr sz="4400">
                <a:solidFill>
                  <a:srgbClr val="282A2F"/>
                </a:solidFill>
              </a:defRPr>
            </a:pPr>
            <a:r>
              <a:rPr dirty="0"/>
              <a:t>Sometimes/Occasional</a:t>
            </a:r>
          </a:p>
        </p:txBody>
      </p:sp>
      <p:pic>
        <p:nvPicPr>
          <p:cNvPr id="200" name="IMG_2516.png" descr="IMG_251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9453" y="1229834"/>
            <a:ext cx="3722619" cy="5325181"/>
          </a:xfrm>
          <a:prstGeom prst="rect">
            <a:avLst/>
          </a:prstGeom>
          <a:ln w="88900">
            <a:miter lim="400000"/>
          </a:ln>
        </p:spPr>
      </p:pic>
      <p:sp>
        <p:nvSpPr>
          <p:cNvPr id="201" name="Spices…"/>
          <p:cNvSpPr/>
          <p:nvPr/>
        </p:nvSpPr>
        <p:spPr>
          <a:xfrm>
            <a:off x="13202635" y="494520"/>
            <a:ext cx="6886973" cy="25376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73" y="0"/>
                </a:moveTo>
                <a:cubicBezTo>
                  <a:pt x="17983" y="0"/>
                  <a:pt x="18072" y="242"/>
                  <a:pt x="18072" y="541"/>
                </a:cubicBezTo>
                <a:lnTo>
                  <a:pt x="18072" y="17881"/>
                </a:lnTo>
                <a:lnTo>
                  <a:pt x="21600" y="19502"/>
                </a:lnTo>
                <a:lnTo>
                  <a:pt x="18067" y="21127"/>
                </a:lnTo>
                <a:cubicBezTo>
                  <a:pt x="18055" y="21392"/>
                  <a:pt x="17974" y="21600"/>
                  <a:pt x="17873" y="21600"/>
                </a:cubicBezTo>
                <a:lnTo>
                  <a:pt x="199" y="21600"/>
                </a:lnTo>
                <a:cubicBezTo>
                  <a:pt x="89" y="21600"/>
                  <a:pt x="0" y="21358"/>
                  <a:pt x="0" y="21059"/>
                </a:cubicBezTo>
                <a:lnTo>
                  <a:pt x="0" y="541"/>
                </a:lnTo>
                <a:cubicBezTo>
                  <a:pt x="0" y="242"/>
                  <a:pt x="89" y="0"/>
                  <a:pt x="199" y="0"/>
                </a:cubicBezTo>
                <a:lnTo>
                  <a:pt x="17873" y="0"/>
                </a:lnTo>
                <a:close/>
              </a:path>
            </a:pathLst>
          </a:custGeom>
          <a:solidFill>
            <a:schemeClr val="accent3">
              <a:satOff val="-7512"/>
              <a:lumOff val="-147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>
                <a:solidFill>
                  <a:srgbClr val="282A2F"/>
                </a:solidFill>
              </a:defRPr>
            </a:pPr>
            <a:r>
              <a:t>Spices</a:t>
            </a:r>
          </a:p>
          <a:p>
            <a:pPr algn="ctr">
              <a:spcBef>
                <a:spcPts val="0"/>
              </a:spcBef>
              <a:defRPr sz="4400">
                <a:solidFill>
                  <a:srgbClr val="282A2F"/>
                </a:solidFill>
              </a:defRPr>
            </a:pPr>
            <a:r>
              <a:t>Exciting Events</a:t>
            </a:r>
          </a:p>
          <a:p>
            <a:pPr algn="ctr">
              <a:spcBef>
                <a:spcPts val="0"/>
              </a:spcBef>
              <a:defRPr sz="4400">
                <a:solidFill>
                  <a:srgbClr val="282A2F"/>
                </a:solidFill>
              </a:defRPr>
            </a:pPr>
            <a:r>
              <a:t>Rare</a:t>
            </a:r>
          </a:p>
        </p:txBody>
      </p:sp>
      <p:sp>
        <p:nvSpPr>
          <p:cNvPr id="202" name="An Example of Takakura"/>
          <p:cNvSpPr txBox="1"/>
          <p:nvPr/>
        </p:nvSpPr>
        <p:spPr>
          <a:xfrm>
            <a:off x="1039427" y="292782"/>
            <a:ext cx="9282857" cy="905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An Example of Takakura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1" animBg="1" advAuto="0"/>
      <p:bldP spid="199" grpId="2" animBg="1" advAuto="0"/>
      <p:bldP spid="200" grpId="3" animBg="1" advAuto="0"/>
      <p:bldP spid="201" grpId="4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ask 7) Reflection"/>
          <p:cNvSpPr txBox="1">
            <a:spLocks noGrp="1"/>
          </p:cNvSpPr>
          <p:nvPr>
            <p:ph type="ctrTitle"/>
          </p:nvPr>
        </p:nvSpPr>
        <p:spPr>
          <a:xfrm>
            <a:off x="1778000" y="1396103"/>
            <a:ext cx="20828000" cy="1418603"/>
          </a:xfrm>
          <a:prstGeom prst="rect">
            <a:avLst/>
          </a:prstGeom>
          <a:solidFill>
            <a:schemeClr val="accent3">
              <a:satOff val="-7512"/>
              <a:lumOff val="-1479"/>
            </a:schemeClr>
          </a:solidFill>
        </p:spPr>
        <p:txBody>
          <a:bodyPr/>
          <a:lstStyle>
            <a:lvl1pPr defTabSz="628269">
              <a:defRPr sz="8245">
                <a:solidFill>
                  <a:srgbClr val="000000"/>
                </a:solidFill>
              </a:defRPr>
            </a:lvl1pPr>
          </a:lstStyle>
          <a:p>
            <a:r>
              <a:t>Task 7) Reflection</a:t>
            </a:r>
          </a:p>
        </p:txBody>
      </p:sp>
      <p:sp>
        <p:nvSpPr>
          <p:cNvPr id="205" name="テキスト"/>
          <p:cNvSpPr txBox="1"/>
          <p:nvPr/>
        </p:nvSpPr>
        <p:spPr>
          <a:xfrm>
            <a:off x="884399" y="7757819"/>
            <a:ext cx="26604380" cy="4814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7000"/>
            </a:pPr>
            <a:endParaRPr/>
          </a:p>
          <a:p>
            <a:pPr>
              <a:defRPr sz="7000"/>
            </a:pPr>
            <a:endParaRPr/>
          </a:p>
        </p:txBody>
      </p:sp>
      <p:sp>
        <p:nvSpPr>
          <p:cNvPr id="206" name="The 1st Inquiry Based Learning of English"/>
          <p:cNvSpPr txBox="1"/>
          <p:nvPr/>
        </p:nvSpPr>
        <p:spPr>
          <a:xfrm>
            <a:off x="2794666" y="46774"/>
            <a:ext cx="18794668" cy="1069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spcBef>
                <a:spcPts val="0"/>
              </a:spcBef>
              <a:defRPr sz="6000"/>
            </a:lvl1pPr>
          </a:lstStyle>
          <a:p>
            <a:r>
              <a:t>The 1st Inquiry Based Learning of English</a:t>
            </a:r>
          </a:p>
        </p:txBody>
      </p:sp>
      <p:sp>
        <p:nvSpPr>
          <p:cNvPr id="207" name="Messages from Facilitators"/>
          <p:cNvSpPr/>
          <p:nvPr/>
        </p:nvSpPr>
        <p:spPr>
          <a:xfrm>
            <a:off x="1778000" y="7247299"/>
            <a:ext cx="20828000" cy="1418603"/>
          </a:xfrm>
          <a:prstGeom prst="rect">
            <a:avLst/>
          </a:prstGeom>
          <a:solidFill>
            <a:schemeClr val="accent3">
              <a:satOff val="-7512"/>
              <a:lumOff val="-147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 algn="ctr" defTabSz="628269">
              <a:spcBef>
                <a:spcPts val="0"/>
              </a:spcBef>
              <a:defRPr sz="8245">
                <a:solidFill>
                  <a:srgbClr val="000000"/>
                </a:solidFill>
              </a:defRPr>
            </a:lvl1pPr>
          </a:lstStyle>
          <a:p>
            <a:r>
              <a:t>Messages from Facilitators</a:t>
            </a:r>
          </a:p>
        </p:txBody>
      </p:sp>
      <p:sp>
        <p:nvSpPr>
          <p:cNvPr id="208" name="MetaMoJi Page 6"/>
          <p:cNvSpPr txBox="1"/>
          <p:nvPr/>
        </p:nvSpPr>
        <p:spPr>
          <a:xfrm>
            <a:off x="17212488" y="12563167"/>
            <a:ext cx="9269334" cy="905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MetaMoJi Page 6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テキスト"/>
          <p:cNvSpPr txBox="1"/>
          <p:nvPr/>
        </p:nvSpPr>
        <p:spPr>
          <a:xfrm>
            <a:off x="884399" y="7757819"/>
            <a:ext cx="26604380" cy="4814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7000"/>
            </a:pPr>
            <a:endParaRPr/>
          </a:p>
          <a:p>
            <a:pPr>
              <a:defRPr sz="7000"/>
            </a:pPr>
            <a:endParaRPr/>
          </a:p>
        </p:txBody>
      </p:sp>
      <p:sp>
        <p:nvSpPr>
          <p:cNvPr id="211" name="The 1st Inquiry Based Learning of English"/>
          <p:cNvSpPr txBox="1"/>
          <p:nvPr/>
        </p:nvSpPr>
        <p:spPr>
          <a:xfrm>
            <a:off x="2794666" y="46774"/>
            <a:ext cx="18794668" cy="1069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spcBef>
                <a:spcPts val="0"/>
              </a:spcBef>
              <a:defRPr sz="6000"/>
            </a:lvl1pPr>
          </a:lstStyle>
          <a:p>
            <a:r>
              <a:t>The 1st Inquiry Based Learning of English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C69C66E-07BE-5BAE-97AB-447EACE94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92"/>
          <a:stretch>
            <a:fillRect/>
          </a:stretch>
        </p:blipFill>
        <p:spPr>
          <a:xfrm>
            <a:off x="5239734" y="5212080"/>
            <a:ext cx="13883898" cy="8525726"/>
          </a:xfrm>
          <a:prstGeom prst="rect">
            <a:avLst/>
          </a:prstGeom>
        </p:spPr>
      </p:pic>
      <p:sp>
        <p:nvSpPr>
          <p:cNvPr id="213" name="Thank you for your great performance!"/>
          <p:cNvSpPr/>
          <p:nvPr/>
        </p:nvSpPr>
        <p:spPr>
          <a:xfrm>
            <a:off x="5221931" y="2105642"/>
            <a:ext cx="13940138" cy="3568283"/>
          </a:xfrm>
          <a:prstGeom prst="roundRect">
            <a:avLst>
              <a:gd name="adj" fmla="val 5339"/>
            </a:avLst>
          </a:prstGeom>
          <a:solidFill>
            <a:schemeClr val="accent3">
              <a:satOff val="-7512"/>
              <a:lumOff val="-147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>
              <a:spcBef>
                <a:spcPts val="0"/>
              </a:spcBef>
              <a:defRPr sz="4400">
                <a:solidFill>
                  <a:srgbClr val="282A2F"/>
                </a:solidFill>
              </a:defRPr>
            </a:lvl1pPr>
          </a:lstStyle>
          <a:p>
            <a:r>
              <a:t>Thank you for your great performance!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Before the Class Starts, Please Make a Self-Introduction Card!"/>
          <p:cNvSpPr txBox="1">
            <a:spLocks noGrp="1"/>
          </p:cNvSpPr>
          <p:nvPr>
            <p:ph type="title"/>
          </p:nvPr>
        </p:nvSpPr>
        <p:spPr>
          <a:xfrm>
            <a:off x="1148837" y="1171307"/>
            <a:ext cx="11710426" cy="6191786"/>
          </a:xfrm>
          <a:prstGeom prst="rect">
            <a:avLst/>
          </a:prstGeom>
        </p:spPr>
        <p:txBody>
          <a:bodyPr/>
          <a:lstStyle>
            <a:lvl1pPr defTabSz="531113">
              <a:defRPr sz="8200"/>
            </a:lvl1pPr>
          </a:lstStyle>
          <a:p>
            <a:r>
              <a:t>Before the Class Starts, Please Make a Self-Introduction Card!</a:t>
            </a:r>
          </a:p>
        </p:txBody>
      </p:sp>
      <p:sp>
        <p:nvSpPr>
          <p:cNvPr id="147" name="●Your Nickname…"/>
          <p:cNvSpPr txBox="1">
            <a:spLocks noGrp="1"/>
          </p:cNvSpPr>
          <p:nvPr>
            <p:ph type="body" sz="half" idx="1"/>
          </p:nvPr>
        </p:nvSpPr>
        <p:spPr>
          <a:xfrm>
            <a:off x="8207647" y="8013224"/>
            <a:ext cx="15679666" cy="4793641"/>
          </a:xfrm>
          <a:prstGeom prst="rect">
            <a:avLst/>
          </a:prstGeom>
          <a:solidFill>
            <a:schemeClr val="accent3">
              <a:satOff val="-7512"/>
              <a:lumOff val="-1479"/>
            </a:schemeClr>
          </a:solidFill>
        </p:spPr>
        <p:txBody>
          <a:bodyPr/>
          <a:lstStyle/>
          <a:p>
            <a:pPr>
              <a:defRPr sz="8000">
                <a:solidFill>
                  <a:srgbClr val="282A2F"/>
                </a:solidFill>
              </a:defRPr>
            </a:pPr>
            <a:r>
              <a:t>●Your Nickname</a:t>
            </a:r>
          </a:p>
          <a:p>
            <a:pPr>
              <a:defRPr sz="8000">
                <a:solidFill>
                  <a:srgbClr val="282A2F"/>
                </a:solidFill>
              </a:defRPr>
            </a:pPr>
            <a:r>
              <a:t>●Your School</a:t>
            </a:r>
          </a:p>
          <a:p>
            <a:pPr>
              <a:defRPr sz="8000">
                <a:solidFill>
                  <a:srgbClr val="282A2F"/>
                </a:solidFill>
              </a:defRPr>
            </a:pPr>
            <a:r>
              <a:t>●Best Thing in School Life</a:t>
            </a:r>
          </a:p>
        </p:txBody>
      </p:sp>
      <p:sp>
        <p:nvSpPr>
          <p:cNvPr id="148" name="The 1st Inquiry Based Learning of English"/>
          <p:cNvSpPr txBox="1"/>
          <p:nvPr/>
        </p:nvSpPr>
        <p:spPr>
          <a:xfrm>
            <a:off x="2794666" y="46774"/>
            <a:ext cx="18794668" cy="1069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spcBef>
                <a:spcPts val="0"/>
              </a:spcBef>
              <a:defRPr sz="6000"/>
            </a:lvl1pPr>
          </a:lstStyle>
          <a:p>
            <a:r>
              <a:t>The 1st Inquiry Based Learning of English</a:t>
            </a:r>
          </a:p>
        </p:txBody>
      </p:sp>
      <p:pic>
        <p:nvPicPr>
          <p:cNvPr id="149" name="IMG_0412.jpeg" descr="IMG_041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9218" y="1573709"/>
            <a:ext cx="10727321" cy="5981978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０:Introduction of Facilitators"/>
          <p:cNvSpPr txBox="1">
            <a:spLocks noGrp="1"/>
          </p:cNvSpPr>
          <p:nvPr>
            <p:ph type="ctrTitle"/>
          </p:nvPr>
        </p:nvSpPr>
        <p:spPr>
          <a:xfrm>
            <a:off x="1778000" y="2386473"/>
            <a:ext cx="20828000" cy="1418603"/>
          </a:xfrm>
          <a:prstGeom prst="rect">
            <a:avLst/>
          </a:prstGeom>
          <a:solidFill>
            <a:schemeClr val="accent3">
              <a:satOff val="-7512"/>
              <a:lumOff val="-1479"/>
            </a:schemeClr>
          </a:solidFill>
        </p:spPr>
        <p:txBody>
          <a:bodyPr/>
          <a:lstStyle/>
          <a:p>
            <a:pPr defTabSz="628269">
              <a:defRPr sz="8245">
                <a:solidFill>
                  <a:srgbClr val="000000"/>
                </a:solidFill>
              </a:defRPr>
            </a:pPr>
            <a:r>
              <a:t>０:Introduction of Facilitators</a:t>
            </a:r>
          </a:p>
        </p:txBody>
      </p:sp>
      <p:sp>
        <p:nvSpPr>
          <p:cNvPr id="152" name="Sakamoto Yuko from Beppu Tsurumigaoka SHS"/>
          <p:cNvSpPr txBox="1"/>
          <p:nvPr/>
        </p:nvSpPr>
        <p:spPr>
          <a:xfrm>
            <a:off x="1756127" y="4885501"/>
            <a:ext cx="17896769" cy="2375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7000"/>
            </a:pPr>
            <a:r>
              <a:rPr>
                <a:solidFill>
                  <a:srgbClr val="F5EC00"/>
                </a:solidFill>
              </a:rPr>
              <a:t>Sakamoto Yuko </a:t>
            </a:r>
            <a:r>
              <a:t>from Beppu Tsurumigaoka SHS</a:t>
            </a:r>
          </a:p>
        </p:txBody>
      </p:sp>
      <p:sp>
        <p:nvSpPr>
          <p:cNvPr id="153" name="Takakura Keiichi from Hita SHS"/>
          <p:cNvSpPr txBox="1"/>
          <p:nvPr/>
        </p:nvSpPr>
        <p:spPr>
          <a:xfrm>
            <a:off x="7174388" y="10607374"/>
            <a:ext cx="15858933" cy="1232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7000"/>
            </a:pPr>
            <a:r>
              <a:rPr>
                <a:solidFill>
                  <a:srgbClr val="F5EC00"/>
                </a:solidFill>
              </a:rPr>
              <a:t>Takakura Keiichi</a:t>
            </a:r>
            <a:r>
              <a:t> from Hita SHS</a:t>
            </a:r>
          </a:p>
        </p:txBody>
      </p:sp>
      <p:pic>
        <p:nvPicPr>
          <p:cNvPr id="154" name="IMG_2504.heic" descr="IMG_2504.hei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044" y="7811228"/>
            <a:ext cx="6172614" cy="5565203"/>
          </a:xfrm>
          <a:prstGeom prst="rect">
            <a:avLst/>
          </a:prstGeom>
          <a:ln w="88900">
            <a:miter lim="400000"/>
          </a:ln>
        </p:spPr>
      </p:pic>
      <p:sp>
        <p:nvSpPr>
          <p:cNvPr id="155" name="The 1st Inquiry Based Learning of English"/>
          <p:cNvSpPr txBox="1"/>
          <p:nvPr/>
        </p:nvSpPr>
        <p:spPr>
          <a:xfrm>
            <a:off x="2794666" y="470045"/>
            <a:ext cx="18794668" cy="1069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spcBef>
                <a:spcPts val="0"/>
              </a:spcBef>
              <a:defRPr sz="6000"/>
            </a:lvl1pPr>
          </a:lstStyle>
          <a:p>
            <a:r>
              <a:t>The 1st Inquiry Based Learning of English</a:t>
            </a:r>
          </a:p>
        </p:txBody>
      </p:sp>
      <p:pic>
        <p:nvPicPr>
          <p:cNvPr id="156" name="IMG_0321.jpeg" descr="IMG_032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4429" y="4064930"/>
            <a:ext cx="5279531" cy="558614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oday’s Goals:"/>
          <p:cNvSpPr txBox="1">
            <a:spLocks noGrp="1"/>
          </p:cNvSpPr>
          <p:nvPr>
            <p:ph type="ctrTitle"/>
          </p:nvPr>
        </p:nvSpPr>
        <p:spPr>
          <a:xfrm>
            <a:off x="1778000" y="2386473"/>
            <a:ext cx="20828000" cy="1418603"/>
          </a:xfrm>
          <a:prstGeom prst="rect">
            <a:avLst/>
          </a:prstGeom>
          <a:solidFill>
            <a:schemeClr val="accent3">
              <a:satOff val="-7512"/>
              <a:lumOff val="-1479"/>
            </a:schemeClr>
          </a:solidFill>
        </p:spPr>
        <p:txBody>
          <a:bodyPr/>
          <a:lstStyle>
            <a:lvl1pPr defTabSz="628269">
              <a:defRPr sz="8245">
                <a:solidFill>
                  <a:srgbClr val="000000"/>
                </a:solidFill>
              </a:defRPr>
            </a:lvl1pPr>
          </a:lstStyle>
          <a:p>
            <a:r>
              <a:t>Today’s Goals:</a:t>
            </a:r>
          </a:p>
        </p:txBody>
      </p:sp>
      <p:sp>
        <p:nvSpPr>
          <p:cNvPr id="159" name="Listening/Reading"/>
          <p:cNvSpPr/>
          <p:nvPr/>
        </p:nvSpPr>
        <p:spPr>
          <a:xfrm>
            <a:off x="13321684" y="6551094"/>
            <a:ext cx="10738542" cy="19050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63500" dir="162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>
              <a:spcBef>
                <a:spcPts val="0"/>
              </a:spcBef>
              <a:defRPr sz="7000"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t>Listening/Reading</a:t>
            </a:r>
          </a:p>
        </p:txBody>
      </p:sp>
      <p:sp>
        <p:nvSpPr>
          <p:cNvPr id="160" name="Speaking"/>
          <p:cNvSpPr/>
          <p:nvPr/>
        </p:nvSpPr>
        <p:spPr>
          <a:xfrm>
            <a:off x="17581312" y="10892072"/>
            <a:ext cx="6073236" cy="19050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63500" dir="162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>
              <a:spcBef>
                <a:spcPts val="0"/>
              </a:spcBef>
              <a:defRPr sz="7000"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t>Speaking</a:t>
            </a:r>
          </a:p>
        </p:txBody>
      </p:sp>
      <p:sp>
        <p:nvSpPr>
          <p:cNvPr id="161" name="The 1st Inquiry Based Learning of English"/>
          <p:cNvSpPr txBox="1"/>
          <p:nvPr/>
        </p:nvSpPr>
        <p:spPr>
          <a:xfrm>
            <a:off x="2613265" y="530512"/>
            <a:ext cx="18794668" cy="1069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spcBef>
                <a:spcPts val="0"/>
              </a:spcBef>
              <a:defRPr sz="6000"/>
            </a:lvl1pPr>
          </a:lstStyle>
          <a:p>
            <a:r>
              <a:t>The 1st Inquiry Based Learning of English</a:t>
            </a:r>
          </a:p>
        </p:txBody>
      </p:sp>
      <p:sp>
        <p:nvSpPr>
          <p:cNvPr id="162" name="1️⃣To summarize and communicate what ALTs say/write…"/>
          <p:cNvSpPr txBox="1"/>
          <p:nvPr/>
        </p:nvSpPr>
        <p:spPr>
          <a:xfrm>
            <a:off x="-206802" y="2356947"/>
            <a:ext cx="24434801" cy="9103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endParaRPr/>
          </a:p>
          <a:p>
            <a:r>
              <a:t> </a:t>
            </a:r>
            <a:r>
              <a:rPr sz="6000"/>
              <a:t>1️⃣To summarize and communicate what ALTs say/write </a:t>
            </a:r>
          </a:p>
          <a:p>
            <a:pPr>
              <a:defRPr sz="6000"/>
            </a:pPr>
            <a:r>
              <a:t>     about ‘            ‘ using MetaMoJi</a:t>
            </a:r>
          </a:p>
          <a:p>
            <a:pPr>
              <a:defRPr sz="6000"/>
            </a:pPr>
            <a:r>
              <a:t>　</a:t>
            </a:r>
          </a:p>
          <a:p>
            <a:pPr>
              <a:defRPr sz="6000"/>
            </a:pPr>
            <a:r>
              <a:t> 2️⃣To state your opinion about ‘              ‘ using </a:t>
            </a:r>
          </a:p>
          <a:p>
            <a:pPr>
              <a:defRPr sz="6000"/>
            </a:pPr>
            <a:r>
              <a:t>    MetaMoJi effectively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ask1) Self-Introduction&amp;Small Talk…"/>
          <p:cNvSpPr txBox="1">
            <a:spLocks noGrp="1"/>
          </p:cNvSpPr>
          <p:nvPr>
            <p:ph type="ctrTitle"/>
          </p:nvPr>
        </p:nvSpPr>
        <p:spPr>
          <a:xfrm>
            <a:off x="862748" y="1902735"/>
            <a:ext cx="22554694" cy="4230813"/>
          </a:xfrm>
          <a:prstGeom prst="rect">
            <a:avLst/>
          </a:prstGeom>
          <a:solidFill>
            <a:schemeClr val="accent3">
              <a:satOff val="-7512"/>
              <a:lumOff val="-1479"/>
            </a:schemeClr>
          </a:solidFill>
        </p:spPr>
        <p:txBody>
          <a:bodyPr/>
          <a:lstStyle/>
          <a:p>
            <a:pPr>
              <a:defRPr sz="8000">
                <a:solidFill>
                  <a:srgbClr val="000000"/>
                </a:solidFill>
              </a:defRPr>
            </a:pPr>
            <a:r>
              <a:t>Task1) Self-Introduction&amp;Small Talk</a:t>
            </a:r>
          </a:p>
          <a:p>
            <a:pPr>
              <a:defRPr sz="8000">
                <a:solidFill>
                  <a:srgbClr val="000000"/>
                </a:solidFill>
              </a:defRPr>
            </a:pPr>
            <a:r>
              <a:t>What is the thing that you like the best in your school life?</a:t>
            </a:r>
          </a:p>
        </p:txBody>
      </p:sp>
      <p:sp>
        <p:nvSpPr>
          <p:cNvPr id="165" name="① 1 Minute Talk…"/>
          <p:cNvSpPr txBox="1"/>
          <p:nvPr/>
        </p:nvSpPr>
        <p:spPr>
          <a:xfrm>
            <a:off x="1837858" y="7110727"/>
            <a:ext cx="22209890" cy="3456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7000"/>
            </a:pPr>
            <a:r>
              <a:t>① 1 Minute Talk</a:t>
            </a:r>
          </a:p>
          <a:p>
            <a:pPr>
              <a:defRPr sz="7000"/>
            </a:pPr>
            <a:r>
              <a:t>② Q &amp; A Session after Each Talk</a:t>
            </a:r>
          </a:p>
        </p:txBody>
      </p:sp>
      <p:sp>
        <p:nvSpPr>
          <p:cNvPr id="166" name="The 1st Inquiry Based Learning of English"/>
          <p:cNvSpPr txBox="1"/>
          <p:nvPr/>
        </p:nvSpPr>
        <p:spPr>
          <a:xfrm>
            <a:off x="2794666" y="590979"/>
            <a:ext cx="18794668" cy="1069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spcBef>
                <a:spcPts val="0"/>
              </a:spcBef>
              <a:defRPr sz="6000"/>
            </a:lvl1pPr>
          </a:lstStyle>
          <a:p>
            <a:r>
              <a:t>The 1st Inquiry Based Learning of English</a:t>
            </a:r>
          </a:p>
        </p:txBody>
      </p:sp>
      <p:sp>
        <p:nvSpPr>
          <p:cNvPr id="167" name="MetaMoJi Page 1"/>
          <p:cNvSpPr txBox="1"/>
          <p:nvPr/>
        </p:nvSpPr>
        <p:spPr>
          <a:xfrm>
            <a:off x="17645212" y="12590212"/>
            <a:ext cx="9269334" cy="905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MetaMoJi Page 1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ask 2) Lecture on Life:Listen &amp; Retell"/>
          <p:cNvSpPr txBox="1">
            <a:spLocks noGrp="1"/>
          </p:cNvSpPr>
          <p:nvPr>
            <p:ph type="ctrTitle"/>
          </p:nvPr>
        </p:nvSpPr>
        <p:spPr>
          <a:xfrm>
            <a:off x="1778000" y="1396103"/>
            <a:ext cx="20828000" cy="1418603"/>
          </a:xfrm>
          <a:prstGeom prst="rect">
            <a:avLst/>
          </a:prstGeom>
          <a:solidFill>
            <a:schemeClr val="accent3">
              <a:satOff val="-7512"/>
              <a:lumOff val="-1479"/>
            </a:schemeClr>
          </a:solidFill>
        </p:spPr>
        <p:txBody>
          <a:bodyPr/>
          <a:lstStyle>
            <a:lvl1pPr defTabSz="550545">
              <a:defRPr sz="7225">
                <a:solidFill>
                  <a:srgbClr val="000000"/>
                </a:solidFill>
              </a:defRPr>
            </a:lvl1pPr>
          </a:lstStyle>
          <a:p>
            <a:r>
              <a:t>Task 2) Lecture on Life:Listen &amp; Retell</a:t>
            </a:r>
          </a:p>
        </p:txBody>
      </p:sp>
      <p:sp>
        <p:nvSpPr>
          <p:cNvPr id="170" name="① Watch a lecture video on philosophy(Part1).…"/>
          <p:cNvSpPr txBox="1"/>
          <p:nvPr/>
        </p:nvSpPr>
        <p:spPr>
          <a:xfrm>
            <a:off x="411105" y="3436780"/>
            <a:ext cx="25427914" cy="10800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6600"/>
            </a:pPr>
            <a:r>
              <a:rPr>
                <a:latin typeface="Bradley Hand ITC TT-Bold"/>
                <a:ea typeface="Bradley Hand ITC TT-Bold"/>
                <a:cs typeface="Bradley Hand ITC TT-Bold"/>
                <a:sym typeface="Bradley Hand ITC TT-Bold"/>
              </a:rPr>
              <a:t>①</a:t>
            </a:r>
            <a:r>
              <a:t> </a:t>
            </a:r>
            <a:r>
              <a:rPr sz="6900">
                <a:solidFill>
                  <a:schemeClr val="accent3"/>
                </a:solidFill>
              </a:rPr>
              <a:t>Watch a lecture video</a:t>
            </a:r>
            <a:r>
              <a:rPr sz="6900"/>
              <a:t> on philosophy(Part1).</a:t>
            </a:r>
          </a:p>
          <a:p>
            <a:pPr>
              <a:spcBef>
                <a:spcPts val="1500"/>
              </a:spcBef>
              <a:defRPr sz="6600"/>
            </a:pPr>
            <a:r>
              <a:t>   </a:t>
            </a:r>
            <a:r>
              <a:rPr sz="6900"/>
              <a:t>(The professor will perform </a:t>
            </a:r>
            <a:r>
              <a:rPr sz="6900" u="sng"/>
              <a:t>something</a:t>
            </a:r>
            <a:r>
              <a:rPr sz="6900"/>
              <a:t>.)</a:t>
            </a:r>
          </a:p>
          <a:p>
            <a:pPr>
              <a:defRPr sz="6600"/>
            </a:pPr>
            <a:r>
              <a:rPr>
                <a:latin typeface="Bradley Hand ITC TT-Bold"/>
                <a:ea typeface="Bradley Hand ITC TT-Bold"/>
                <a:cs typeface="Bradley Hand ITC TT-Bold"/>
                <a:sym typeface="Bradley Hand ITC TT-Bold"/>
              </a:rPr>
              <a:t>②</a:t>
            </a:r>
            <a:r>
              <a:t> </a:t>
            </a:r>
            <a:r>
              <a:rPr sz="7000" u="sng"/>
              <a:t>Imagine </a:t>
            </a:r>
            <a:r>
              <a:rPr sz="7000" u="sng">
                <a:solidFill>
                  <a:schemeClr val="accent3"/>
                </a:solidFill>
              </a:rPr>
              <a:t>the unseen parts</a:t>
            </a:r>
            <a:r>
              <a:rPr sz="7000"/>
              <a:t>, </a:t>
            </a:r>
          </a:p>
          <a:p>
            <a:pPr>
              <a:defRPr sz="7000"/>
            </a:pPr>
            <a:r>
              <a:t>   and try to recreate them.</a:t>
            </a:r>
          </a:p>
          <a:p>
            <a:pPr>
              <a:defRPr sz="6600"/>
            </a:pPr>
            <a:r>
              <a:rPr>
                <a:latin typeface="Bradley Hand ITC TT-Bold"/>
                <a:ea typeface="Bradley Hand ITC TT-Bold"/>
                <a:cs typeface="Bradley Hand ITC TT-Bold"/>
                <a:sym typeface="Bradley Hand ITC TT-Bold"/>
              </a:rPr>
              <a:t>③</a:t>
            </a:r>
            <a:r>
              <a:t> Retell the lecture (using </a:t>
            </a:r>
            <a:r>
              <a:rPr>
                <a:solidFill>
                  <a:schemeClr val="accent3"/>
                </a:solidFill>
              </a:rPr>
              <a:t>pictures</a:t>
            </a:r>
            <a:r>
              <a:t>&amp;</a:t>
            </a:r>
            <a:r>
              <a:rPr>
                <a:solidFill>
                  <a:schemeClr val="accent3"/>
                </a:solidFill>
              </a:rPr>
              <a:t>key words</a:t>
            </a:r>
            <a:r>
              <a:t>) .</a:t>
            </a:r>
          </a:p>
        </p:txBody>
      </p:sp>
      <p:sp>
        <p:nvSpPr>
          <p:cNvPr id="171" name="The 1st Inquiry Based Learning of English"/>
          <p:cNvSpPr txBox="1"/>
          <p:nvPr/>
        </p:nvSpPr>
        <p:spPr>
          <a:xfrm>
            <a:off x="2794666" y="46774"/>
            <a:ext cx="18794668" cy="1069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spcBef>
                <a:spcPts val="0"/>
              </a:spcBef>
              <a:defRPr sz="6000"/>
            </a:lvl1pPr>
          </a:lstStyle>
          <a:p>
            <a:r>
              <a:t>The 1st Inquiry Based Learning of English</a:t>
            </a:r>
          </a:p>
        </p:txBody>
      </p:sp>
      <p:sp>
        <p:nvSpPr>
          <p:cNvPr id="172" name="MetaMoji Page 2"/>
          <p:cNvSpPr txBox="1"/>
          <p:nvPr/>
        </p:nvSpPr>
        <p:spPr>
          <a:xfrm>
            <a:off x="17645212" y="12590212"/>
            <a:ext cx="9269334" cy="905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chemeClr val="accent1">
                    <a:hueOff val="378192"/>
                    <a:satOff val="30564"/>
                    <a:lumOff val="24900"/>
                  </a:schemeClr>
                </a:solidFill>
              </a:defRPr>
            </a:lvl1pPr>
          </a:lstStyle>
          <a:p>
            <a:r>
              <a:t>MetaMoji Page 2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ask 2) Lecture on Life:Listen &amp; Retell"/>
          <p:cNvSpPr txBox="1">
            <a:spLocks noGrp="1"/>
          </p:cNvSpPr>
          <p:nvPr>
            <p:ph type="ctrTitle"/>
          </p:nvPr>
        </p:nvSpPr>
        <p:spPr>
          <a:xfrm>
            <a:off x="1778000" y="1396103"/>
            <a:ext cx="20828000" cy="1418603"/>
          </a:xfrm>
          <a:prstGeom prst="rect">
            <a:avLst/>
          </a:prstGeom>
          <a:solidFill>
            <a:schemeClr val="accent3">
              <a:satOff val="-7512"/>
              <a:lumOff val="-1479"/>
            </a:schemeClr>
          </a:solidFill>
        </p:spPr>
        <p:txBody>
          <a:bodyPr/>
          <a:lstStyle>
            <a:lvl1pPr defTabSz="550545">
              <a:defRPr sz="7225">
                <a:solidFill>
                  <a:srgbClr val="000000"/>
                </a:solidFill>
              </a:defRPr>
            </a:lvl1pPr>
          </a:lstStyle>
          <a:p>
            <a:r>
              <a:t>Task 2) Lecture on Life:Listen &amp; Retell</a:t>
            </a:r>
          </a:p>
        </p:txBody>
      </p:sp>
      <p:sp>
        <p:nvSpPr>
          <p:cNvPr id="175" name="🌟Rules🌟…"/>
          <p:cNvSpPr txBox="1"/>
          <p:nvPr/>
        </p:nvSpPr>
        <p:spPr>
          <a:xfrm>
            <a:off x="690505" y="2927978"/>
            <a:ext cx="25427914" cy="10623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spcBef>
                <a:spcPts val="2200"/>
              </a:spcBef>
              <a:defRPr sz="6600"/>
            </a:pPr>
            <a:r>
              <a:t>   🌟</a:t>
            </a:r>
            <a:r>
              <a:rPr sz="8000">
                <a:effectLst>
                  <a:outerShdw blurRad="12700" dist="63500" dir="18900000" rotWithShape="0">
                    <a:srgbClr val="FF002F"/>
                  </a:outerShdw>
                </a:effectLst>
              </a:rPr>
              <a:t>Rules</a:t>
            </a:r>
            <a:r>
              <a:t>🌟</a:t>
            </a:r>
          </a:p>
          <a:p>
            <a:pPr>
              <a:spcBef>
                <a:spcPts val="900"/>
              </a:spcBef>
              <a:defRPr sz="6600"/>
            </a:pPr>
            <a:r>
              <a:rPr>
                <a:latin typeface="Bradley Hand ITC TT-Bold"/>
                <a:ea typeface="Bradley Hand ITC TT-Bold"/>
                <a:cs typeface="Bradley Hand ITC TT-Bold"/>
                <a:sym typeface="Bradley Hand ITC TT-Bold"/>
              </a:rPr>
              <a:t>① </a:t>
            </a:r>
            <a:r>
              <a:rPr sz="7000"/>
              <a:t>Only </a:t>
            </a:r>
            <a:r>
              <a:rPr sz="7000" u="sng">
                <a:solidFill>
                  <a:schemeClr val="accent3"/>
                </a:solidFill>
              </a:rPr>
              <a:t>illustrations</a:t>
            </a:r>
            <a:r>
              <a:rPr sz="7000"/>
              <a:t> &amp; </a:t>
            </a:r>
            <a:r>
              <a:rPr sz="7000" u="sng">
                <a:solidFill>
                  <a:schemeClr val="accent3"/>
                </a:solidFill>
              </a:rPr>
              <a:t>key words</a:t>
            </a:r>
            <a:r>
              <a:rPr sz="7000" u="sng"/>
              <a:t> in English</a:t>
            </a:r>
            <a:r>
              <a:rPr sz="7000"/>
              <a:t>.</a:t>
            </a:r>
          </a:p>
          <a:p>
            <a:pPr>
              <a:spcBef>
                <a:spcPts val="1000"/>
              </a:spcBef>
              <a:defRPr sz="6600"/>
            </a:pPr>
            <a:r>
              <a:t>During pair talk…</a:t>
            </a:r>
          </a:p>
          <a:p>
            <a:pPr>
              <a:spcBef>
                <a:spcPts val="3500"/>
              </a:spcBef>
              <a:defRPr sz="6600"/>
            </a:pPr>
            <a:r>
              <a:rPr>
                <a:latin typeface="Bradley Hand ITC TT-Bold"/>
                <a:ea typeface="Bradley Hand ITC TT-Bold"/>
                <a:cs typeface="Bradley Hand ITC TT-Bold"/>
                <a:sym typeface="Bradley Hand ITC TT-Bold"/>
              </a:rPr>
              <a:t>② </a:t>
            </a:r>
            <a:r>
              <a:rPr sz="7000" u="sng">
                <a:solidFill>
                  <a:schemeClr val="accent3"/>
                </a:solidFill>
              </a:rPr>
              <a:t>English</a:t>
            </a:r>
            <a:r>
              <a:rPr sz="7000"/>
              <a:t> Only.</a:t>
            </a:r>
          </a:p>
          <a:p>
            <a:pPr>
              <a:spcBef>
                <a:spcPts val="3500"/>
              </a:spcBef>
              <a:defRPr sz="6600"/>
            </a:pPr>
            <a:r>
              <a:rPr>
                <a:latin typeface="Bradley Hand ITC TT-Bold"/>
                <a:ea typeface="Bradley Hand ITC TT-Bold"/>
                <a:cs typeface="Bradley Hand ITC TT-Bold"/>
                <a:sym typeface="Bradley Hand ITC TT-Bold"/>
              </a:rPr>
              <a:t>③ </a:t>
            </a:r>
            <a:r>
              <a:rPr sz="6800"/>
              <a:t>If your answer doesn’t match your partner’s, </a:t>
            </a:r>
          </a:p>
          <a:p>
            <a:pPr>
              <a:spcBef>
                <a:spcPts val="0"/>
              </a:spcBef>
              <a:defRPr sz="6600"/>
            </a:pPr>
            <a:r>
              <a:t>    </a:t>
            </a:r>
            <a:r>
              <a:rPr u="sng"/>
              <a:t>you can watch the video again</a:t>
            </a:r>
            <a:r>
              <a:t>. </a:t>
            </a:r>
          </a:p>
        </p:txBody>
      </p:sp>
      <p:sp>
        <p:nvSpPr>
          <p:cNvPr id="176" name="The 1st Inquiry Based Learning of English"/>
          <p:cNvSpPr txBox="1"/>
          <p:nvPr/>
        </p:nvSpPr>
        <p:spPr>
          <a:xfrm>
            <a:off x="2794666" y="46774"/>
            <a:ext cx="18794668" cy="1069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spcBef>
                <a:spcPts val="0"/>
              </a:spcBef>
              <a:defRPr sz="6000"/>
            </a:lvl1pPr>
          </a:lstStyle>
          <a:p>
            <a:r>
              <a:t>The 1st Inquiry Based Learning of English</a:t>
            </a:r>
          </a:p>
        </p:txBody>
      </p:sp>
      <p:sp>
        <p:nvSpPr>
          <p:cNvPr id="177" name="MetaMoji Page 2"/>
          <p:cNvSpPr txBox="1"/>
          <p:nvPr/>
        </p:nvSpPr>
        <p:spPr>
          <a:xfrm>
            <a:off x="17645212" y="11459912"/>
            <a:ext cx="9269334" cy="905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chemeClr val="accent1">
                    <a:hueOff val="378192"/>
                    <a:satOff val="30564"/>
                    <a:lumOff val="24900"/>
                  </a:schemeClr>
                </a:solidFill>
              </a:defRPr>
            </a:lvl1pPr>
          </a:lstStyle>
          <a:p>
            <a:r>
              <a:t>MetaMoji Page 2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ask3) Lecture on Life:Listen &amp; Retell"/>
          <p:cNvSpPr txBox="1">
            <a:spLocks noGrp="1"/>
          </p:cNvSpPr>
          <p:nvPr>
            <p:ph type="ctrTitle"/>
          </p:nvPr>
        </p:nvSpPr>
        <p:spPr>
          <a:xfrm>
            <a:off x="1778000" y="1396103"/>
            <a:ext cx="20828000" cy="1418603"/>
          </a:xfrm>
          <a:prstGeom prst="rect">
            <a:avLst/>
          </a:prstGeom>
          <a:solidFill>
            <a:schemeClr val="accent3">
              <a:satOff val="-7512"/>
              <a:lumOff val="-1479"/>
            </a:schemeClr>
          </a:solidFill>
        </p:spPr>
        <p:txBody>
          <a:bodyPr/>
          <a:lstStyle>
            <a:lvl1pPr defTabSz="557022">
              <a:defRPr sz="7310">
                <a:solidFill>
                  <a:srgbClr val="000000"/>
                </a:solidFill>
              </a:defRPr>
            </a:lvl1pPr>
          </a:lstStyle>
          <a:p>
            <a:r>
              <a:t>Task3) Lecture on Life:Listen &amp; Retell</a:t>
            </a:r>
          </a:p>
        </p:txBody>
      </p:sp>
      <p:sp>
        <p:nvSpPr>
          <p:cNvPr id="180" name="テキスト"/>
          <p:cNvSpPr txBox="1"/>
          <p:nvPr/>
        </p:nvSpPr>
        <p:spPr>
          <a:xfrm>
            <a:off x="1492915" y="6881199"/>
            <a:ext cx="25427914" cy="4814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7000"/>
            </a:pPr>
            <a:endParaRPr/>
          </a:p>
          <a:p>
            <a:pPr>
              <a:defRPr sz="7000"/>
            </a:pPr>
            <a:endParaRPr/>
          </a:p>
        </p:txBody>
      </p:sp>
      <p:sp>
        <p:nvSpPr>
          <p:cNvPr id="181" name="The 1st Inquiry Based Learning of English"/>
          <p:cNvSpPr txBox="1"/>
          <p:nvPr/>
        </p:nvSpPr>
        <p:spPr>
          <a:xfrm>
            <a:off x="2794666" y="46774"/>
            <a:ext cx="18794668" cy="1069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spcBef>
                <a:spcPts val="0"/>
              </a:spcBef>
              <a:defRPr sz="6000"/>
            </a:lvl1pPr>
          </a:lstStyle>
          <a:p>
            <a:r>
              <a:t>The 1st Inquiry Based Learning of English</a:t>
            </a:r>
          </a:p>
        </p:txBody>
      </p:sp>
      <p:sp>
        <p:nvSpPr>
          <p:cNvPr id="182" name="① Watch a lecture video on philosophy(Part2).…"/>
          <p:cNvSpPr txBox="1"/>
          <p:nvPr/>
        </p:nvSpPr>
        <p:spPr>
          <a:xfrm>
            <a:off x="635439" y="2702893"/>
            <a:ext cx="23114001" cy="9776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defRPr sz="7600"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pPr>
            <a:r>
              <a:t>① </a:t>
            </a:r>
            <a:r>
              <a:rPr sz="6900">
                <a:latin typeface="+mn-lt"/>
                <a:ea typeface="+mn-ea"/>
                <a:cs typeface="+mn-cs"/>
                <a:sym typeface="Chalkduster"/>
              </a:rPr>
              <a:t>Watch a lecture video on philosophy(Part</a:t>
            </a:r>
            <a:r>
              <a:rPr sz="6900" u="sng">
                <a:latin typeface="+mn-lt"/>
                <a:ea typeface="+mn-ea"/>
                <a:cs typeface="+mn-cs"/>
                <a:sym typeface="Chalkduster"/>
              </a:rPr>
              <a:t>2</a:t>
            </a:r>
            <a:r>
              <a:rPr sz="6900">
                <a:latin typeface="+mn-lt"/>
                <a:ea typeface="+mn-ea"/>
                <a:cs typeface="+mn-cs"/>
                <a:sym typeface="Chalkduster"/>
              </a:rPr>
              <a:t>). </a:t>
            </a:r>
          </a:p>
          <a:p>
            <a:pPr>
              <a:lnSpc>
                <a:spcPct val="110000"/>
              </a:lnSpc>
              <a:spcBef>
                <a:spcPts val="0"/>
              </a:spcBef>
              <a:defRPr sz="7600"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pPr>
            <a:r>
              <a:t>② </a:t>
            </a:r>
            <a:r>
              <a:rPr>
                <a:latin typeface="+mn-lt"/>
                <a:ea typeface="+mn-ea"/>
                <a:cs typeface="+mn-cs"/>
                <a:sym typeface="Chalkduster"/>
              </a:rPr>
              <a:t>Think about </a:t>
            </a:r>
            <a:r>
              <a:rPr u="sng">
                <a:solidFill>
                  <a:schemeClr val="accent3"/>
                </a:solidFill>
                <a:latin typeface="+mn-lt"/>
                <a:ea typeface="+mn-ea"/>
                <a:cs typeface="+mn-cs"/>
                <a:sym typeface="Chalkduster"/>
              </a:rPr>
              <a:t>what each item represents</a:t>
            </a:r>
            <a:r>
              <a:rPr>
                <a:latin typeface="+mn-lt"/>
                <a:ea typeface="+mn-ea"/>
                <a:cs typeface="+mn-cs"/>
                <a:sym typeface="Chalkduster"/>
              </a:rPr>
              <a:t>.  </a:t>
            </a:r>
          </a:p>
          <a:p>
            <a:pPr>
              <a:lnSpc>
                <a:spcPct val="130000"/>
              </a:lnSpc>
              <a:spcBef>
                <a:spcPts val="0"/>
              </a:spcBef>
              <a:defRPr sz="7600"/>
            </a:pPr>
            <a:r>
              <a:t>   Write the answer and other key words.</a:t>
            </a:r>
          </a:p>
          <a:p>
            <a:pPr>
              <a:spcBef>
                <a:spcPts val="0"/>
              </a:spcBef>
              <a:defRPr sz="7600"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pPr>
            <a:r>
              <a:t>③ </a:t>
            </a:r>
            <a:r>
              <a:rPr>
                <a:solidFill>
                  <a:schemeClr val="accent3"/>
                </a:solidFill>
                <a:latin typeface="+mn-lt"/>
                <a:ea typeface="+mn-ea"/>
                <a:cs typeface="+mn-cs"/>
                <a:sym typeface="Chalkduster"/>
              </a:rPr>
              <a:t>Give a lecture</a:t>
            </a:r>
            <a:r>
              <a:rPr>
                <a:latin typeface="+mn-lt"/>
                <a:ea typeface="+mn-ea"/>
                <a:cs typeface="+mn-cs"/>
                <a:sym typeface="Chalkduster"/>
              </a:rPr>
              <a:t> to your partner</a:t>
            </a:r>
          </a:p>
          <a:p>
            <a:pPr>
              <a:lnSpc>
                <a:spcPct val="110000"/>
              </a:lnSpc>
              <a:spcBef>
                <a:spcPts val="0"/>
              </a:spcBef>
              <a:defRPr sz="7600"/>
            </a:pPr>
            <a:r>
              <a:t>   </a:t>
            </a:r>
            <a:r>
              <a:rPr sz="7200" u="sng"/>
              <a:t>pretending to be the professor.</a:t>
            </a:r>
            <a:r>
              <a:rPr sz="7200"/>
              <a:t> (Retelling)</a:t>
            </a:r>
          </a:p>
        </p:txBody>
      </p:sp>
      <p:sp>
        <p:nvSpPr>
          <p:cNvPr id="183" name="MetaMoji Page 3"/>
          <p:cNvSpPr txBox="1"/>
          <p:nvPr/>
        </p:nvSpPr>
        <p:spPr>
          <a:xfrm>
            <a:off x="17111812" y="12196512"/>
            <a:ext cx="9269334" cy="905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chemeClr val="accent1">
                    <a:hueOff val="378192"/>
                    <a:satOff val="30564"/>
                    <a:lumOff val="24900"/>
                  </a:schemeClr>
                </a:solidFill>
              </a:defRPr>
            </a:lvl1pPr>
          </a:lstStyle>
          <a:p>
            <a:r>
              <a:t>MetaMoji Page 3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ask4) Reading:"/>
          <p:cNvSpPr txBox="1">
            <a:spLocks noGrp="1"/>
          </p:cNvSpPr>
          <p:nvPr>
            <p:ph type="ctrTitle"/>
          </p:nvPr>
        </p:nvSpPr>
        <p:spPr>
          <a:xfrm>
            <a:off x="1778000" y="1396103"/>
            <a:ext cx="20828000" cy="1418603"/>
          </a:xfrm>
          <a:prstGeom prst="rect">
            <a:avLst/>
          </a:prstGeom>
          <a:solidFill>
            <a:schemeClr val="accent3">
              <a:satOff val="-7512"/>
              <a:lumOff val="-1479"/>
            </a:schemeClr>
          </a:solidFill>
        </p:spPr>
        <p:txBody>
          <a:bodyPr/>
          <a:lstStyle>
            <a:lvl1pPr defTabSz="628269">
              <a:defRPr sz="8245">
                <a:solidFill>
                  <a:srgbClr val="000000"/>
                </a:solidFill>
              </a:defRPr>
            </a:lvl1pPr>
          </a:lstStyle>
          <a:p>
            <a:r>
              <a:t>Task4) Reading:</a:t>
            </a:r>
          </a:p>
        </p:txBody>
      </p:sp>
      <p:sp>
        <p:nvSpPr>
          <p:cNvPr id="186" name="① Read the passage about life.…"/>
          <p:cNvSpPr txBox="1"/>
          <p:nvPr/>
        </p:nvSpPr>
        <p:spPr>
          <a:xfrm>
            <a:off x="1600276" y="3310993"/>
            <a:ext cx="26604380" cy="13275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7000"/>
            </a:pPr>
            <a:r>
              <a:t>① Read the passage about life.</a:t>
            </a:r>
          </a:p>
          <a:p>
            <a:pPr>
              <a:defRPr sz="7000"/>
            </a:pPr>
            <a:r>
              <a:t>② Write short notes or keywords</a:t>
            </a:r>
          </a:p>
          <a:p>
            <a:pPr>
              <a:defRPr sz="7000"/>
            </a:pPr>
            <a:r>
              <a:t>    on your worksheet. </a:t>
            </a:r>
          </a:p>
          <a:p>
            <a:pPr>
              <a:defRPr sz="7000"/>
            </a:pPr>
            <a:r>
              <a:t>③ Share what you understood from </a:t>
            </a:r>
          </a:p>
          <a:p>
            <a:pPr>
              <a:defRPr sz="7000"/>
            </a:pPr>
            <a:r>
              <a:t>  the passage with your partner. </a:t>
            </a:r>
          </a:p>
          <a:p>
            <a:pPr>
              <a:defRPr sz="7000"/>
            </a:pPr>
            <a:endParaRPr/>
          </a:p>
        </p:txBody>
      </p:sp>
      <p:sp>
        <p:nvSpPr>
          <p:cNvPr id="187" name="The 1st Inquiry Based Learning of English"/>
          <p:cNvSpPr txBox="1"/>
          <p:nvPr/>
        </p:nvSpPr>
        <p:spPr>
          <a:xfrm>
            <a:off x="2794666" y="46774"/>
            <a:ext cx="18794668" cy="1069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spcBef>
                <a:spcPts val="0"/>
              </a:spcBef>
              <a:defRPr sz="6000"/>
            </a:lvl1pPr>
          </a:lstStyle>
          <a:p>
            <a:r>
              <a:t>The 1st Inquiry Based Learning of English</a:t>
            </a:r>
          </a:p>
        </p:txBody>
      </p:sp>
      <p:sp>
        <p:nvSpPr>
          <p:cNvPr id="188" name="MetaMoJi Page 4"/>
          <p:cNvSpPr txBox="1"/>
          <p:nvPr/>
        </p:nvSpPr>
        <p:spPr>
          <a:xfrm>
            <a:off x="17645212" y="12590212"/>
            <a:ext cx="9269334" cy="905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MetaMoJi Page 4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">
  <a:themeElements>
    <a:clrScheme name="Chalkboard">
      <a:dk1>
        <a:srgbClr val="BC00FF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63500" dir="162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647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63500" dist="25400" dir="2700000" rotWithShape="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647700" rtl="0" fontAlgn="auto" latinLnBrk="0" hangingPunct="0">
          <a:lnSpc>
            <a:spcPct val="100000"/>
          </a:lnSpc>
          <a:spcBef>
            <a:spcPts val="510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63500" dir="162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647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63500" dist="25400" dir="2700000" rotWithShape="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647700" rtl="0" fontAlgn="auto" latinLnBrk="0" hangingPunct="0">
          <a:lnSpc>
            <a:spcPct val="100000"/>
          </a:lnSpc>
          <a:spcBef>
            <a:spcPts val="510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504</Words>
  <Application>Microsoft Office PowerPoint</Application>
  <PresentationFormat>ユーザー設定</PresentationFormat>
  <Paragraphs>86</Paragraphs>
  <Slides>13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7" baseType="lpstr">
      <vt:lpstr>Bradley Hand ITC TT-Bold</vt:lpstr>
      <vt:lpstr>Chalkduster</vt:lpstr>
      <vt:lpstr>ヒラギノ角ゴ ProN W3</vt:lpstr>
      <vt:lpstr>Chalkboard</vt:lpstr>
      <vt:lpstr>PowerPoint プレゼンテーション</vt:lpstr>
      <vt:lpstr>Before the Class Starts, Please Make a Self-Introduction Card!</vt:lpstr>
      <vt:lpstr>０:Introduction of Facilitators</vt:lpstr>
      <vt:lpstr>Today’s Goals:</vt:lpstr>
      <vt:lpstr>Task1) Self-Introduction&amp;Small Talk What is the thing that you like the best in your school life?</vt:lpstr>
      <vt:lpstr>Task 2) Lecture on Life:Listen &amp; Retell</vt:lpstr>
      <vt:lpstr>Task 2) Lecture on Life:Listen &amp; Retell</vt:lpstr>
      <vt:lpstr>Task3) Lecture on Life:Listen &amp; Retell</vt:lpstr>
      <vt:lpstr>Task4) Reading:</vt:lpstr>
      <vt:lpstr>Task5) What do you compare your life to?</vt:lpstr>
      <vt:lpstr>PowerPoint プレゼンテーション</vt:lpstr>
      <vt:lpstr>Task 7) Reflection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SOL03</cp:lastModifiedBy>
  <cp:revision>2</cp:revision>
  <dcterms:modified xsi:type="dcterms:W3CDTF">2025-10-07T09:21:33Z</dcterms:modified>
</cp:coreProperties>
</file>