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0"/>
  </p:notesMasterIdLst>
  <p:sldIdLst>
    <p:sldId id="256" r:id="rId2"/>
    <p:sldId id="257" r:id="rId3"/>
    <p:sldId id="331" r:id="rId4"/>
    <p:sldId id="332" r:id="rId5"/>
    <p:sldId id="258" r:id="rId6"/>
    <p:sldId id="259" r:id="rId7"/>
    <p:sldId id="325" r:id="rId8"/>
    <p:sldId id="326" r:id="rId9"/>
    <p:sldId id="327" r:id="rId10"/>
    <p:sldId id="328" r:id="rId11"/>
    <p:sldId id="260" r:id="rId12"/>
    <p:sldId id="266" r:id="rId13"/>
    <p:sldId id="270" r:id="rId14"/>
    <p:sldId id="324" r:id="rId15"/>
    <p:sldId id="329" r:id="rId16"/>
    <p:sldId id="330" r:id="rId17"/>
    <p:sldId id="275" r:id="rId18"/>
    <p:sldId id="276" r:id="rId19"/>
    <p:sldId id="277" r:id="rId20"/>
    <p:sldId id="298" r:id="rId21"/>
    <p:sldId id="278" r:id="rId22"/>
    <p:sldId id="279" r:id="rId23"/>
    <p:sldId id="301" r:id="rId24"/>
    <p:sldId id="268" r:id="rId25"/>
    <p:sldId id="281" r:id="rId26"/>
    <p:sldId id="282" r:id="rId27"/>
    <p:sldId id="283" r:id="rId28"/>
    <p:sldId id="284" r:id="rId29"/>
    <p:sldId id="297" r:id="rId30"/>
    <p:sldId id="287" r:id="rId31"/>
    <p:sldId id="288" r:id="rId32"/>
    <p:sldId id="289" r:id="rId33"/>
    <p:sldId id="290" r:id="rId34"/>
    <p:sldId id="299" r:id="rId35"/>
    <p:sldId id="291" r:id="rId36"/>
    <p:sldId id="300" r:id="rId37"/>
    <p:sldId id="294" r:id="rId38"/>
    <p:sldId id="296" r:id="rId3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i/LZq/vwIeSiD7sOnlm16oE1BqF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E00"/>
    <a:srgbClr val="05FF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62"/>
    <p:restoredTop sz="94767"/>
  </p:normalViewPr>
  <p:slideViewPr>
    <p:cSldViewPr snapToGrid="0">
      <p:cViewPr>
        <p:scale>
          <a:sx n="66" d="100"/>
          <a:sy n="66" d="100"/>
        </p:scale>
        <p:origin x="312" y="7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customschemas.google.com/relationships/presentationmetadata" Target="metadata"/><Relationship Id="rId20"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Do you understand? For example, group 1 will read article A. group 2 will read article B, group 3, article C, group 4, article D.</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Later, group 1 will be divided into 4 groups. And it is the same for group 2, group 3, and group 4.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So, in a new group, every one of you have read different articles. Basically, there are no one who have read the same article, so if you cannot explain the problem in your article, other members do not understand the problem.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I’ll give you 15 minutes to summarize your article. Help each other to understand the problem in your article, and practice explaining it to other groups. </a:t>
            </a: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OK, now we will give you your article.</a:t>
            </a:r>
            <a:endParaRPr kumimoji="1" lang="ja-JP" altLang="ja-JP" sz="1200" kern="1200" dirty="0">
              <a:solidFill>
                <a:schemeClr val="tx1"/>
              </a:solidFill>
              <a:effectLst/>
              <a:latin typeface="+mn-lt"/>
              <a:ea typeface="+mn-ea"/>
              <a:cs typeface="+mn-cs"/>
            </a:endParaRPr>
          </a:p>
          <a:p>
            <a:endParaRPr kumimoji="1" lang="en-US" altLang="ja-JP" dirty="0"/>
          </a:p>
          <a:p>
            <a:r>
              <a:rPr kumimoji="1" lang="en-US" altLang="ja-JP" dirty="0"/>
              <a:t>OK, 15 minutes. Ready, go!</a:t>
            </a:r>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14</a:t>
            </a:fld>
            <a:endParaRPr kumimoji="1" lang="ja-JP" altLang="en-US"/>
          </a:p>
        </p:txBody>
      </p:sp>
    </p:spTree>
    <p:extLst>
      <p:ext uri="{BB962C8B-B14F-4D97-AF65-F5344CB8AC3E}">
        <p14:creationId xmlns:p14="http://schemas.microsoft.com/office/powerpoint/2010/main" val="587450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4E73E6BD-2FCC-167A-CFAB-D2CF1C9F6851}"/>
            </a:ext>
          </a:extLst>
        </p:cNvPr>
        <p:cNvGrpSpPr/>
        <p:nvPr/>
      </p:nvGrpSpPr>
      <p:grpSpPr>
        <a:xfrm>
          <a:off x="0" y="0"/>
          <a:ext cx="0" cy="0"/>
          <a:chOff x="0" y="0"/>
          <a:chExt cx="0" cy="0"/>
        </a:xfrm>
      </p:grpSpPr>
      <p:sp>
        <p:nvSpPr>
          <p:cNvPr id="223" name="Google Shape;223;p21:notes">
            <a:extLst>
              <a:ext uri="{FF2B5EF4-FFF2-40B4-BE49-F238E27FC236}">
                <a16:creationId xmlns:a16="http://schemas.microsoft.com/office/drawing/2014/main" id="{4D51BA16-20B4-F15E-2657-66E371AC20B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21:notes">
            <a:extLst>
              <a:ext uri="{FF2B5EF4-FFF2-40B4-BE49-F238E27FC236}">
                <a16:creationId xmlns:a16="http://schemas.microsoft.com/office/drawing/2014/main" id="{AEEDACED-C7EA-B37A-79EF-D23CC757EAC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0193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A161C004-0AB2-8DE7-8AFD-5919911CA58B}"/>
            </a:ext>
          </a:extLst>
        </p:cNvPr>
        <p:cNvGrpSpPr/>
        <p:nvPr/>
      </p:nvGrpSpPr>
      <p:grpSpPr>
        <a:xfrm>
          <a:off x="0" y="0"/>
          <a:ext cx="0" cy="0"/>
          <a:chOff x="0" y="0"/>
          <a:chExt cx="0" cy="0"/>
        </a:xfrm>
      </p:grpSpPr>
      <p:sp>
        <p:nvSpPr>
          <p:cNvPr id="253" name="Google Shape;253;p26:notes">
            <a:extLst>
              <a:ext uri="{FF2B5EF4-FFF2-40B4-BE49-F238E27FC236}">
                <a16:creationId xmlns:a16="http://schemas.microsoft.com/office/drawing/2014/main" id="{3FA534AC-D434-07C2-A385-472B0214F0B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26:notes">
            <a:extLst>
              <a:ext uri="{FF2B5EF4-FFF2-40B4-BE49-F238E27FC236}">
                <a16:creationId xmlns:a16="http://schemas.microsoft.com/office/drawing/2014/main" id="{74BCAD27-25DD-788B-79A0-D153E4A3CCB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106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847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2" name="Google Shape;29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a:extLst>
            <a:ext uri="{FF2B5EF4-FFF2-40B4-BE49-F238E27FC236}">
              <a16:creationId xmlns:a16="http://schemas.microsoft.com/office/drawing/2014/main" id="{C2E9FC02-E002-B0FA-A3CB-43CEC8D44793}"/>
            </a:ext>
          </a:extLst>
        </p:cNvPr>
        <p:cNvGrpSpPr/>
        <p:nvPr/>
      </p:nvGrpSpPr>
      <p:grpSpPr>
        <a:xfrm>
          <a:off x="0" y="0"/>
          <a:ext cx="0" cy="0"/>
          <a:chOff x="0" y="0"/>
          <a:chExt cx="0" cy="0"/>
        </a:xfrm>
      </p:grpSpPr>
      <p:sp>
        <p:nvSpPr>
          <p:cNvPr id="285" name="Google Shape;285;p31:notes">
            <a:extLst>
              <a:ext uri="{FF2B5EF4-FFF2-40B4-BE49-F238E27FC236}">
                <a16:creationId xmlns:a16="http://schemas.microsoft.com/office/drawing/2014/main" id="{360177A3-E83A-9C99-EF05-DDBB10E87E7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31:notes">
            <a:extLst>
              <a:ext uri="{FF2B5EF4-FFF2-40B4-BE49-F238E27FC236}">
                <a16:creationId xmlns:a16="http://schemas.microsoft.com/office/drawing/2014/main" id="{70D51A24-9C16-F2A3-C613-59F1AED28D8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2671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6CD40257-426C-D4EB-38C7-4513BD6289BD}"/>
            </a:ext>
          </a:extLst>
        </p:cNvPr>
        <p:cNvGrpSpPr/>
        <p:nvPr/>
      </p:nvGrpSpPr>
      <p:grpSpPr>
        <a:xfrm>
          <a:off x="0" y="0"/>
          <a:ext cx="0" cy="0"/>
          <a:chOff x="0" y="0"/>
          <a:chExt cx="0" cy="0"/>
        </a:xfrm>
      </p:grpSpPr>
      <p:sp>
        <p:nvSpPr>
          <p:cNvPr id="223" name="Google Shape;223;p21:notes">
            <a:extLst>
              <a:ext uri="{FF2B5EF4-FFF2-40B4-BE49-F238E27FC236}">
                <a16:creationId xmlns:a16="http://schemas.microsoft.com/office/drawing/2014/main" id="{65F83E0B-93EB-293D-645C-D32331CAD05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21:notes">
            <a:extLst>
              <a:ext uri="{FF2B5EF4-FFF2-40B4-BE49-F238E27FC236}">
                <a16:creationId xmlns:a16="http://schemas.microsoft.com/office/drawing/2014/main" id="{78E16CC0-D6F3-3124-5862-6783DD89995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9625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F8CD1EE5-1620-D4C6-B522-6753A36494CB}"/>
            </a:ext>
          </a:extLst>
        </p:cNvPr>
        <p:cNvGrpSpPr/>
        <p:nvPr/>
      </p:nvGrpSpPr>
      <p:grpSpPr>
        <a:xfrm>
          <a:off x="0" y="0"/>
          <a:ext cx="0" cy="0"/>
          <a:chOff x="0" y="0"/>
          <a:chExt cx="0" cy="0"/>
        </a:xfrm>
      </p:grpSpPr>
      <p:sp>
        <p:nvSpPr>
          <p:cNvPr id="223" name="Google Shape;223;p21:notes">
            <a:extLst>
              <a:ext uri="{FF2B5EF4-FFF2-40B4-BE49-F238E27FC236}">
                <a16:creationId xmlns:a16="http://schemas.microsoft.com/office/drawing/2014/main" id="{8B7811E2-3A69-9342-F283-4467A1D0A53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21:notes">
            <a:extLst>
              <a:ext uri="{FF2B5EF4-FFF2-40B4-BE49-F238E27FC236}">
                <a16:creationId xmlns:a16="http://schemas.microsoft.com/office/drawing/2014/main" id="{A1FAAE59-A910-14BA-8331-7D0DAA900C6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8971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15DDC32D-BF3B-3C24-9867-251AE8326914}"/>
            </a:ext>
          </a:extLst>
        </p:cNvPr>
        <p:cNvGrpSpPr/>
        <p:nvPr/>
      </p:nvGrpSpPr>
      <p:grpSpPr>
        <a:xfrm>
          <a:off x="0" y="0"/>
          <a:ext cx="0" cy="0"/>
          <a:chOff x="0" y="0"/>
          <a:chExt cx="0" cy="0"/>
        </a:xfrm>
      </p:grpSpPr>
      <p:sp>
        <p:nvSpPr>
          <p:cNvPr id="223" name="Google Shape;223;p21:notes">
            <a:extLst>
              <a:ext uri="{FF2B5EF4-FFF2-40B4-BE49-F238E27FC236}">
                <a16:creationId xmlns:a16="http://schemas.microsoft.com/office/drawing/2014/main" id="{C53EA011-D1C3-9382-10C1-2E06FE5EF6B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21:notes">
            <a:extLst>
              <a:ext uri="{FF2B5EF4-FFF2-40B4-BE49-F238E27FC236}">
                <a16:creationId xmlns:a16="http://schemas.microsoft.com/office/drawing/2014/main" id="{00B771D1-5869-D194-51B5-3F18904C18D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0848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60372436-5E7D-DFC1-858D-C2CA9CB6AD44}"/>
            </a:ext>
          </a:extLst>
        </p:cNvPr>
        <p:cNvGrpSpPr/>
        <p:nvPr/>
      </p:nvGrpSpPr>
      <p:grpSpPr>
        <a:xfrm>
          <a:off x="0" y="0"/>
          <a:ext cx="0" cy="0"/>
          <a:chOff x="0" y="0"/>
          <a:chExt cx="0" cy="0"/>
        </a:xfrm>
      </p:grpSpPr>
      <p:sp>
        <p:nvSpPr>
          <p:cNvPr id="223" name="Google Shape;223;p21:notes">
            <a:extLst>
              <a:ext uri="{FF2B5EF4-FFF2-40B4-BE49-F238E27FC236}">
                <a16:creationId xmlns:a16="http://schemas.microsoft.com/office/drawing/2014/main" id="{A502846B-3E48-F31D-DF45-44537A57A9F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21:notes">
            <a:extLst>
              <a:ext uri="{FF2B5EF4-FFF2-40B4-BE49-F238E27FC236}">
                <a16:creationId xmlns:a16="http://schemas.microsoft.com/office/drawing/2014/main" id="{0D527CC1-033D-87A1-BD19-BE06679EE2F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8915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F92EFCF7-6FEE-EF59-5867-AA0B85E2A0E4}"/>
            </a:ext>
          </a:extLst>
        </p:cNvPr>
        <p:cNvGrpSpPr/>
        <p:nvPr/>
      </p:nvGrpSpPr>
      <p:grpSpPr>
        <a:xfrm>
          <a:off x="0" y="0"/>
          <a:ext cx="0" cy="0"/>
          <a:chOff x="0" y="0"/>
          <a:chExt cx="0" cy="0"/>
        </a:xfrm>
      </p:grpSpPr>
      <p:sp>
        <p:nvSpPr>
          <p:cNvPr id="223" name="Google Shape;223;p21:notes">
            <a:extLst>
              <a:ext uri="{FF2B5EF4-FFF2-40B4-BE49-F238E27FC236}">
                <a16:creationId xmlns:a16="http://schemas.microsoft.com/office/drawing/2014/main" id="{1A3DC057-A143-431D-DD21-B24C322BA2E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21:notes">
            <a:extLst>
              <a:ext uri="{FF2B5EF4-FFF2-40B4-BE49-F238E27FC236}">
                <a16:creationId xmlns:a16="http://schemas.microsoft.com/office/drawing/2014/main" id="{53CD4BD3-5045-7E30-EB2B-871816151B4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2346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5"/>
        <p:cNvGrpSpPr/>
        <p:nvPr/>
      </p:nvGrpSpPr>
      <p:grpSpPr>
        <a:xfrm>
          <a:off x="0" y="0"/>
          <a:ext cx="0" cy="0"/>
          <a:chOff x="0" y="0"/>
          <a:chExt cx="0" cy="0"/>
        </a:xfrm>
      </p:grpSpPr>
      <p:sp>
        <p:nvSpPr>
          <p:cNvPr id="16" name="Google Shape;16;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8"/>
        <p:cNvGrpSpPr/>
        <p:nvPr/>
      </p:nvGrpSpPr>
      <p:grpSpPr>
        <a:xfrm>
          <a:off x="0" y="0"/>
          <a:ext cx="0" cy="0"/>
          <a:chOff x="0" y="0"/>
          <a:chExt cx="0" cy="0"/>
        </a:xfrm>
      </p:grpSpPr>
      <p:sp>
        <p:nvSpPr>
          <p:cNvPr id="79" name="Google Shape;79;p5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21"/>
        <p:cNvGrpSpPr/>
        <p:nvPr/>
      </p:nvGrpSpPr>
      <p:grpSpPr>
        <a:xfrm>
          <a:off x="0" y="0"/>
          <a:ext cx="0" cy="0"/>
          <a:chOff x="0" y="0"/>
          <a:chExt cx="0" cy="0"/>
        </a:xfrm>
      </p:grpSpPr>
      <p:sp>
        <p:nvSpPr>
          <p:cNvPr id="22" name="Google Shape;2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30"/>
        <p:cNvGrpSpPr/>
        <p:nvPr/>
      </p:nvGrpSpPr>
      <p:grpSpPr>
        <a:xfrm>
          <a:off x="0" y="0"/>
          <a:ext cx="0" cy="0"/>
          <a:chOff x="0" y="0"/>
          <a:chExt cx="0" cy="0"/>
        </a:xfrm>
      </p:grpSpPr>
      <p:sp>
        <p:nvSpPr>
          <p:cNvPr id="31" name="Google Shape;31;p4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3" name="Google Shape;33;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36"/>
        <p:cNvGrpSpPr/>
        <p:nvPr/>
      </p:nvGrpSpPr>
      <p:grpSpPr>
        <a:xfrm>
          <a:off x="0" y="0"/>
          <a:ext cx="0" cy="0"/>
          <a:chOff x="0" y="0"/>
          <a:chExt cx="0" cy="0"/>
        </a:xfrm>
      </p:grpSpPr>
      <p:sp>
        <p:nvSpPr>
          <p:cNvPr id="37" name="Google Shape;37;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42"/>
        <p:cNvGrpSpPr/>
        <p:nvPr/>
      </p:nvGrpSpPr>
      <p:grpSpPr>
        <a:xfrm>
          <a:off x="0" y="0"/>
          <a:ext cx="0" cy="0"/>
          <a:chOff x="0" y="0"/>
          <a:chExt cx="0" cy="0"/>
        </a:xfrm>
      </p:grpSpPr>
      <p:sp>
        <p:nvSpPr>
          <p:cNvPr id="43" name="Google Shape;43;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4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9"/>
        <p:cNvGrpSpPr/>
        <p:nvPr/>
      </p:nvGrpSpPr>
      <p:grpSpPr>
        <a:xfrm>
          <a:off x="0" y="0"/>
          <a:ext cx="0" cy="0"/>
          <a:chOff x="0" y="0"/>
          <a:chExt cx="0" cy="0"/>
        </a:xfrm>
      </p:grpSpPr>
      <p:sp>
        <p:nvSpPr>
          <p:cNvPr id="50" name="Google Shape;50;p4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4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4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58"/>
        <p:cNvGrpSpPr/>
        <p:nvPr/>
      </p:nvGrpSpPr>
      <p:grpSpPr>
        <a:xfrm>
          <a:off x="0" y="0"/>
          <a:ext cx="0" cy="0"/>
          <a:chOff x="0" y="0"/>
          <a:chExt cx="0" cy="0"/>
        </a:xfrm>
      </p:grpSpPr>
      <p:sp>
        <p:nvSpPr>
          <p:cNvPr id="59" name="Google Shape;59;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5"/>
        <p:cNvGrpSpPr/>
        <p:nvPr/>
      </p:nvGrpSpPr>
      <p:grpSpPr>
        <a:xfrm>
          <a:off x="0" y="0"/>
          <a:ext cx="0" cy="0"/>
          <a:chOff x="0" y="0"/>
          <a:chExt cx="0" cy="0"/>
        </a:xfrm>
      </p:grpSpPr>
      <p:sp>
        <p:nvSpPr>
          <p:cNvPr id="66" name="Google Shape;66;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1"/>
          <p:cNvSpPr>
            <a:spLocks noGrp="1"/>
          </p:cNvSpPr>
          <p:nvPr>
            <p:ph type="pic" idx="2"/>
          </p:nvPr>
        </p:nvSpPr>
        <p:spPr>
          <a:xfrm>
            <a:off x="5183188" y="987425"/>
            <a:ext cx="6172200" cy="4873625"/>
          </a:xfrm>
          <a:prstGeom prst="rect">
            <a:avLst/>
          </a:prstGeom>
          <a:noFill/>
          <a:ln>
            <a:noFill/>
          </a:ln>
        </p:spPr>
      </p:sp>
      <p:sp>
        <p:nvSpPr>
          <p:cNvPr id="68" name="Google Shape;68;p5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72"/>
        <p:cNvGrpSpPr/>
        <p:nvPr/>
      </p:nvGrpSpPr>
      <p:grpSpPr>
        <a:xfrm>
          <a:off x="0" y="0"/>
          <a:ext cx="0" cy="0"/>
          <a:chOff x="0" y="0"/>
          <a:chExt cx="0" cy="0"/>
        </a:xfrm>
      </p:grpSpPr>
      <p:sp>
        <p:nvSpPr>
          <p:cNvPr id="73" name="Google Shape;73;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 name="テキスト ボックス 1">
            <a:extLst>
              <a:ext uri="{FF2B5EF4-FFF2-40B4-BE49-F238E27FC236}">
                <a16:creationId xmlns:a16="http://schemas.microsoft.com/office/drawing/2014/main" id="{5EA638FC-983B-F177-8E2C-8FD7EAD8FC3B}"/>
              </a:ext>
            </a:extLst>
          </p:cNvPr>
          <p:cNvSpPr txBox="1"/>
          <p:nvPr userDrawn="1"/>
        </p:nvSpPr>
        <p:spPr>
          <a:xfrm>
            <a:off x="10899913" y="6356350"/>
            <a:ext cx="911087" cy="276999"/>
          </a:xfrm>
          <a:prstGeom prst="rect">
            <a:avLst/>
          </a:prstGeom>
          <a:noFill/>
        </p:spPr>
        <p:txBody>
          <a:bodyPr wrap="square" rtlCol="0">
            <a:spAutoFit/>
          </a:bodyPr>
          <a:lstStyle/>
          <a:p>
            <a:pPr algn="r"/>
            <a:fld id="{131A6885-307C-42B0-A4FE-20CA8B344F67}" type="slidenum">
              <a:rPr kumimoji="1" lang="ja-JP" altLang="en-US" sz="1200" smtClean="0">
                <a:solidFill>
                  <a:schemeClr val="bg2"/>
                </a:solidFill>
              </a:rPr>
              <a:pPr algn="r"/>
              <a:t>‹#›</a:t>
            </a:fld>
            <a:endParaRPr kumimoji="1" lang="ja-JP" altLang="en-US" sz="1200" dirty="0">
              <a:solidFill>
                <a:schemeClr val="bg2"/>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35342" y="450851"/>
            <a:ext cx="10921315" cy="1277937"/>
          </a:xfrm>
          <a:prstGeom prst="rect">
            <a:avLst/>
          </a:prstGeom>
          <a:noFill/>
          <a:ln w="31750">
            <a:solidFill>
              <a:schemeClr val="tx1"/>
            </a:solid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400"/>
              <a:buFont typeface="Arial"/>
              <a:buNone/>
            </a:pPr>
            <a:r>
              <a:rPr lang="en-US" sz="6000" dirty="0">
                <a:solidFill>
                  <a:schemeClr val="tx1"/>
                </a:solidFill>
              </a:rPr>
              <a:t>We are your </a:t>
            </a:r>
            <a:r>
              <a:rPr lang="en-US" sz="6000" b="1" dirty="0">
                <a:solidFill>
                  <a:srgbClr val="FF0000"/>
                </a:solidFill>
              </a:rPr>
              <a:t>trainers</a:t>
            </a:r>
            <a:r>
              <a:rPr lang="en-US" sz="6000" dirty="0">
                <a:solidFill>
                  <a:schemeClr val="tx1"/>
                </a:solidFill>
              </a:rPr>
              <a:t> for today.</a:t>
            </a:r>
            <a:endParaRPr sz="6000" dirty="0">
              <a:solidFill>
                <a:schemeClr val="tx1"/>
              </a:solidFill>
            </a:endParaRPr>
          </a:p>
        </p:txBody>
      </p:sp>
      <p:sp>
        <p:nvSpPr>
          <p:cNvPr id="90" name="Google Shape;90;p1"/>
          <p:cNvSpPr txBox="1">
            <a:spLocks noGrp="1"/>
          </p:cNvSpPr>
          <p:nvPr>
            <p:ph type="body" idx="1"/>
          </p:nvPr>
        </p:nvSpPr>
        <p:spPr>
          <a:xfrm>
            <a:off x="635342" y="2414588"/>
            <a:ext cx="10921315" cy="364770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7200"/>
              <a:buNone/>
            </a:pPr>
            <a:r>
              <a:rPr lang="en-US" sz="7200" b="1" dirty="0">
                <a:solidFill>
                  <a:srgbClr val="0070C0"/>
                </a:solidFill>
              </a:rPr>
              <a:t>T1: Naoki Fukuda</a:t>
            </a:r>
            <a:endParaRPr dirty="0">
              <a:solidFill>
                <a:srgbClr val="0070C0"/>
              </a:solidFill>
            </a:endParaRPr>
          </a:p>
          <a:p>
            <a:pPr marL="0" lvl="0" indent="0" algn="l" rtl="0">
              <a:lnSpc>
                <a:spcPct val="90000"/>
              </a:lnSpc>
              <a:spcBef>
                <a:spcPts val="1000"/>
              </a:spcBef>
              <a:spcAft>
                <a:spcPts val="0"/>
              </a:spcAft>
              <a:buClr>
                <a:schemeClr val="dk1"/>
              </a:buClr>
              <a:buSzPts val="7200"/>
              <a:buNone/>
            </a:pPr>
            <a:endParaRPr sz="7200" dirty="0"/>
          </a:p>
          <a:p>
            <a:pPr marL="0" lvl="0" indent="0" algn="l" rtl="0">
              <a:lnSpc>
                <a:spcPct val="90000"/>
              </a:lnSpc>
              <a:spcBef>
                <a:spcPts val="1000"/>
              </a:spcBef>
              <a:spcAft>
                <a:spcPts val="0"/>
              </a:spcAft>
              <a:buClr>
                <a:schemeClr val="dk1"/>
              </a:buClr>
              <a:buSzPts val="7200"/>
              <a:buNone/>
            </a:pPr>
            <a:r>
              <a:rPr lang="en-US" sz="7200" b="1" dirty="0">
                <a:solidFill>
                  <a:srgbClr val="00B050"/>
                </a:solidFill>
              </a:rPr>
              <a:t>T2: </a:t>
            </a:r>
            <a:r>
              <a:rPr lang="en-US" sz="7200" b="1" dirty="0" err="1">
                <a:solidFill>
                  <a:srgbClr val="00B050"/>
                </a:solidFill>
              </a:rPr>
              <a:t>Yusho</a:t>
            </a:r>
            <a:r>
              <a:rPr lang="en-US" sz="7200" b="1" dirty="0">
                <a:solidFill>
                  <a:srgbClr val="00B050"/>
                </a:solidFill>
              </a:rPr>
              <a:t> Takahashi</a:t>
            </a:r>
            <a:endParaRPr sz="7200" dirty="0">
              <a:solidFill>
                <a:srgbClr val="00B050"/>
              </a:solidFill>
            </a:endParaRPr>
          </a:p>
        </p:txBody>
      </p:sp>
      <p:sp>
        <p:nvSpPr>
          <p:cNvPr id="2" name="Google Shape;89;p1">
            <a:extLst>
              <a:ext uri="{FF2B5EF4-FFF2-40B4-BE49-F238E27FC236}">
                <a16:creationId xmlns:a16="http://schemas.microsoft.com/office/drawing/2014/main" id="{63230EE5-EEE9-D32E-3CE0-13DBEB705050}"/>
              </a:ext>
            </a:extLst>
          </p:cNvPr>
          <p:cNvSpPr txBox="1">
            <a:spLocks/>
          </p:cNvSpPr>
          <p:nvPr/>
        </p:nvSpPr>
        <p:spPr>
          <a:xfrm>
            <a:off x="635342" y="156736"/>
            <a:ext cx="6839516" cy="294116"/>
          </a:xfrm>
          <a:prstGeom prst="rect">
            <a:avLst/>
          </a:prstGeom>
          <a:noFill/>
          <a:ln w="31750">
            <a:noFill/>
          </a:ln>
        </p:spPr>
        <p:txBody>
          <a:bodyPr spcFirstLastPara="1" wrap="square" lIns="91425" tIns="45700" rIns="91425" bIns="45700" anchor="ctr" anchorCtr="0">
            <a:normAutofit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0000"/>
              </a:buClr>
              <a:buSzPts val="4400"/>
            </a:pPr>
            <a:r>
              <a:rPr lang="ja-JP" altLang="en-US" sz="1600" b="1" dirty="0">
                <a:solidFill>
                  <a:schemeClr val="tx1"/>
                </a:solidFill>
                <a:latin typeface="游ゴシック" panose="020B0400000000000000" pitchFamily="50" charset="-128"/>
                <a:ea typeface="游ゴシック" panose="020B0400000000000000" pitchFamily="50" charset="-128"/>
              </a:rPr>
              <a:t>教科探究特別プログラム</a:t>
            </a:r>
            <a:r>
              <a:rPr lang="en-US" altLang="ja-JP" sz="1600" b="1" dirty="0">
                <a:solidFill>
                  <a:schemeClr val="tx1"/>
                </a:solidFill>
                <a:latin typeface="游ゴシック" panose="020B0400000000000000" pitchFamily="50" charset="-128"/>
                <a:ea typeface="游ゴシック" panose="020B0400000000000000" pitchFamily="50" charset="-128"/>
              </a:rPr>
              <a:t>2025</a:t>
            </a:r>
            <a:r>
              <a:rPr lang="ja-JP" altLang="en-US" sz="1600" b="1" dirty="0">
                <a:solidFill>
                  <a:schemeClr val="tx1"/>
                </a:solidFill>
                <a:latin typeface="游ゴシック" panose="020B0400000000000000" pitchFamily="50" charset="-128"/>
                <a:ea typeface="游ゴシック" panose="020B0400000000000000" pitchFamily="50" charset="-128"/>
              </a:rPr>
              <a:t>　英語　２年第</a:t>
            </a:r>
            <a:r>
              <a:rPr lang="en-US" altLang="ja-JP" sz="1600" b="1" dirty="0">
                <a:solidFill>
                  <a:schemeClr val="tx1"/>
                </a:solidFill>
                <a:latin typeface="游ゴシック" panose="020B0400000000000000" pitchFamily="50" charset="-128"/>
                <a:ea typeface="游ゴシック" panose="020B0400000000000000" pitchFamily="50" charset="-128"/>
              </a:rPr>
              <a:t>1</a:t>
            </a:r>
            <a:r>
              <a:rPr lang="ja-JP" altLang="en-US" sz="1600" b="1" dirty="0">
                <a:solidFill>
                  <a:schemeClr val="tx1"/>
                </a:solidFill>
                <a:latin typeface="游ゴシック" panose="020B0400000000000000" pitchFamily="50" charset="-128"/>
                <a:ea typeface="游ゴシック" panose="020B0400000000000000" pitchFamily="50" charset="-128"/>
              </a:rPr>
              <a:t>回</a:t>
            </a:r>
            <a:endParaRPr lang="en-US" sz="1600" b="1" dirty="0">
              <a:solidFill>
                <a:schemeClr val="tx1"/>
              </a:solidFill>
              <a:latin typeface="游ゴシック" panose="020B0400000000000000" pitchFamily="50" charset="-128"/>
              <a:ea typeface="游ゴシック" panose="020B0400000000000000"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a:extLst>
            <a:ext uri="{FF2B5EF4-FFF2-40B4-BE49-F238E27FC236}">
              <a16:creationId xmlns:a16="http://schemas.microsoft.com/office/drawing/2014/main" id="{7BEA536B-EF87-8161-67A5-50B1E4FAB0F3}"/>
            </a:ext>
          </a:extLst>
        </p:cNvPr>
        <p:cNvGrpSpPr/>
        <p:nvPr/>
      </p:nvGrpSpPr>
      <p:grpSpPr>
        <a:xfrm>
          <a:off x="0" y="0"/>
          <a:ext cx="0" cy="0"/>
          <a:chOff x="0" y="0"/>
          <a:chExt cx="0" cy="0"/>
        </a:xfrm>
      </p:grpSpPr>
      <p:sp>
        <p:nvSpPr>
          <p:cNvPr id="226" name="Google Shape;226;p21">
            <a:extLst>
              <a:ext uri="{FF2B5EF4-FFF2-40B4-BE49-F238E27FC236}">
                <a16:creationId xmlns:a16="http://schemas.microsoft.com/office/drawing/2014/main" id="{BD8D5451-9961-656B-062D-E0DF034684F2}"/>
              </a:ext>
            </a:extLst>
          </p:cNvPr>
          <p:cNvSpPr txBox="1">
            <a:spLocks noGrp="1"/>
          </p:cNvSpPr>
          <p:nvPr>
            <p:ph type="title"/>
          </p:nvPr>
        </p:nvSpPr>
        <p:spPr>
          <a:xfrm>
            <a:off x="399288" y="426085"/>
            <a:ext cx="10988040" cy="577964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9600"/>
              <a:buFont typeface="Arial"/>
              <a:buNone/>
            </a:pPr>
            <a:r>
              <a:rPr lang="en-US" sz="9600" b="1" dirty="0">
                <a:solidFill>
                  <a:schemeClr val="tx1"/>
                </a:solidFill>
                <a:latin typeface="Arial"/>
                <a:ea typeface="Arial"/>
                <a:cs typeface="Arial"/>
                <a:sym typeface="Arial"/>
              </a:rPr>
              <a:t>Step 2-B</a:t>
            </a:r>
            <a:br>
              <a:rPr lang="en-US" sz="9600" b="1" dirty="0">
                <a:solidFill>
                  <a:srgbClr val="FF0000"/>
                </a:solidFill>
                <a:latin typeface="Arial"/>
                <a:ea typeface="Arial"/>
                <a:cs typeface="Arial"/>
                <a:sym typeface="Arial"/>
              </a:rPr>
            </a:br>
            <a:r>
              <a:rPr lang="en-US" sz="9600" b="1" dirty="0">
                <a:solidFill>
                  <a:srgbClr val="FF0000"/>
                </a:solidFill>
                <a:latin typeface="Arial"/>
                <a:ea typeface="Arial"/>
                <a:cs typeface="Arial"/>
                <a:sym typeface="Arial"/>
              </a:rPr>
              <a:t>2</a:t>
            </a:r>
            <a:r>
              <a:rPr lang="en-US" sz="9600" dirty="0">
                <a:latin typeface="Arial"/>
                <a:ea typeface="Arial"/>
                <a:cs typeface="Arial"/>
                <a:sym typeface="Arial"/>
              </a:rPr>
              <a:t> </a:t>
            </a:r>
            <a:r>
              <a:rPr lang="en-US" sz="9600" b="1" dirty="0">
                <a:solidFill>
                  <a:srgbClr val="FF0000"/>
                </a:solidFill>
                <a:latin typeface="Arial"/>
                <a:ea typeface="Arial"/>
                <a:cs typeface="Arial"/>
                <a:sym typeface="Arial"/>
              </a:rPr>
              <a:t>mins </a:t>
            </a:r>
            <a:br>
              <a:rPr lang="en-US" sz="9600" dirty="0">
                <a:latin typeface="Arial"/>
                <a:ea typeface="Arial"/>
                <a:cs typeface="Arial"/>
                <a:sym typeface="Arial"/>
              </a:rPr>
            </a:br>
            <a:r>
              <a:rPr lang="en-US" sz="9600" dirty="0">
                <a:solidFill>
                  <a:schemeClr val="tx1"/>
                </a:solidFill>
                <a:latin typeface="Arial"/>
                <a:ea typeface="Arial"/>
                <a:cs typeface="Arial"/>
                <a:sym typeface="Arial"/>
              </a:rPr>
              <a:t>for</a:t>
            </a:r>
            <a:r>
              <a:rPr lang="en-US" sz="9600" b="1" dirty="0">
                <a:solidFill>
                  <a:srgbClr val="0070C0"/>
                </a:solidFill>
                <a:latin typeface="Arial"/>
                <a:ea typeface="Arial"/>
                <a:cs typeface="Arial"/>
                <a:sym typeface="Arial"/>
              </a:rPr>
              <a:t> Sharing</a:t>
            </a:r>
            <a:endParaRPr sz="9600" b="1" dirty="0">
              <a:solidFill>
                <a:srgbClr val="0070C0"/>
              </a:solidFill>
              <a:latin typeface="Arial"/>
              <a:ea typeface="Arial"/>
              <a:cs typeface="Arial"/>
              <a:sym typeface="Arial"/>
            </a:endParaRPr>
          </a:p>
        </p:txBody>
      </p:sp>
    </p:spTree>
    <p:extLst>
      <p:ext uri="{BB962C8B-B14F-4D97-AF65-F5344CB8AC3E}">
        <p14:creationId xmlns:p14="http://schemas.microsoft.com/office/powerpoint/2010/main" val="1555886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p:nvPr>
        </p:nvSpPr>
        <p:spPr>
          <a:xfrm>
            <a:off x="352424" y="317033"/>
            <a:ext cx="11487150" cy="2397100"/>
          </a:xfrm>
          <a:prstGeom prst="rect">
            <a:avLst/>
          </a:prstGeom>
          <a:noFill/>
          <a:ln w="31750">
            <a:solidFill>
              <a:schemeClr val="tx1"/>
            </a:solid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6600"/>
              <a:buFont typeface="Arial"/>
              <a:buNone/>
            </a:pPr>
            <a:r>
              <a:rPr lang="en-US" sz="6600" b="1" dirty="0">
                <a:solidFill>
                  <a:srgbClr val="0070C0"/>
                </a:solidFill>
                <a:latin typeface="Arial"/>
                <a:ea typeface="Arial"/>
                <a:cs typeface="Arial"/>
                <a:sym typeface="Arial"/>
              </a:rPr>
              <a:t>Our Big Question:</a:t>
            </a:r>
            <a:br>
              <a:rPr lang="en-US" sz="6600" b="1" dirty="0">
                <a:solidFill>
                  <a:srgbClr val="0070C0"/>
                </a:solidFill>
                <a:latin typeface="Arial"/>
                <a:ea typeface="Arial"/>
                <a:cs typeface="Arial"/>
                <a:sym typeface="Arial"/>
              </a:rPr>
            </a:br>
            <a:r>
              <a:rPr lang="en-US" sz="6600" b="1" dirty="0">
                <a:solidFill>
                  <a:srgbClr val="FF0000"/>
                </a:solidFill>
                <a:latin typeface="Arial"/>
                <a:ea typeface="Arial"/>
                <a:cs typeface="Arial"/>
                <a:sym typeface="Arial"/>
              </a:rPr>
              <a:t>What is success for you? </a:t>
            </a:r>
            <a:endParaRPr sz="6600" b="1" dirty="0">
              <a:solidFill>
                <a:srgbClr val="FF0000"/>
              </a:solidFill>
              <a:latin typeface="Arial"/>
              <a:ea typeface="Arial"/>
              <a:cs typeface="Arial"/>
              <a:sym typeface="Arial"/>
            </a:endParaRPr>
          </a:p>
        </p:txBody>
      </p:sp>
      <p:pic>
        <p:nvPicPr>
          <p:cNvPr id="3" name="図 2">
            <a:extLst>
              <a:ext uri="{FF2B5EF4-FFF2-40B4-BE49-F238E27FC236}">
                <a16:creationId xmlns:a16="http://schemas.microsoft.com/office/drawing/2014/main" id="{7057EFD1-F98C-FDC0-B7BB-E5A33DF92AF7}"/>
              </a:ext>
            </a:extLst>
          </p:cNvPr>
          <p:cNvPicPr>
            <a:picLocks noChangeAspect="1"/>
          </p:cNvPicPr>
          <p:nvPr/>
        </p:nvPicPr>
        <p:blipFill>
          <a:blip r:embed="rId3"/>
          <a:stretch>
            <a:fillRect/>
          </a:stretch>
        </p:blipFill>
        <p:spPr>
          <a:xfrm>
            <a:off x="4312300" y="2973570"/>
            <a:ext cx="3567397" cy="356739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1"/>
          <p:cNvSpPr txBox="1">
            <a:spLocks noGrp="1"/>
          </p:cNvSpPr>
          <p:nvPr>
            <p:ph type="title"/>
          </p:nvPr>
        </p:nvSpPr>
        <p:spPr>
          <a:xfrm>
            <a:off x="209549" y="392239"/>
            <a:ext cx="11772901" cy="6181979"/>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6600"/>
              <a:buFont typeface="Arial"/>
              <a:buNone/>
            </a:pPr>
            <a:r>
              <a:rPr lang="en-US" sz="6600" b="1" dirty="0">
                <a:latin typeface="Arial"/>
                <a:ea typeface="Arial"/>
                <a:cs typeface="Arial"/>
                <a:sym typeface="Arial"/>
              </a:rPr>
              <a:t>Today’s material</a:t>
            </a:r>
            <a:br>
              <a:rPr lang="en-US" sz="6600" b="1" dirty="0">
                <a:latin typeface="Arial"/>
                <a:ea typeface="Arial"/>
                <a:cs typeface="Arial"/>
                <a:sym typeface="Arial"/>
              </a:rPr>
            </a:br>
            <a:br>
              <a:rPr lang="en-US" sz="6600" b="1" dirty="0">
                <a:latin typeface="Arial"/>
                <a:ea typeface="Arial"/>
                <a:cs typeface="Arial"/>
                <a:sym typeface="Arial"/>
              </a:rPr>
            </a:br>
            <a:br>
              <a:rPr lang="en-US" sz="6600" b="1" dirty="0">
                <a:latin typeface="Arial"/>
                <a:ea typeface="Arial"/>
                <a:cs typeface="Arial"/>
                <a:sym typeface="Arial"/>
              </a:rPr>
            </a:br>
            <a:r>
              <a:rPr lang="en-US" sz="5300" b="1" dirty="0">
                <a:solidFill>
                  <a:srgbClr val="FF0000"/>
                </a:solidFill>
                <a:latin typeface="Arial"/>
                <a:ea typeface="Arial"/>
                <a:cs typeface="Arial"/>
                <a:sym typeface="Arial"/>
              </a:rPr>
              <a:t>A speech for High School Students</a:t>
            </a:r>
            <a:br>
              <a:rPr lang="en-US" sz="5300" b="1" dirty="0">
                <a:latin typeface="Arial"/>
                <a:ea typeface="Arial"/>
                <a:cs typeface="Arial"/>
                <a:sym typeface="Arial"/>
              </a:rPr>
            </a:br>
            <a:r>
              <a:rPr lang="en-US" sz="5300" b="1" dirty="0">
                <a:latin typeface="Arial"/>
                <a:ea typeface="Arial"/>
                <a:cs typeface="Arial"/>
                <a:sym typeface="Arial"/>
              </a:rPr>
              <a:t>by </a:t>
            </a:r>
            <a:r>
              <a:rPr lang="en-US" sz="5300" b="1" spc="-150" dirty="0"/>
              <a:t>F</a:t>
            </a:r>
            <a:r>
              <a:rPr lang="en-US" sz="5300" b="1" spc="-150" dirty="0">
                <a:latin typeface="Arial"/>
                <a:ea typeface="Arial"/>
                <a:cs typeface="Arial"/>
                <a:sym typeface="Arial"/>
              </a:rPr>
              <a:t>ormer U.S. President</a:t>
            </a:r>
            <a:endParaRPr sz="5300" b="1" dirty="0">
              <a:latin typeface="Arial"/>
              <a:ea typeface="Arial"/>
              <a:cs typeface="Arial"/>
              <a:sym typeface="Arial"/>
            </a:endParaRPr>
          </a:p>
        </p:txBody>
      </p:sp>
      <p:pic>
        <p:nvPicPr>
          <p:cNvPr id="3" name="図 2">
            <a:extLst>
              <a:ext uri="{FF2B5EF4-FFF2-40B4-BE49-F238E27FC236}">
                <a16:creationId xmlns:a16="http://schemas.microsoft.com/office/drawing/2014/main" id="{D0190DA0-E2AA-D810-6C7F-07DB03A7D2B7}"/>
              </a:ext>
            </a:extLst>
          </p:cNvPr>
          <p:cNvPicPr>
            <a:picLocks noChangeAspect="1"/>
          </p:cNvPicPr>
          <p:nvPr/>
        </p:nvPicPr>
        <p:blipFill>
          <a:blip r:embed="rId3"/>
          <a:stretch>
            <a:fillRect/>
          </a:stretch>
        </p:blipFill>
        <p:spPr>
          <a:xfrm>
            <a:off x="8333548" y="283782"/>
            <a:ext cx="3253012" cy="366536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5"/>
          <p:cNvSpPr txBox="1">
            <a:spLocks noGrp="1"/>
          </p:cNvSpPr>
          <p:nvPr>
            <p:ph type="title"/>
          </p:nvPr>
        </p:nvSpPr>
        <p:spPr>
          <a:xfrm>
            <a:off x="387096"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Arial"/>
                <a:ea typeface="Arial"/>
                <a:cs typeface="Arial"/>
                <a:sym typeface="Arial"/>
              </a:rPr>
              <a:t>Main Task: Message </a:t>
            </a:r>
            <a:r>
              <a:rPr lang="en-US" b="1" dirty="0" err="1">
                <a:latin typeface="Arial"/>
                <a:ea typeface="Arial"/>
                <a:cs typeface="Arial"/>
                <a:sym typeface="Arial"/>
              </a:rPr>
              <a:t>Huntç</a:t>
            </a:r>
            <a:endParaRPr b="1" dirty="0">
              <a:latin typeface="Arial"/>
              <a:ea typeface="Arial"/>
              <a:cs typeface="Arial"/>
              <a:sym typeface="Arial"/>
            </a:endParaRPr>
          </a:p>
        </p:txBody>
      </p:sp>
      <p:sp>
        <p:nvSpPr>
          <p:cNvPr id="188" name="Google Shape;188;p15"/>
          <p:cNvSpPr txBox="1">
            <a:spLocks noGrp="1"/>
          </p:cNvSpPr>
          <p:nvPr>
            <p:ph type="body" idx="1"/>
          </p:nvPr>
        </p:nvSpPr>
        <p:spPr>
          <a:xfrm>
            <a:off x="146304" y="1499616"/>
            <a:ext cx="11850624" cy="523751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5400"/>
              <a:buNone/>
            </a:pPr>
            <a:r>
              <a:rPr lang="en-US" sz="5400" b="1" dirty="0"/>
              <a:t>①Read </a:t>
            </a:r>
            <a:r>
              <a:rPr lang="en-US" sz="5400" b="1" dirty="0">
                <a:solidFill>
                  <a:srgbClr val="FF0000"/>
                </a:solidFill>
              </a:rPr>
              <a:t>YOUR part (A/B/C) </a:t>
            </a:r>
            <a:r>
              <a:rPr lang="en-US" sz="5400" b="1" dirty="0"/>
              <a:t>of the speech.</a:t>
            </a:r>
            <a:endParaRPr sz="5400" b="1" dirty="0"/>
          </a:p>
          <a:p>
            <a:pPr marL="0" lvl="0" indent="0" algn="l" rtl="0">
              <a:lnSpc>
                <a:spcPct val="90000"/>
              </a:lnSpc>
              <a:spcBef>
                <a:spcPts val="1000"/>
              </a:spcBef>
              <a:spcAft>
                <a:spcPts val="0"/>
              </a:spcAft>
              <a:buClr>
                <a:schemeClr val="dk1"/>
              </a:buClr>
              <a:buSzPts val="5400"/>
              <a:buNone/>
            </a:pPr>
            <a:endParaRPr sz="5400" b="1" dirty="0"/>
          </a:p>
          <a:p>
            <a:pPr marL="0" lvl="0" indent="0">
              <a:buSzPts val="5400"/>
              <a:buNone/>
            </a:pPr>
            <a:r>
              <a:rPr lang="en-US" sz="5400" b="1" dirty="0"/>
              <a:t>②Find </a:t>
            </a:r>
            <a:r>
              <a:rPr lang="en-US" sz="5400" b="1" dirty="0">
                <a:solidFill>
                  <a:srgbClr val="FF0000"/>
                </a:solidFill>
              </a:rPr>
              <a:t>a</a:t>
            </a:r>
            <a:r>
              <a:rPr lang="en-US" sz="5400" b="1" dirty="0"/>
              <a:t> message from </a:t>
            </a:r>
            <a:r>
              <a:rPr lang="en-US" altLang="ja-JP" sz="5400" b="1" dirty="0"/>
              <a:t>by </a:t>
            </a:r>
            <a:r>
              <a:rPr lang="en-US" altLang="ja-JP" sz="5400" b="1" spc="-150" dirty="0"/>
              <a:t>Former U.S. President</a:t>
            </a:r>
            <a:r>
              <a:rPr lang="en-US" sz="5400" b="1" dirty="0"/>
              <a:t> that *impressed you </a:t>
            </a:r>
            <a:r>
              <a:rPr lang="en-US" sz="5400" b="1" dirty="0">
                <a:solidFill>
                  <a:srgbClr val="FF0000"/>
                </a:solidFill>
              </a:rPr>
              <a:t>the most</a:t>
            </a:r>
            <a:r>
              <a:rPr lang="en-US" sz="5400" b="1" dirty="0"/>
              <a:t>.</a:t>
            </a:r>
            <a:endParaRPr sz="6600" dirty="0"/>
          </a:p>
          <a:p>
            <a:pPr marL="0" lvl="0" indent="0" algn="l" rtl="0">
              <a:lnSpc>
                <a:spcPct val="90000"/>
              </a:lnSpc>
              <a:spcBef>
                <a:spcPts val="1000"/>
              </a:spcBef>
              <a:spcAft>
                <a:spcPts val="0"/>
              </a:spcAft>
              <a:buClr>
                <a:schemeClr val="dk1"/>
              </a:buClr>
              <a:buSzPts val="6000"/>
              <a:buNone/>
            </a:pPr>
            <a:r>
              <a:rPr lang="en-US" sz="6000" dirty="0"/>
              <a:t>*</a:t>
            </a:r>
            <a:r>
              <a:rPr lang="en-US" sz="6000" dirty="0" err="1"/>
              <a:t>impress「影響を与える</a:t>
            </a:r>
            <a:r>
              <a:rPr lang="en-US" sz="6000" dirty="0"/>
              <a:t>」</a:t>
            </a:r>
            <a:endParaRPr sz="66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96227"/>
            <a:ext cx="10515600" cy="1024448"/>
          </a:xfrm>
        </p:spPr>
        <p:txBody>
          <a:bodyPr>
            <a:normAutofit/>
          </a:bodyPr>
          <a:lstStyle/>
          <a:p>
            <a:pPr algn="ctr"/>
            <a:r>
              <a:rPr lang="en-US" altLang="ja-JP" sz="6000" b="1" dirty="0">
                <a:solidFill>
                  <a:srgbClr val="FF0000"/>
                </a:solidFill>
                <a:latin typeface="Arial" panose="020B0604020202020204" pitchFamily="34" charset="0"/>
                <a:cs typeface="Arial" panose="020B0604020202020204" pitchFamily="34" charset="0"/>
              </a:rPr>
              <a:t>Jigsaw Reading: Experts</a:t>
            </a:r>
            <a:endParaRPr kumimoji="1" lang="ja-JP" altLang="en-US" sz="6000" dirty="0">
              <a:solidFill>
                <a:srgbClr val="FF0000"/>
              </a:solidFill>
            </a:endParaRPr>
          </a:p>
        </p:txBody>
      </p:sp>
      <p:sp>
        <p:nvSpPr>
          <p:cNvPr id="3" name="コンテンツ プレースホルダー 2"/>
          <p:cNvSpPr>
            <a:spLocks noGrp="1"/>
          </p:cNvSpPr>
          <p:nvPr>
            <p:ph idx="1"/>
          </p:nvPr>
        </p:nvSpPr>
        <p:spPr>
          <a:xfrm>
            <a:off x="838200" y="1357745"/>
            <a:ext cx="10515600" cy="5355876"/>
          </a:xfrm>
        </p:spPr>
        <p:txBody>
          <a:bodyPr>
            <a:noAutofit/>
          </a:bodyPr>
          <a:lstStyle/>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1</a:t>
            </a:r>
            <a:r>
              <a:rPr lang="ja-JP" altLang="en-US" sz="3600" b="1">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2</a:t>
            </a:r>
            <a:r>
              <a:rPr lang="ja-JP" altLang="en-US" sz="3600" b="1">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  </a:t>
            </a:r>
            <a:r>
              <a:rPr lang="ja-JP" altLang="en-US" sz="3600" b="1">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3</a:t>
            </a:r>
            <a:r>
              <a:rPr lang="ja-JP" altLang="en-US" sz="3600" b="1">
                <a:latin typeface="Arial" panose="020B0604020202020204" pitchFamily="34" charset="0"/>
                <a:cs typeface="Arial" panose="020B0604020202020204" pitchFamily="34" charset="0"/>
              </a:rPr>
              <a:t>　　　　    </a:t>
            </a:r>
            <a:endParaRPr lang="en-US" altLang="ja-JP" sz="3600" b="1" dirty="0">
              <a:latin typeface="Arial" panose="020B0604020202020204" pitchFamily="34" charset="0"/>
              <a:cs typeface="Arial" panose="020B0604020202020204" pitchFamily="34" charset="0"/>
            </a:endParaRPr>
          </a:p>
          <a:p>
            <a:pPr marL="0" indent="0">
              <a:buNone/>
            </a:pPr>
            <a:endParaRPr lang="en-US" altLang="ja-JP" sz="3600" b="1" dirty="0">
              <a:latin typeface="Arial" panose="020B0604020202020204" pitchFamily="34" charset="0"/>
              <a:cs typeface="Arial" panose="020B0604020202020204" pitchFamily="34" charset="0"/>
            </a:endParaRPr>
          </a:p>
          <a:p>
            <a:pPr marL="0" indent="0">
              <a:buNone/>
            </a:pPr>
            <a:endParaRPr lang="en-US" altLang="ja-JP" sz="3600" b="1" dirty="0">
              <a:latin typeface="Arial" panose="020B0604020202020204" pitchFamily="34" charset="0"/>
              <a:cs typeface="Arial" panose="020B0604020202020204" pitchFamily="34" charset="0"/>
            </a:endParaRPr>
          </a:p>
          <a:p>
            <a:pPr marL="0" indent="0">
              <a:buNone/>
            </a:pPr>
            <a:endParaRPr lang="en-US" altLang="ja-JP" sz="3600" b="1" dirty="0">
              <a:latin typeface="Arial" panose="020B0604020202020204" pitchFamily="34" charset="0"/>
              <a:cs typeface="Arial" panose="020B0604020202020204" pitchFamily="34" charset="0"/>
            </a:endParaRPr>
          </a:p>
          <a:p>
            <a:pPr marL="0" indent="0">
              <a:buNone/>
            </a:pPr>
            <a:endParaRPr lang="en-US" altLang="ja-JP" sz="1400" b="1" dirty="0">
              <a:latin typeface="Arial" panose="020B0604020202020204" pitchFamily="34" charset="0"/>
              <a:cs typeface="Arial" panose="020B0604020202020204" pitchFamily="34" charset="0"/>
            </a:endParaRP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1</a:t>
            </a:r>
            <a:r>
              <a:rPr lang="ja-JP" altLang="en-US" sz="3600" b="1">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           2</a:t>
            </a:r>
            <a:r>
              <a:rPr lang="ja-JP" altLang="en-US" sz="3600" b="1">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         </a:t>
            </a:r>
            <a:r>
              <a:rPr lang="ja-JP" altLang="en-US" sz="3600" b="1">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3</a:t>
            </a:r>
            <a:r>
              <a:rPr lang="ja-JP" altLang="en-US" sz="3600" b="1">
                <a:latin typeface="Arial" panose="020B0604020202020204" pitchFamily="34" charset="0"/>
                <a:cs typeface="Arial" panose="020B0604020202020204" pitchFamily="34" charset="0"/>
              </a:rPr>
              <a:t>　　　　    </a:t>
            </a:r>
            <a:endParaRPr lang="ja-JP" altLang="ja-JP" sz="3600" b="1" dirty="0">
              <a:latin typeface="Arial" panose="020B0604020202020204" pitchFamily="34" charset="0"/>
              <a:cs typeface="Arial" panose="020B0604020202020204" pitchFamily="34" charset="0"/>
            </a:endParaRPr>
          </a:p>
          <a:p>
            <a:pPr marL="0" indent="0">
              <a:buNone/>
            </a:pPr>
            <a:endParaRPr lang="ja-JP" altLang="ja-JP" sz="3600" b="1" dirty="0">
              <a:latin typeface="Arial" panose="020B0604020202020204" pitchFamily="34" charset="0"/>
              <a:cs typeface="Arial" panose="020B0604020202020204" pitchFamily="34" charset="0"/>
            </a:endParaRPr>
          </a:p>
        </p:txBody>
      </p:sp>
      <p:grpSp>
        <p:nvGrpSpPr>
          <p:cNvPr id="27" name="グループ化 26"/>
          <p:cNvGrpSpPr/>
          <p:nvPr/>
        </p:nvGrpSpPr>
        <p:grpSpPr>
          <a:xfrm>
            <a:off x="958274" y="2024360"/>
            <a:ext cx="2329873" cy="1736436"/>
            <a:chOff x="905172" y="1773382"/>
            <a:chExt cx="2329873" cy="1736436"/>
          </a:xfrm>
        </p:grpSpPr>
        <p:sp>
          <p:nvSpPr>
            <p:cNvPr id="4" name="スマイル 3"/>
            <p:cNvSpPr/>
            <p:nvPr/>
          </p:nvSpPr>
          <p:spPr>
            <a:xfrm>
              <a:off x="1049480" y="1919648"/>
              <a:ext cx="923636" cy="628073"/>
            </a:xfrm>
            <a:prstGeom prst="smileyFace">
              <a:avLst/>
            </a:prstGeom>
            <a:solidFill>
              <a:srgbClr val="05FF5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マイル 4"/>
            <p:cNvSpPr/>
            <p:nvPr/>
          </p:nvSpPr>
          <p:spPr>
            <a:xfrm>
              <a:off x="1066226" y="2715998"/>
              <a:ext cx="923636" cy="628073"/>
            </a:xfrm>
            <a:prstGeom prst="smileyFace">
              <a:avLst/>
            </a:prstGeom>
            <a:solidFill>
              <a:srgbClr val="05FF5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マイル 5"/>
            <p:cNvSpPr/>
            <p:nvPr/>
          </p:nvSpPr>
          <p:spPr>
            <a:xfrm>
              <a:off x="2150916" y="2715998"/>
              <a:ext cx="923636" cy="628073"/>
            </a:xfrm>
            <a:prstGeom prst="smileyFace">
              <a:avLst/>
            </a:prstGeom>
            <a:solidFill>
              <a:srgbClr val="05FF5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マイル 6"/>
            <p:cNvSpPr/>
            <p:nvPr/>
          </p:nvSpPr>
          <p:spPr>
            <a:xfrm>
              <a:off x="2150916" y="1919648"/>
              <a:ext cx="923636" cy="628073"/>
            </a:xfrm>
            <a:prstGeom prst="smileyFace">
              <a:avLst/>
            </a:prstGeom>
            <a:solidFill>
              <a:srgbClr val="05FF5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905172" y="1773382"/>
              <a:ext cx="2329873" cy="1736436"/>
            </a:xfrm>
            <a:prstGeom prst="rect">
              <a:avLst/>
            </a:prstGeom>
            <a:noFill/>
            <a:ln w="57150">
              <a:solidFill>
                <a:srgbClr val="05F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27"/>
          <p:cNvGrpSpPr/>
          <p:nvPr/>
        </p:nvGrpSpPr>
        <p:grpSpPr>
          <a:xfrm>
            <a:off x="4901172" y="1988201"/>
            <a:ext cx="2329873" cy="1736436"/>
            <a:chOff x="3507519" y="1773382"/>
            <a:chExt cx="2329873" cy="1736436"/>
          </a:xfrm>
        </p:grpSpPr>
        <p:sp>
          <p:nvSpPr>
            <p:cNvPr id="12" name="スマイル 11"/>
            <p:cNvSpPr/>
            <p:nvPr/>
          </p:nvSpPr>
          <p:spPr>
            <a:xfrm>
              <a:off x="3628735" y="1890100"/>
              <a:ext cx="923636" cy="628073"/>
            </a:xfrm>
            <a:prstGeom prst="smileyFace">
              <a:avLst/>
            </a:prstGeom>
            <a:solidFill>
              <a:srgbClr val="66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マイル 12"/>
            <p:cNvSpPr/>
            <p:nvPr/>
          </p:nvSpPr>
          <p:spPr>
            <a:xfrm>
              <a:off x="4723258" y="2729273"/>
              <a:ext cx="923636" cy="628073"/>
            </a:xfrm>
            <a:prstGeom prst="smileyFace">
              <a:avLst/>
            </a:prstGeom>
            <a:solidFill>
              <a:srgbClr val="66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マイル 13"/>
            <p:cNvSpPr/>
            <p:nvPr/>
          </p:nvSpPr>
          <p:spPr>
            <a:xfrm>
              <a:off x="4749803" y="1890100"/>
              <a:ext cx="923636" cy="628073"/>
            </a:xfrm>
            <a:prstGeom prst="smileyFace">
              <a:avLst/>
            </a:prstGeom>
            <a:solidFill>
              <a:srgbClr val="66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マイル 14"/>
            <p:cNvSpPr/>
            <p:nvPr/>
          </p:nvSpPr>
          <p:spPr>
            <a:xfrm>
              <a:off x="3624125" y="2715998"/>
              <a:ext cx="923636" cy="628073"/>
            </a:xfrm>
            <a:prstGeom prst="smileyFace">
              <a:avLst/>
            </a:prstGeom>
            <a:solidFill>
              <a:srgbClr val="66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507519" y="1773382"/>
              <a:ext cx="2329873" cy="1736436"/>
            </a:xfrm>
            <a:prstGeom prst="rect">
              <a:avLst/>
            </a:prstGeom>
            <a:noFill/>
            <a:ln w="57150">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p:cNvGrpSpPr/>
          <p:nvPr/>
        </p:nvGrpSpPr>
        <p:grpSpPr>
          <a:xfrm>
            <a:off x="8845201" y="2051991"/>
            <a:ext cx="2329873" cy="1736436"/>
            <a:chOff x="3375892" y="4105564"/>
            <a:chExt cx="2329873" cy="1736436"/>
          </a:xfrm>
        </p:grpSpPr>
        <p:sp>
          <p:nvSpPr>
            <p:cNvPr id="17" name="スマイル 16"/>
            <p:cNvSpPr/>
            <p:nvPr/>
          </p:nvSpPr>
          <p:spPr>
            <a:xfrm>
              <a:off x="3560623" y="4203558"/>
              <a:ext cx="923636" cy="628073"/>
            </a:xfrm>
            <a:prstGeom prst="smileyFac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マイル 17"/>
            <p:cNvSpPr/>
            <p:nvPr/>
          </p:nvSpPr>
          <p:spPr>
            <a:xfrm>
              <a:off x="4664366" y="4203557"/>
              <a:ext cx="923636" cy="628073"/>
            </a:xfrm>
            <a:prstGeom prst="smileyFac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スマイル 18"/>
            <p:cNvSpPr/>
            <p:nvPr/>
          </p:nvSpPr>
          <p:spPr>
            <a:xfrm>
              <a:off x="4668987" y="5061456"/>
              <a:ext cx="923636" cy="628073"/>
            </a:xfrm>
            <a:prstGeom prst="smileyFac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マイル 19"/>
            <p:cNvSpPr/>
            <p:nvPr/>
          </p:nvSpPr>
          <p:spPr>
            <a:xfrm>
              <a:off x="3551389" y="5061456"/>
              <a:ext cx="923636" cy="628073"/>
            </a:xfrm>
            <a:prstGeom prst="smileyFac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375892" y="4105564"/>
              <a:ext cx="2329873" cy="1736436"/>
            </a:xfrm>
            <a:prstGeom prst="rect">
              <a:avLst/>
            </a:prstGeom>
            <a:noFill/>
            <a:ln w="5715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スマイル 29"/>
          <p:cNvSpPr/>
          <p:nvPr/>
        </p:nvSpPr>
        <p:spPr>
          <a:xfrm>
            <a:off x="1142727" y="4958596"/>
            <a:ext cx="923636" cy="628073"/>
          </a:xfrm>
          <a:prstGeom prst="smileyFace">
            <a:avLst/>
          </a:prstGeom>
          <a:solidFill>
            <a:srgbClr val="05FF5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スマイル 31"/>
          <p:cNvSpPr/>
          <p:nvPr/>
        </p:nvSpPr>
        <p:spPr>
          <a:xfrm>
            <a:off x="1673466" y="5808133"/>
            <a:ext cx="923636" cy="628073"/>
          </a:xfrm>
          <a:prstGeom prst="smileyFac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スマイル 32"/>
          <p:cNvSpPr/>
          <p:nvPr/>
        </p:nvSpPr>
        <p:spPr>
          <a:xfrm>
            <a:off x="2250815" y="4973637"/>
            <a:ext cx="923636" cy="628073"/>
          </a:xfrm>
          <a:prstGeom prst="smileyFace">
            <a:avLst/>
          </a:prstGeom>
          <a:solidFill>
            <a:srgbClr val="66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958274" y="4811899"/>
            <a:ext cx="2329873" cy="1736436"/>
          </a:xfrm>
          <a:prstGeom prst="rect">
            <a:avLst/>
          </a:prstGeom>
          <a:noFill/>
          <a:ln w="57150">
            <a:solidFill>
              <a:srgbClr val="05F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下矢印 34"/>
          <p:cNvSpPr/>
          <p:nvPr/>
        </p:nvSpPr>
        <p:spPr>
          <a:xfrm>
            <a:off x="4980414" y="3803649"/>
            <a:ext cx="2231171" cy="48699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スマイル 36"/>
          <p:cNvSpPr/>
          <p:nvPr/>
        </p:nvSpPr>
        <p:spPr>
          <a:xfrm>
            <a:off x="9005455" y="4949946"/>
            <a:ext cx="923636" cy="628073"/>
          </a:xfrm>
          <a:prstGeom prst="smileyFace">
            <a:avLst/>
          </a:prstGeom>
          <a:solidFill>
            <a:srgbClr val="05FF5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スマイル 38"/>
          <p:cNvSpPr/>
          <p:nvPr/>
        </p:nvSpPr>
        <p:spPr>
          <a:xfrm>
            <a:off x="9029932" y="5770004"/>
            <a:ext cx="923636" cy="628073"/>
          </a:xfrm>
          <a:prstGeom prst="smileyFac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スマイル 39"/>
          <p:cNvSpPr/>
          <p:nvPr/>
        </p:nvSpPr>
        <p:spPr>
          <a:xfrm>
            <a:off x="10133675" y="4949946"/>
            <a:ext cx="923636" cy="628073"/>
          </a:xfrm>
          <a:prstGeom prst="smileyFace">
            <a:avLst/>
          </a:prstGeom>
          <a:solidFill>
            <a:srgbClr val="66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スマイル 48"/>
          <p:cNvSpPr/>
          <p:nvPr/>
        </p:nvSpPr>
        <p:spPr>
          <a:xfrm>
            <a:off x="5017778" y="4902658"/>
            <a:ext cx="923636" cy="628073"/>
          </a:xfrm>
          <a:prstGeom prst="smileyFace">
            <a:avLst/>
          </a:prstGeom>
          <a:solidFill>
            <a:srgbClr val="05FF5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スマイル 50"/>
          <p:cNvSpPr/>
          <p:nvPr/>
        </p:nvSpPr>
        <p:spPr>
          <a:xfrm>
            <a:off x="5604290" y="5760985"/>
            <a:ext cx="923636" cy="628073"/>
          </a:xfrm>
          <a:prstGeom prst="smileyFac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スマイル 51"/>
          <p:cNvSpPr/>
          <p:nvPr/>
        </p:nvSpPr>
        <p:spPr>
          <a:xfrm>
            <a:off x="6194908" y="4902658"/>
            <a:ext cx="923636" cy="628073"/>
          </a:xfrm>
          <a:prstGeom prst="smileyFace">
            <a:avLst/>
          </a:prstGeom>
          <a:solidFill>
            <a:srgbClr val="66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4934780" y="4811899"/>
            <a:ext cx="2329873" cy="1736436"/>
          </a:xfrm>
          <a:prstGeom prst="rect">
            <a:avLst/>
          </a:prstGeom>
          <a:noFill/>
          <a:ln w="57150">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吹き出し 53"/>
          <p:cNvSpPr/>
          <p:nvPr/>
        </p:nvSpPr>
        <p:spPr>
          <a:xfrm>
            <a:off x="529943" y="1380240"/>
            <a:ext cx="822036" cy="471055"/>
          </a:xfrm>
          <a:prstGeom prst="wedgeRoundRectCallout">
            <a:avLst>
              <a:gd name="adj1" fmla="val -2855"/>
              <a:gd name="adj2" fmla="val 84069"/>
              <a:gd name="adj3" fmla="val 16667"/>
            </a:avLst>
          </a:prstGeom>
          <a:solidFill>
            <a:srgbClr val="05F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rgbClr val="FF0000"/>
                </a:solidFill>
                <a:latin typeface="Arial" panose="020B0604020202020204" pitchFamily="34" charset="0"/>
                <a:cs typeface="Arial" panose="020B0604020202020204" pitchFamily="34" charset="0"/>
              </a:rPr>
              <a:t>As</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55" name="角丸四角形吹き出し 54"/>
          <p:cNvSpPr/>
          <p:nvPr/>
        </p:nvSpPr>
        <p:spPr>
          <a:xfrm>
            <a:off x="4490154" y="1364383"/>
            <a:ext cx="822036" cy="471055"/>
          </a:xfrm>
          <a:prstGeom prst="wedgeRoundRectCallout">
            <a:avLst>
              <a:gd name="adj1" fmla="val -2855"/>
              <a:gd name="adj2" fmla="val 84069"/>
              <a:gd name="adj3" fmla="val 16667"/>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rgbClr val="FF0000"/>
                </a:solidFill>
                <a:latin typeface="Arial" panose="020B0604020202020204" pitchFamily="34" charset="0"/>
                <a:cs typeface="Arial" panose="020B0604020202020204" pitchFamily="34" charset="0"/>
              </a:rPr>
              <a:t>Bs</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57" name="角丸四角形吹き出し 56"/>
          <p:cNvSpPr/>
          <p:nvPr/>
        </p:nvSpPr>
        <p:spPr>
          <a:xfrm>
            <a:off x="8428111" y="1388951"/>
            <a:ext cx="822036" cy="471055"/>
          </a:xfrm>
          <a:prstGeom prst="wedgeRoundRectCallout">
            <a:avLst>
              <a:gd name="adj1" fmla="val -2855"/>
              <a:gd name="adj2" fmla="val 84069"/>
              <a:gd name="adj3" fmla="val 16667"/>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rgbClr val="FF0000"/>
                </a:solidFill>
                <a:latin typeface="Arial" panose="020B0604020202020204" pitchFamily="34" charset="0"/>
                <a:cs typeface="Arial" panose="020B0604020202020204" pitchFamily="34" charset="0"/>
              </a:rPr>
              <a:t>Cs</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58" name="角丸四角形吹き出し 57"/>
          <p:cNvSpPr/>
          <p:nvPr/>
        </p:nvSpPr>
        <p:spPr>
          <a:xfrm>
            <a:off x="940961" y="4246865"/>
            <a:ext cx="822036" cy="471055"/>
          </a:xfrm>
          <a:prstGeom prst="wedgeRoundRectCallout">
            <a:avLst>
              <a:gd name="adj1" fmla="val -2855"/>
              <a:gd name="adj2" fmla="val 84069"/>
              <a:gd name="adj3" fmla="val 16667"/>
            </a:avLst>
          </a:prstGeom>
          <a:solidFill>
            <a:srgbClr val="05F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rgbClr val="FF0000"/>
                </a:solidFill>
                <a:latin typeface="Arial" panose="020B0604020202020204" pitchFamily="34" charset="0"/>
                <a:cs typeface="Arial" panose="020B0604020202020204" pitchFamily="34" charset="0"/>
              </a:rPr>
              <a:t>A</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59" name="角丸四角形吹き出し 58"/>
          <p:cNvSpPr/>
          <p:nvPr/>
        </p:nvSpPr>
        <p:spPr>
          <a:xfrm>
            <a:off x="2763433" y="4246865"/>
            <a:ext cx="822036" cy="471055"/>
          </a:xfrm>
          <a:prstGeom prst="wedgeRoundRectCallout">
            <a:avLst>
              <a:gd name="adj1" fmla="val -42373"/>
              <a:gd name="adj2" fmla="val 91732"/>
              <a:gd name="adj3" fmla="val 16667"/>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rgbClr val="FF0000"/>
                </a:solidFill>
                <a:latin typeface="Arial" panose="020B0604020202020204" pitchFamily="34" charset="0"/>
                <a:cs typeface="Arial" panose="020B0604020202020204" pitchFamily="34" charset="0"/>
              </a:rPr>
              <a:t>B</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61" name="角丸四角形吹き出し 60"/>
          <p:cNvSpPr/>
          <p:nvPr/>
        </p:nvSpPr>
        <p:spPr>
          <a:xfrm>
            <a:off x="2646218" y="5688884"/>
            <a:ext cx="822036" cy="471055"/>
          </a:xfrm>
          <a:prstGeom prst="wedgeRoundRectCallout">
            <a:avLst>
              <a:gd name="adj1" fmla="val -44428"/>
              <a:gd name="adj2" fmla="val 72304"/>
              <a:gd name="adj3" fmla="val 16667"/>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rgbClr val="FF0000"/>
                </a:solidFill>
                <a:latin typeface="Arial" panose="020B0604020202020204" pitchFamily="34" charset="0"/>
                <a:cs typeface="Arial" panose="020B0604020202020204" pitchFamily="34" charset="0"/>
              </a:rPr>
              <a:t>C</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16" name="正方形/長方形 15">
            <a:extLst>
              <a:ext uri="{FF2B5EF4-FFF2-40B4-BE49-F238E27FC236}">
                <a16:creationId xmlns:a16="http://schemas.microsoft.com/office/drawing/2014/main" id="{02E813FD-44CB-8B2B-5511-DB09BC8361A8}"/>
              </a:ext>
            </a:extLst>
          </p:cNvPr>
          <p:cNvSpPr/>
          <p:nvPr/>
        </p:nvSpPr>
        <p:spPr>
          <a:xfrm>
            <a:off x="8890550" y="4827772"/>
            <a:ext cx="2329873" cy="1736436"/>
          </a:xfrm>
          <a:prstGeom prst="rect">
            <a:avLst/>
          </a:prstGeom>
          <a:noFill/>
          <a:ln w="5715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スマイル 28">
            <a:extLst>
              <a:ext uri="{FF2B5EF4-FFF2-40B4-BE49-F238E27FC236}">
                <a16:creationId xmlns:a16="http://schemas.microsoft.com/office/drawing/2014/main" id="{99459F0C-7EC6-F936-0745-282C040D48FE}"/>
              </a:ext>
            </a:extLst>
          </p:cNvPr>
          <p:cNvSpPr/>
          <p:nvPr/>
        </p:nvSpPr>
        <p:spPr>
          <a:xfrm>
            <a:off x="10133675" y="5770004"/>
            <a:ext cx="923636" cy="628073"/>
          </a:xfrm>
          <a:prstGeom prst="smileyFac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吹き出し 35">
            <a:extLst>
              <a:ext uri="{FF2B5EF4-FFF2-40B4-BE49-F238E27FC236}">
                <a16:creationId xmlns:a16="http://schemas.microsoft.com/office/drawing/2014/main" id="{99C7D072-190F-D47A-795E-A421E0833C40}"/>
              </a:ext>
            </a:extLst>
          </p:cNvPr>
          <p:cNvSpPr/>
          <p:nvPr/>
        </p:nvSpPr>
        <p:spPr>
          <a:xfrm>
            <a:off x="8820710" y="4273264"/>
            <a:ext cx="822036" cy="471055"/>
          </a:xfrm>
          <a:prstGeom prst="wedgeRoundRectCallout">
            <a:avLst>
              <a:gd name="adj1" fmla="val -2855"/>
              <a:gd name="adj2" fmla="val 84069"/>
              <a:gd name="adj3" fmla="val 16667"/>
            </a:avLst>
          </a:prstGeom>
          <a:solidFill>
            <a:srgbClr val="05F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rgbClr val="FF0000"/>
                </a:solidFill>
                <a:latin typeface="Arial" panose="020B0604020202020204" pitchFamily="34" charset="0"/>
                <a:cs typeface="Arial" panose="020B0604020202020204" pitchFamily="34" charset="0"/>
              </a:rPr>
              <a:t>A</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42" name="角丸四角形吹き出し 41">
            <a:extLst>
              <a:ext uri="{FF2B5EF4-FFF2-40B4-BE49-F238E27FC236}">
                <a16:creationId xmlns:a16="http://schemas.microsoft.com/office/drawing/2014/main" id="{120CF129-461F-DB85-1A23-F1A482960B86}"/>
              </a:ext>
            </a:extLst>
          </p:cNvPr>
          <p:cNvSpPr/>
          <p:nvPr/>
        </p:nvSpPr>
        <p:spPr>
          <a:xfrm>
            <a:off x="10398387" y="4260724"/>
            <a:ext cx="822036" cy="471055"/>
          </a:xfrm>
          <a:prstGeom prst="wedgeRoundRectCallout">
            <a:avLst>
              <a:gd name="adj1" fmla="val -2855"/>
              <a:gd name="adj2" fmla="val 84069"/>
              <a:gd name="adj3" fmla="val 16667"/>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rgbClr val="FF0000"/>
                </a:solidFill>
                <a:latin typeface="Arial" panose="020B0604020202020204" pitchFamily="34" charset="0"/>
                <a:cs typeface="Arial" panose="020B0604020202020204" pitchFamily="34" charset="0"/>
              </a:rPr>
              <a:t>B</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48" name="角丸四角形吹き出し 47">
            <a:extLst>
              <a:ext uri="{FF2B5EF4-FFF2-40B4-BE49-F238E27FC236}">
                <a16:creationId xmlns:a16="http://schemas.microsoft.com/office/drawing/2014/main" id="{CB4358F8-6BB3-CD3B-6543-774C5B3DB8E6}"/>
              </a:ext>
            </a:extLst>
          </p:cNvPr>
          <p:cNvSpPr/>
          <p:nvPr/>
        </p:nvSpPr>
        <p:spPr>
          <a:xfrm>
            <a:off x="11085710" y="5500255"/>
            <a:ext cx="822036" cy="471055"/>
          </a:xfrm>
          <a:prstGeom prst="wedgeRoundRectCallout">
            <a:avLst>
              <a:gd name="adj1" fmla="val -44428"/>
              <a:gd name="adj2" fmla="val 72304"/>
              <a:gd name="adj3" fmla="val 16667"/>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rgbClr val="FF0000"/>
                </a:solidFill>
                <a:latin typeface="Arial" panose="020B0604020202020204" pitchFamily="34" charset="0"/>
                <a:cs typeface="Arial" panose="020B0604020202020204" pitchFamily="34" charset="0"/>
              </a:rPr>
              <a:t>C</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62" name="角丸四角形吹き出し 61">
            <a:extLst>
              <a:ext uri="{FF2B5EF4-FFF2-40B4-BE49-F238E27FC236}">
                <a16:creationId xmlns:a16="http://schemas.microsoft.com/office/drawing/2014/main" id="{D5C862C8-BF07-30AA-AF9D-9FA2684DA9BC}"/>
              </a:ext>
            </a:extLst>
          </p:cNvPr>
          <p:cNvSpPr/>
          <p:nvPr/>
        </p:nvSpPr>
        <p:spPr>
          <a:xfrm>
            <a:off x="8179497" y="5493442"/>
            <a:ext cx="822036" cy="471055"/>
          </a:xfrm>
          <a:prstGeom prst="wedgeRoundRectCallout">
            <a:avLst>
              <a:gd name="adj1" fmla="val 52172"/>
              <a:gd name="adj2" fmla="val 79967"/>
              <a:gd name="adj3" fmla="val 16667"/>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rgbClr val="FF0000"/>
                </a:solidFill>
                <a:latin typeface="Arial" panose="020B0604020202020204" pitchFamily="34" charset="0"/>
                <a:cs typeface="Arial" panose="020B0604020202020204" pitchFamily="34" charset="0"/>
              </a:rPr>
              <a:t>C</a:t>
            </a:r>
            <a:endParaRPr kumimoji="1" lang="ja-JP" alt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191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 calcmode="lin" valueType="num">
                                      <p:cBhvr>
                                        <p:cTn id="9" dur="500" fill="hold"/>
                                        <p:tgtEl>
                                          <p:spTgt spid="54"/>
                                        </p:tgtEl>
                                        <p:attrNameLst>
                                          <p:attrName>style.rotation</p:attrName>
                                        </p:attrNameLst>
                                      </p:cBhvr>
                                      <p:tavLst>
                                        <p:tav tm="0">
                                          <p:val>
                                            <p:fltVal val="360"/>
                                          </p:val>
                                        </p:tav>
                                        <p:tav tm="100000">
                                          <p:val>
                                            <p:fltVal val="0"/>
                                          </p:val>
                                        </p:tav>
                                      </p:tavLst>
                                    </p:anim>
                                    <p:animEffect transition="in" filter="fade">
                                      <p:cBhvr>
                                        <p:cTn id="10" dur="500"/>
                                        <p:tgtEl>
                                          <p:spTgt spid="54"/>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p:cTn id="13" dur="500" fill="hold"/>
                                        <p:tgtEl>
                                          <p:spTgt spid="55"/>
                                        </p:tgtEl>
                                        <p:attrNameLst>
                                          <p:attrName>ppt_w</p:attrName>
                                        </p:attrNameLst>
                                      </p:cBhvr>
                                      <p:tavLst>
                                        <p:tav tm="0">
                                          <p:val>
                                            <p:fltVal val="0"/>
                                          </p:val>
                                        </p:tav>
                                        <p:tav tm="100000">
                                          <p:val>
                                            <p:strVal val="#ppt_w"/>
                                          </p:val>
                                        </p:tav>
                                      </p:tavLst>
                                    </p:anim>
                                    <p:anim calcmode="lin" valueType="num">
                                      <p:cBhvr>
                                        <p:cTn id="14" dur="500" fill="hold"/>
                                        <p:tgtEl>
                                          <p:spTgt spid="55"/>
                                        </p:tgtEl>
                                        <p:attrNameLst>
                                          <p:attrName>ppt_h</p:attrName>
                                        </p:attrNameLst>
                                      </p:cBhvr>
                                      <p:tavLst>
                                        <p:tav tm="0">
                                          <p:val>
                                            <p:fltVal val="0"/>
                                          </p:val>
                                        </p:tav>
                                        <p:tav tm="100000">
                                          <p:val>
                                            <p:strVal val="#ppt_h"/>
                                          </p:val>
                                        </p:tav>
                                      </p:tavLst>
                                    </p:anim>
                                    <p:anim calcmode="lin" valueType="num">
                                      <p:cBhvr>
                                        <p:cTn id="15" dur="500" fill="hold"/>
                                        <p:tgtEl>
                                          <p:spTgt spid="55"/>
                                        </p:tgtEl>
                                        <p:attrNameLst>
                                          <p:attrName>style.rotation</p:attrName>
                                        </p:attrNameLst>
                                      </p:cBhvr>
                                      <p:tavLst>
                                        <p:tav tm="0">
                                          <p:val>
                                            <p:fltVal val="360"/>
                                          </p:val>
                                        </p:tav>
                                        <p:tav tm="100000">
                                          <p:val>
                                            <p:fltVal val="0"/>
                                          </p:val>
                                        </p:tav>
                                      </p:tavLst>
                                    </p:anim>
                                    <p:animEffect transition="in" filter="fade">
                                      <p:cBhvr>
                                        <p:cTn id="16" dur="500"/>
                                        <p:tgtEl>
                                          <p:spTgt spid="55"/>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p:cTn id="19" dur="500" fill="hold"/>
                                        <p:tgtEl>
                                          <p:spTgt spid="57"/>
                                        </p:tgtEl>
                                        <p:attrNameLst>
                                          <p:attrName>ppt_w</p:attrName>
                                        </p:attrNameLst>
                                      </p:cBhvr>
                                      <p:tavLst>
                                        <p:tav tm="0">
                                          <p:val>
                                            <p:fltVal val="0"/>
                                          </p:val>
                                        </p:tav>
                                        <p:tav tm="100000">
                                          <p:val>
                                            <p:strVal val="#ppt_w"/>
                                          </p:val>
                                        </p:tav>
                                      </p:tavLst>
                                    </p:anim>
                                    <p:anim calcmode="lin" valueType="num">
                                      <p:cBhvr>
                                        <p:cTn id="20" dur="500" fill="hold"/>
                                        <p:tgtEl>
                                          <p:spTgt spid="57"/>
                                        </p:tgtEl>
                                        <p:attrNameLst>
                                          <p:attrName>ppt_h</p:attrName>
                                        </p:attrNameLst>
                                      </p:cBhvr>
                                      <p:tavLst>
                                        <p:tav tm="0">
                                          <p:val>
                                            <p:fltVal val="0"/>
                                          </p:val>
                                        </p:tav>
                                        <p:tav tm="100000">
                                          <p:val>
                                            <p:strVal val="#ppt_h"/>
                                          </p:val>
                                        </p:tav>
                                      </p:tavLst>
                                    </p:anim>
                                    <p:anim calcmode="lin" valueType="num">
                                      <p:cBhvr>
                                        <p:cTn id="21" dur="500" fill="hold"/>
                                        <p:tgtEl>
                                          <p:spTgt spid="57"/>
                                        </p:tgtEl>
                                        <p:attrNameLst>
                                          <p:attrName>style.rotation</p:attrName>
                                        </p:attrNameLst>
                                      </p:cBhvr>
                                      <p:tavLst>
                                        <p:tav tm="0">
                                          <p:val>
                                            <p:fltVal val="360"/>
                                          </p:val>
                                        </p:tav>
                                        <p:tav tm="100000">
                                          <p:val>
                                            <p:fltVal val="0"/>
                                          </p:val>
                                        </p:tav>
                                      </p:tavLst>
                                    </p:anim>
                                    <p:animEffect transition="in" filter="fade">
                                      <p:cBhvr>
                                        <p:cTn id="22" dur="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down)">
                                      <p:cBhvr>
                                        <p:cTn id="27" dur="500"/>
                                        <p:tgtEl>
                                          <p:spTgt spid="35"/>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down)">
                                      <p:cBhvr>
                                        <p:cTn id="33" dur="500"/>
                                        <p:tgtEl>
                                          <p:spTgt spid="3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500"/>
                                        <p:tgtEl>
                                          <p:spTgt spid="3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down)">
                                      <p:cBhvr>
                                        <p:cTn id="44" dur="500"/>
                                        <p:tgtEl>
                                          <p:spTgt spid="4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down)">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down)">
                                      <p:cBhvr>
                                        <p:cTn id="52" dur="500"/>
                                        <p:tgtEl>
                                          <p:spTgt spid="33"/>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down)">
                                      <p:cBhvr>
                                        <p:cTn id="55" dur="500"/>
                                        <p:tgtEl>
                                          <p:spTgt spid="52"/>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down)">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down)">
                                      <p:cBhvr>
                                        <p:cTn id="63" dur="500"/>
                                        <p:tgtEl>
                                          <p:spTgt spid="32"/>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down)">
                                      <p:cBhvr>
                                        <p:cTn id="66" dur="500"/>
                                        <p:tgtEl>
                                          <p:spTgt spid="51"/>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down)">
                                      <p:cBhvr>
                                        <p:cTn id="69" dur="500"/>
                                        <p:tgtEl>
                                          <p:spTgt spid="39"/>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grpId="0" nodeType="clickEffect">
                                  <p:stCondLst>
                                    <p:cond delay="0"/>
                                  </p:stCondLst>
                                  <p:childTnLst>
                                    <p:set>
                                      <p:cBhvr>
                                        <p:cTn id="73" dur="1" fill="hold">
                                          <p:stCondLst>
                                            <p:cond delay="0"/>
                                          </p:stCondLst>
                                        </p:cTn>
                                        <p:tgtEl>
                                          <p:spTgt spid="58"/>
                                        </p:tgtEl>
                                        <p:attrNameLst>
                                          <p:attrName>style.visibility</p:attrName>
                                        </p:attrNameLst>
                                      </p:cBhvr>
                                      <p:to>
                                        <p:strVal val="visible"/>
                                      </p:to>
                                    </p:set>
                                    <p:anim calcmode="lin" valueType="num">
                                      <p:cBhvr>
                                        <p:cTn id="74" dur="500" fill="hold"/>
                                        <p:tgtEl>
                                          <p:spTgt spid="58"/>
                                        </p:tgtEl>
                                        <p:attrNameLst>
                                          <p:attrName>ppt_w</p:attrName>
                                        </p:attrNameLst>
                                      </p:cBhvr>
                                      <p:tavLst>
                                        <p:tav tm="0">
                                          <p:val>
                                            <p:fltVal val="0"/>
                                          </p:val>
                                        </p:tav>
                                        <p:tav tm="100000">
                                          <p:val>
                                            <p:strVal val="#ppt_w"/>
                                          </p:val>
                                        </p:tav>
                                      </p:tavLst>
                                    </p:anim>
                                    <p:anim calcmode="lin" valueType="num">
                                      <p:cBhvr>
                                        <p:cTn id="75" dur="500" fill="hold"/>
                                        <p:tgtEl>
                                          <p:spTgt spid="58"/>
                                        </p:tgtEl>
                                        <p:attrNameLst>
                                          <p:attrName>ppt_h</p:attrName>
                                        </p:attrNameLst>
                                      </p:cBhvr>
                                      <p:tavLst>
                                        <p:tav tm="0">
                                          <p:val>
                                            <p:fltVal val="0"/>
                                          </p:val>
                                        </p:tav>
                                        <p:tav tm="100000">
                                          <p:val>
                                            <p:strVal val="#ppt_h"/>
                                          </p:val>
                                        </p:tav>
                                      </p:tavLst>
                                    </p:anim>
                                    <p:anim calcmode="lin" valueType="num">
                                      <p:cBhvr>
                                        <p:cTn id="76" dur="500" fill="hold"/>
                                        <p:tgtEl>
                                          <p:spTgt spid="58"/>
                                        </p:tgtEl>
                                        <p:attrNameLst>
                                          <p:attrName>style.rotation</p:attrName>
                                        </p:attrNameLst>
                                      </p:cBhvr>
                                      <p:tavLst>
                                        <p:tav tm="0">
                                          <p:val>
                                            <p:fltVal val="360"/>
                                          </p:val>
                                        </p:tav>
                                        <p:tav tm="100000">
                                          <p:val>
                                            <p:fltVal val="0"/>
                                          </p:val>
                                        </p:tav>
                                      </p:tavLst>
                                    </p:anim>
                                    <p:animEffect transition="in" filter="fade">
                                      <p:cBhvr>
                                        <p:cTn id="77" dur="500"/>
                                        <p:tgtEl>
                                          <p:spTgt spid="58"/>
                                        </p:tgtEl>
                                      </p:cBhvr>
                                    </p:animEffect>
                                  </p:childTnLst>
                                </p:cTn>
                              </p:par>
                              <p:par>
                                <p:cTn id="78" presetID="49" presetClass="entr" presetSubtype="0" decel="100000" fill="hold" grpId="0" nodeType="withEffect">
                                  <p:stCondLst>
                                    <p:cond delay="0"/>
                                  </p:stCondLst>
                                  <p:childTnLst>
                                    <p:set>
                                      <p:cBhvr>
                                        <p:cTn id="79" dur="1" fill="hold">
                                          <p:stCondLst>
                                            <p:cond delay="0"/>
                                          </p:stCondLst>
                                        </p:cTn>
                                        <p:tgtEl>
                                          <p:spTgt spid="59"/>
                                        </p:tgtEl>
                                        <p:attrNameLst>
                                          <p:attrName>style.visibility</p:attrName>
                                        </p:attrNameLst>
                                      </p:cBhvr>
                                      <p:to>
                                        <p:strVal val="visible"/>
                                      </p:to>
                                    </p:set>
                                    <p:anim calcmode="lin" valueType="num">
                                      <p:cBhvr>
                                        <p:cTn id="80" dur="500" fill="hold"/>
                                        <p:tgtEl>
                                          <p:spTgt spid="59"/>
                                        </p:tgtEl>
                                        <p:attrNameLst>
                                          <p:attrName>ppt_w</p:attrName>
                                        </p:attrNameLst>
                                      </p:cBhvr>
                                      <p:tavLst>
                                        <p:tav tm="0">
                                          <p:val>
                                            <p:fltVal val="0"/>
                                          </p:val>
                                        </p:tav>
                                        <p:tav tm="100000">
                                          <p:val>
                                            <p:strVal val="#ppt_w"/>
                                          </p:val>
                                        </p:tav>
                                      </p:tavLst>
                                    </p:anim>
                                    <p:anim calcmode="lin" valueType="num">
                                      <p:cBhvr>
                                        <p:cTn id="81" dur="500" fill="hold"/>
                                        <p:tgtEl>
                                          <p:spTgt spid="59"/>
                                        </p:tgtEl>
                                        <p:attrNameLst>
                                          <p:attrName>ppt_h</p:attrName>
                                        </p:attrNameLst>
                                      </p:cBhvr>
                                      <p:tavLst>
                                        <p:tav tm="0">
                                          <p:val>
                                            <p:fltVal val="0"/>
                                          </p:val>
                                        </p:tav>
                                        <p:tav tm="100000">
                                          <p:val>
                                            <p:strVal val="#ppt_h"/>
                                          </p:val>
                                        </p:tav>
                                      </p:tavLst>
                                    </p:anim>
                                    <p:anim calcmode="lin" valueType="num">
                                      <p:cBhvr>
                                        <p:cTn id="82" dur="500" fill="hold"/>
                                        <p:tgtEl>
                                          <p:spTgt spid="59"/>
                                        </p:tgtEl>
                                        <p:attrNameLst>
                                          <p:attrName>style.rotation</p:attrName>
                                        </p:attrNameLst>
                                      </p:cBhvr>
                                      <p:tavLst>
                                        <p:tav tm="0">
                                          <p:val>
                                            <p:fltVal val="360"/>
                                          </p:val>
                                        </p:tav>
                                        <p:tav tm="100000">
                                          <p:val>
                                            <p:fltVal val="0"/>
                                          </p:val>
                                        </p:tav>
                                      </p:tavLst>
                                    </p:anim>
                                    <p:animEffect transition="in" filter="fade">
                                      <p:cBhvr>
                                        <p:cTn id="83" dur="500"/>
                                        <p:tgtEl>
                                          <p:spTgt spid="59"/>
                                        </p:tgtEl>
                                      </p:cBhvr>
                                    </p:animEffect>
                                  </p:childTnLst>
                                </p:cTn>
                              </p:par>
                              <p:par>
                                <p:cTn id="84" presetID="49" presetClass="entr" presetSubtype="0" decel="100000" fill="hold" grpId="0" nodeType="withEffect">
                                  <p:stCondLst>
                                    <p:cond delay="0"/>
                                  </p:stCondLst>
                                  <p:childTnLst>
                                    <p:set>
                                      <p:cBhvr>
                                        <p:cTn id="85" dur="1" fill="hold">
                                          <p:stCondLst>
                                            <p:cond delay="0"/>
                                          </p:stCondLst>
                                        </p:cTn>
                                        <p:tgtEl>
                                          <p:spTgt spid="61"/>
                                        </p:tgtEl>
                                        <p:attrNameLst>
                                          <p:attrName>style.visibility</p:attrName>
                                        </p:attrNameLst>
                                      </p:cBhvr>
                                      <p:to>
                                        <p:strVal val="visible"/>
                                      </p:to>
                                    </p:set>
                                    <p:anim calcmode="lin" valueType="num">
                                      <p:cBhvr>
                                        <p:cTn id="86" dur="500" fill="hold"/>
                                        <p:tgtEl>
                                          <p:spTgt spid="61"/>
                                        </p:tgtEl>
                                        <p:attrNameLst>
                                          <p:attrName>ppt_w</p:attrName>
                                        </p:attrNameLst>
                                      </p:cBhvr>
                                      <p:tavLst>
                                        <p:tav tm="0">
                                          <p:val>
                                            <p:fltVal val="0"/>
                                          </p:val>
                                        </p:tav>
                                        <p:tav tm="100000">
                                          <p:val>
                                            <p:strVal val="#ppt_w"/>
                                          </p:val>
                                        </p:tav>
                                      </p:tavLst>
                                    </p:anim>
                                    <p:anim calcmode="lin" valueType="num">
                                      <p:cBhvr>
                                        <p:cTn id="87" dur="500" fill="hold"/>
                                        <p:tgtEl>
                                          <p:spTgt spid="61"/>
                                        </p:tgtEl>
                                        <p:attrNameLst>
                                          <p:attrName>ppt_h</p:attrName>
                                        </p:attrNameLst>
                                      </p:cBhvr>
                                      <p:tavLst>
                                        <p:tav tm="0">
                                          <p:val>
                                            <p:fltVal val="0"/>
                                          </p:val>
                                        </p:tav>
                                        <p:tav tm="100000">
                                          <p:val>
                                            <p:strVal val="#ppt_h"/>
                                          </p:val>
                                        </p:tav>
                                      </p:tavLst>
                                    </p:anim>
                                    <p:anim calcmode="lin" valueType="num">
                                      <p:cBhvr>
                                        <p:cTn id="88" dur="500" fill="hold"/>
                                        <p:tgtEl>
                                          <p:spTgt spid="61"/>
                                        </p:tgtEl>
                                        <p:attrNameLst>
                                          <p:attrName>style.rotation</p:attrName>
                                        </p:attrNameLst>
                                      </p:cBhvr>
                                      <p:tavLst>
                                        <p:tav tm="0">
                                          <p:val>
                                            <p:fltVal val="360"/>
                                          </p:val>
                                        </p:tav>
                                        <p:tav tm="100000">
                                          <p:val>
                                            <p:fltVal val="0"/>
                                          </p:val>
                                        </p:tav>
                                      </p:tavLst>
                                    </p:anim>
                                    <p:animEffect transition="in" filter="fade">
                                      <p:cBhvr>
                                        <p:cTn id="89" dur="500"/>
                                        <p:tgtEl>
                                          <p:spTgt spid="61"/>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down)">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49" presetClass="entr" presetSubtype="0" decel="100000"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p:cTn id="97" dur="500" fill="hold"/>
                                        <p:tgtEl>
                                          <p:spTgt spid="36"/>
                                        </p:tgtEl>
                                        <p:attrNameLst>
                                          <p:attrName>ppt_w</p:attrName>
                                        </p:attrNameLst>
                                      </p:cBhvr>
                                      <p:tavLst>
                                        <p:tav tm="0">
                                          <p:val>
                                            <p:fltVal val="0"/>
                                          </p:val>
                                        </p:tav>
                                        <p:tav tm="100000">
                                          <p:val>
                                            <p:strVal val="#ppt_w"/>
                                          </p:val>
                                        </p:tav>
                                      </p:tavLst>
                                    </p:anim>
                                    <p:anim calcmode="lin" valueType="num">
                                      <p:cBhvr>
                                        <p:cTn id="98" dur="500" fill="hold"/>
                                        <p:tgtEl>
                                          <p:spTgt spid="36"/>
                                        </p:tgtEl>
                                        <p:attrNameLst>
                                          <p:attrName>ppt_h</p:attrName>
                                        </p:attrNameLst>
                                      </p:cBhvr>
                                      <p:tavLst>
                                        <p:tav tm="0">
                                          <p:val>
                                            <p:fltVal val="0"/>
                                          </p:val>
                                        </p:tav>
                                        <p:tav tm="100000">
                                          <p:val>
                                            <p:strVal val="#ppt_h"/>
                                          </p:val>
                                        </p:tav>
                                      </p:tavLst>
                                    </p:anim>
                                    <p:anim calcmode="lin" valueType="num">
                                      <p:cBhvr>
                                        <p:cTn id="99" dur="500" fill="hold"/>
                                        <p:tgtEl>
                                          <p:spTgt spid="36"/>
                                        </p:tgtEl>
                                        <p:attrNameLst>
                                          <p:attrName>style.rotation</p:attrName>
                                        </p:attrNameLst>
                                      </p:cBhvr>
                                      <p:tavLst>
                                        <p:tav tm="0">
                                          <p:val>
                                            <p:fltVal val="360"/>
                                          </p:val>
                                        </p:tav>
                                        <p:tav tm="100000">
                                          <p:val>
                                            <p:fltVal val="0"/>
                                          </p:val>
                                        </p:tav>
                                      </p:tavLst>
                                    </p:anim>
                                    <p:animEffect transition="in" filter="fade">
                                      <p:cBhvr>
                                        <p:cTn id="100" dur="500"/>
                                        <p:tgtEl>
                                          <p:spTgt spid="36"/>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42"/>
                                        </p:tgtEl>
                                        <p:attrNameLst>
                                          <p:attrName>style.visibility</p:attrName>
                                        </p:attrNameLst>
                                      </p:cBhvr>
                                      <p:to>
                                        <p:strVal val="visible"/>
                                      </p:to>
                                    </p:set>
                                    <p:anim calcmode="lin" valueType="num">
                                      <p:cBhvr>
                                        <p:cTn id="103" dur="500" fill="hold"/>
                                        <p:tgtEl>
                                          <p:spTgt spid="42"/>
                                        </p:tgtEl>
                                        <p:attrNameLst>
                                          <p:attrName>ppt_w</p:attrName>
                                        </p:attrNameLst>
                                      </p:cBhvr>
                                      <p:tavLst>
                                        <p:tav tm="0">
                                          <p:val>
                                            <p:fltVal val="0"/>
                                          </p:val>
                                        </p:tav>
                                        <p:tav tm="100000">
                                          <p:val>
                                            <p:strVal val="#ppt_w"/>
                                          </p:val>
                                        </p:tav>
                                      </p:tavLst>
                                    </p:anim>
                                    <p:anim calcmode="lin" valueType="num">
                                      <p:cBhvr>
                                        <p:cTn id="104" dur="500" fill="hold"/>
                                        <p:tgtEl>
                                          <p:spTgt spid="42"/>
                                        </p:tgtEl>
                                        <p:attrNameLst>
                                          <p:attrName>ppt_h</p:attrName>
                                        </p:attrNameLst>
                                      </p:cBhvr>
                                      <p:tavLst>
                                        <p:tav tm="0">
                                          <p:val>
                                            <p:fltVal val="0"/>
                                          </p:val>
                                        </p:tav>
                                        <p:tav tm="100000">
                                          <p:val>
                                            <p:strVal val="#ppt_h"/>
                                          </p:val>
                                        </p:tav>
                                      </p:tavLst>
                                    </p:anim>
                                    <p:anim calcmode="lin" valueType="num">
                                      <p:cBhvr>
                                        <p:cTn id="105" dur="500" fill="hold"/>
                                        <p:tgtEl>
                                          <p:spTgt spid="42"/>
                                        </p:tgtEl>
                                        <p:attrNameLst>
                                          <p:attrName>style.rotation</p:attrName>
                                        </p:attrNameLst>
                                      </p:cBhvr>
                                      <p:tavLst>
                                        <p:tav tm="0">
                                          <p:val>
                                            <p:fltVal val="360"/>
                                          </p:val>
                                        </p:tav>
                                        <p:tav tm="100000">
                                          <p:val>
                                            <p:fltVal val="0"/>
                                          </p:val>
                                        </p:tav>
                                      </p:tavLst>
                                    </p:anim>
                                    <p:animEffect transition="in" filter="fade">
                                      <p:cBhvr>
                                        <p:cTn id="106" dur="500"/>
                                        <p:tgtEl>
                                          <p:spTgt spid="42"/>
                                        </p:tgtEl>
                                      </p:cBhvr>
                                    </p:animEffect>
                                  </p:childTnLst>
                                </p:cTn>
                              </p:par>
                              <p:par>
                                <p:cTn id="107" presetID="49" presetClass="entr" presetSubtype="0" decel="100000" fill="hold" grpId="0" nodeType="withEffect">
                                  <p:stCondLst>
                                    <p:cond delay="0"/>
                                  </p:stCondLst>
                                  <p:childTnLst>
                                    <p:set>
                                      <p:cBhvr>
                                        <p:cTn id="108" dur="1" fill="hold">
                                          <p:stCondLst>
                                            <p:cond delay="0"/>
                                          </p:stCondLst>
                                        </p:cTn>
                                        <p:tgtEl>
                                          <p:spTgt spid="48"/>
                                        </p:tgtEl>
                                        <p:attrNameLst>
                                          <p:attrName>style.visibility</p:attrName>
                                        </p:attrNameLst>
                                      </p:cBhvr>
                                      <p:to>
                                        <p:strVal val="visible"/>
                                      </p:to>
                                    </p:set>
                                    <p:anim calcmode="lin" valueType="num">
                                      <p:cBhvr>
                                        <p:cTn id="109" dur="500" fill="hold"/>
                                        <p:tgtEl>
                                          <p:spTgt spid="48"/>
                                        </p:tgtEl>
                                        <p:attrNameLst>
                                          <p:attrName>ppt_w</p:attrName>
                                        </p:attrNameLst>
                                      </p:cBhvr>
                                      <p:tavLst>
                                        <p:tav tm="0">
                                          <p:val>
                                            <p:fltVal val="0"/>
                                          </p:val>
                                        </p:tav>
                                        <p:tav tm="100000">
                                          <p:val>
                                            <p:strVal val="#ppt_w"/>
                                          </p:val>
                                        </p:tav>
                                      </p:tavLst>
                                    </p:anim>
                                    <p:anim calcmode="lin" valueType="num">
                                      <p:cBhvr>
                                        <p:cTn id="110" dur="500" fill="hold"/>
                                        <p:tgtEl>
                                          <p:spTgt spid="48"/>
                                        </p:tgtEl>
                                        <p:attrNameLst>
                                          <p:attrName>ppt_h</p:attrName>
                                        </p:attrNameLst>
                                      </p:cBhvr>
                                      <p:tavLst>
                                        <p:tav tm="0">
                                          <p:val>
                                            <p:fltVal val="0"/>
                                          </p:val>
                                        </p:tav>
                                        <p:tav tm="100000">
                                          <p:val>
                                            <p:strVal val="#ppt_h"/>
                                          </p:val>
                                        </p:tav>
                                      </p:tavLst>
                                    </p:anim>
                                    <p:anim calcmode="lin" valueType="num">
                                      <p:cBhvr>
                                        <p:cTn id="111" dur="500" fill="hold"/>
                                        <p:tgtEl>
                                          <p:spTgt spid="48"/>
                                        </p:tgtEl>
                                        <p:attrNameLst>
                                          <p:attrName>style.rotation</p:attrName>
                                        </p:attrNameLst>
                                      </p:cBhvr>
                                      <p:tavLst>
                                        <p:tav tm="0">
                                          <p:val>
                                            <p:fltVal val="360"/>
                                          </p:val>
                                        </p:tav>
                                        <p:tav tm="100000">
                                          <p:val>
                                            <p:fltVal val="0"/>
                                          </p:val>
                                        </p:tav>
                                      </p:tavLst>
                                    </p:anim>
                                    <p:animEffect transition="in" filter="fade">
                                      <p:cBhvr>
                                        <p:cTn id="112" dur="500"/>
                                        <p:tgtEl>
                                          <p:spTgt spid="48"/>
                                        </p:tgtEl>
                                      </p:cBhvr>
                                    </p:animEffect>
                                  </p:childTnLst>
                                </p:cTn>
                              </p:par>
                              <p:par>
                                <p:cTn id="113" presetID="49" presetClass="entr" presetSubtype="0" decel="100000" fill="hold" grpId="0" nodeType="withEffect">
                                  <p:stCondLst>
                                    <p:cond delay="0"/>
                                  </p:stCondLst>
                                  <p:childTnLst>
                                    <p:set>
                                      <p:cBhvr>
                                        <p:cTn id="114" dur="1" fill="hold">
                                          <p:stCondLst>
                                            <p:cond delay="0"/>
                                          </p:stCondLst>
                                        </p:cTn>
                                        <p:tgtEl>
                                          <p:spTgt spid="62"/>
                                        </p:tgtEl>
                                        <p:attrNameLst>
                                          <p:attrName>style.visibility</p:attrName>
                                        </p:attrNameLst>
                                      </p:cBhvr>
                                      <p:to>
                                        <p:strVal val="visible"/>
                                      </p:to>
                                    </p:set>
                                    <p:anim calcmode="lin" valueType="num">
                                      <p:cBhvr>
                                        <p:cTn id="115" dur="500" fill="hold"/>
                                        <p:tgtEl>
                                          <p:spTgt spid="62"/>
                                        </p:tgtEl>
                                        <p:attrNameLst>
                                          <p:attrName>ppt_w</p:attrName>
                                        </p:attrNameLst>
                                      </p:cBhvr>
                                      <p:tavLst>
                                        <p:tav tm="0">
                                          <p:val>
                                            <p:fltVal val="0"/>
                                          </p:val>
                                        </p:tav>
                                        <p:tav tm="100000">
                                          <p:val>
                                            <p:strVal val="#ppt_w"/>
                                          </p:val>
                                        </p:tav>
                                      </p:tavLst>
                                    </p:anim>
                                    <p:anim calcmode="lin" valueType="num">
                                      <p:cBhvr>
                                        <p:cTn id="116" dur="500" fill="hold"/>
                                        <p:tgtEl>
                                          <p:spTgt spid="62"/>
                                        </p:tgtEl>
                                        <p:attrNameLst>
                                          <p:attrName>ppt_h</p:attrName>
                                        </p:attrNameLst>
                                      </p:cBhvr>
                                      <p:tavLst>
                                        <p:tav tm="0">
                                          <p:val>
                                            <p:fltVal val="0"/>
                                          </p:val>
                                        </p:tav>
                                        <p:tav tm="100000">
                                          <p:val>
                                            <p:strVal val="#ppt_h"/>
                                          </p:val>
                                        </p:tav>
                                      </p:tavLst>
                                    </p:anim>
                                    <p:anim calcmode="lin" valueType="num">
                                      <p:cBhvr>
                                        <p:cTn id="117" dur="500" fill="hold"/>
                                        <p:tgtEl>
                                          <p:spTgt spid="62"/>
                                        </p:tgtEl>
                                        <p:attrNameLst>
                                          <p:attrName>style.rotation</p:attrName>
                                        </p:attrNameLst>
                                      </p:cBhvr>
                                      <p:tavLst>
                                        <p:tav tm="0">
                                          <p:val>
                                            <p:fltVal val="360"/>
                                          </p:val>
                                        </p:tav>
                                        <p:tav tm="100000">
                                          <p:val>
                                            <p:fltVal val="0"/>
                                          </p:val>
                                        </p:tav>
                                      </p:tavLst>
                                    </p:anim>
                                    <p:animEffect transition="in" filter="fade">
                                      <p:cBhvr>
                                        <p:cTn id="11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3" grpId="0" animBg="1"/>
      <p:bldP spid="34" grpId="0" animBg="1"/>
      <p:bldP spid="35" grpId="0" animBg="1"/>
      <p:bldP spid="37" grpId="0" animBg="1"/>
      <p:bldP spid="39" grpId="0" animBg="1"/>
      <p:bldP spid="40" grpId="0" animBg="1"/>
      <p:bldP spid="49" grpId="0" animBg="1"/>
      <p:bldP spid="51" grpId="0" animBg="1"/>
      <p:bldP spid="52" grpId="0" animBg="1"/>
      <p:bldP spid="53" grpId="0" animBg="1"/>
      <p:bldP spid="54" grpId="0" animBg="1"/>
      <p:bldP spid="55" grpId="0" animBg="1"/>
      <p:bldP spid="57" grpId="0" animBg="1"/>
      <p:bldP spid="58" grpId="0" animBg="1"/>
      <p:bldP spid="59" grpId="0" animBg="1"/>
      <p:bldP spid="61" grpId="0" animBg="1"/>
      <p:bldP spid="29" grpId="0" animBg="1"/>
      <p:bldP spid="36" grpId="0" animBg="1"/>
      <p:bldP spid="42" grpId="0" animBg="1"/>
      <p:bldP spid="48" grpId="0" animBg="1"/>
      <p:bldP spid="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07B52654-59B6-620C-4426-09AE4E014AD9}"/>
              </a:ext>
            </a:extLst>
          </p:cNvPr>
          <p:cNvSpPr>
            <a:spLocks noGrp="1"/>
          </p:cNvSpPr>
          <p:nvPr>
            <p:ph type="title"/>
          </p:nvPr>
        </p:nvSpPr>
        <p:spPr>
          <a:xfrm>
            <a:off x="180109" y="196226"/>
            <a:ext cx="11707091" cy="916892"/>
          </a:xfrm>
        </p:spPr>
        <p:txBody>
          <a:bodyPr>
            <a:normAutofit fontScale="90000"/>
          </a:bodyPr>
          <a:lstStyle/>
          <a:p>
            <a:pPr algn="ctr"/>
            <a:r>
              <a:rPr kumimoji="1" lang="en-US" altLang="ja-JP" sz="6000" b="1" dirty="0">
                <a:solidFill>
                  <a:srgbClr val="FF0000"/>
                </a:solidFill>
              </a:rPr>
              <a:t>Home Group </a:t>
            </a:r>
            <a:r>
              <a:rPr kumimoji="1" lang="ja-JP" altLang="en-US" sz="6000" b="1">
                <a:solidFill>
                  <a:srgbClr val="FF0000"/>
                </a:solidFill>
              </a:rPr>
              <a:t>⇄</a:t>
            </a:r>
            <a:r>
              <a:rPr kumimoji="1" lang="en-US" altLang="ja-JP" sz="6000" b="1" dirty="0">
                <a:solidFill>
                  <a:srgbClr val="FF0000"/>
                </a:solidFill>
              </a:rPr>
              <a:t> Expert Group (A</a:t>
            </a:r>
            <a:r>
              <a:rPr kumimoji="1" lang="ja-JP" altLang="en-US" sz="6000" b="1">
                <a:solidFill>
                  <a:srgbClr val="FF0000"/>
                </a:solidFill>
              </a:rPr>
              <a:t>組</a:t>
            </a:r>
            <a:r>
              <a:rPr kumimoji="1" lang="en-US" altLang="ja-JP" sz="6000" b="1" dirty="0">
                <a:solidFill>
                  <a:srgbClr val="FF0000"/>
                </a:solidFill>
              </a:rPr>
              <a:t>)</a:t>
            </a:r>
            <a:endParaRPr kumimoji="1" lang="ja-JP" altLang="en-US" sz="6000" b="1" dirty="0">
              <a:solidFill>
                <a:srgbClr val="FF0000"/>
              </a:solidFill>
            </a:endParaRPr>
          </a:p>
        </p:txBody>
      </p:sp>
      <p:pic>
        <p:nvPicPr>
          <p:cNvPr id="4" name="図 3">
            <a:extLst>
              <a:ext uri="{FF2B5EF4-FFF2-40B4-BE49-F238E27FC236}">
                <a16:creationId xmlns:a16="http://schemas.microsoft.com/office/drawing/2014/main" id="{27E8D0FC-72EC-7AD4-43B0-BA3A70512A2E}"/>
              </a:ext>
            </a:extLst>
          </p:cNvPr>
          <p:cNvPicPr>
            <a:picLocks noChangeAspect="1"/>
          </p:cNvPicPr>
          <p:nvPr/>
        </p:nvPicPr>
        <p:blipFill>
          <a:blip r:embed="rId2"/>
          <a:stretch>
            <a:fillRect/>
          </a:stretch>
        </p:blipFill>
        <p:spPr>
          <a:xfrm>
            <a:off x="1212271" y="1113117"/>
            <a:ext cx="9538855" cy="5548657"/>
          </a:xfrm>
          <a:prstGeom prst="rect">
            <a:avLst/>
          </a:prstGeom>
        </p:spPr>
      </p:pic>
    </p:spTree>
    <p:extLst>
      <p:ext uri="{BB962C8B-B14F-4D97-AF65-F5344CB8AC3E}">
        <p14:creationId xmlns:p14="http://schemas.microsoft.com/office/powerpoint/2010/main" val="1429453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5A3CA-5525-4C3E-35B5-153EC40D7C92}"/>
            </a:ext>
          </a:extLst>
        </p:cNvPr>
        <p:cNvGrpSpPr/>
        <p:nvPr/>
      </p:nvGrpSpPr>
      <p:grpSpPr>
        <a:xfrm>
          <a:off x="0" y="0"/>
          <a:ext cx="0" cy="0"/>
          <a:chOff x="0" y="0"/>
          <a:chExt cx="0" cy="0"/>
        </a:xfrm>
      </p:grpSpPr>
      <p:sp>
        <p:nvSpPr>
          <p:cNvPr id="3" name="タイトル 1">
            <a:extLst>
              <a:ext uri="{FF2B5EF4-FFF2-40B4-BE49-F238E27FC236}">
                <a16:creationId xmlns:a16="http://schemas.microsoft.com/office/drawing/2014/main" id="{A2493F28-E9C8-123A-8A06-954F9BA852F1}"/>
              </a:ext>
            </a:extLst>
          </p:cNvPr>
          <p:cNvSpPr>
            <a:spLocks noGrp="1"/>
          </p:cNvSpPr>
          <p:nvPr>
            <p:ph type="title"/>
          </p:nvPr>
        </p:nvSpPr>
        <p:spPr>
          <a:xfrm>
            <a:off x="180109" y="196226"/>
            <a:ext cx="11707091" cy="916892"/>
          </a:xfrm>
        </p:spPr>
        <p:txBody>
          <a:bodyPr>
            <a:normAutofit fontScale="90000"/>
          </a:bodyPr>
          <a:lstStyle/>
          <a:p>
            <a:pPr algn="ctr"/>
            <a:r>
              <a:rPr kumimoji="1" lang="en-US" altLang="ja-JP" sz="6000" b="1" dirty="0">
                <a:solidFill>
                  <a:srgbClr val="FF0000"/>
                </a:solidFill>
              </a:rPr>
              <a:t>Home Group </a:t>
            </a:r>
            <a:r>
              <a:rPr kumimoji="1" lang="ja-JP" altLang="en-US" sz="6000" b="1">
                <a:solidFill>
                  <a:srgbClr val="FF0000"/>
                </a:solidFill>
              </a:rPr>
              <a:t>⇄</a:t>
            </a:r>
            <a:r>
              <a:rPr kumimoji="1" lang="en-US" altLang="ja-JP" sz="6000" b="1" dirty="0">
                <a:solidFill>
                  <a:srgbClr val="FF0000"/>
                </a:solidFill>
              </a:rPr>
              <a:t> Expert Group (B</a:t>
            </a:r>
            <a:r>
              <a:rPr kumimoji="1" lang="ja-JP" altLang="en-US" sz="6000" b="1">
                <a:solidFill>
                  <a:srgbClr val="FF0000"/>
                </a:solidFill>
              </a:rPr>
              <a:t>組</a:t>
            </a:r>
            <a:r>
              <a:rPr kumimoji="1" lang="en-US" altLang="ja-JP" sz="6000" b="1" dirty="0">
                <a:solidFill>
                  <a:srgbClr val="FF0000"/>
                </a:solidFill>
              </a:rPr>
              <a:t>)</a:t>
            </a:r>
            <a:endParaRPr kumimoji="1" lang="ja-JP" altLang="en-US" sz="6000" b="1" dirty="0">
              <a:solidFill>
                <a:srgbClr val="FF0000"/>
              </a:solidFill>
            </a:endParaRPr>
          </a:p>
        </p:txBody>
      </p:sp>
      <p:pic>
        <p:nvPicPr>
          <p:cNvPr id="5" name="図 4">
            <a:extLst>
              <a:ext uri="{FF2B5EF4-FFF2-40B4-BE49-F238E27FC236}">
                <a16:creationId xmlns:a16="http://schemas.microsoft.com/office/drawing/2014/main" id="{34E1D3E3-B480-6C49-1F25-D2B0052F52C4}"/>
              </a:ext>
            </a:extLst>
          </p:cNvPr>
          <p:cNvPicPr>
            <a:picLocks noChangeAspect="1"/>
          </p:cNvPicPr>
          <p:nvPr/>
        </p:nvPicPr>
        <p:blipFill>
          <a:blip r:embed="rId2"/>
          <a:stretch>
            <a:fillRect/>
          </a:stretch>
        </p:blipFill>
        <p:spPr>
          <a:xfrm>
            <a:off x="1314997" y="1113118"/>
            <a:ext cx="9562005" cy="5548656"/>
          </a:xfrm>
          <a:prstGeom prst="rect">
            <a:avLst/>
          </a:prstGeom>
        </p:spPr>
      </p:pic>
    </p:spTree>
    <p:extLst>
      <p:ext uri="{BB962C8B-B14F-4D97-AF65-F5344CB8AC3E}">
        <p14:creationId xmlns:p14="http://schemas.microsoft.com/office/powerpoint/2010/main" val="3817091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11" name="図 10">
            <a:extLst>
              <a:ext uri="{FF2B5EF4-FFF2-40B4-BE49-F238E27FC236}">
                <a16:creationId xmlns:a16="http://schemas.microsoft.com/office/drawing/2014/main" id="{A0D24BB9-9B17-D027-3319-61E4E9F0A1FE}"/>
              </a:ext>
            </a:extLst>
          </p:cNvPr>
          <p:cNvPicPr>
            <a:picLocks noChangeAspect="1"/>
          </p:cNvPicPr>
          <p:nvPr/>
        </p:nvPicPr>
        <p:blipFill>
          <a:blip r:embed="rId3"/>
          <a:stretch>
            <a:fillRect/>
          </a:stretch>
        </p:blipFill>
        <p:spPr>
          <a:xfrm>
            <a:off x="112767" y="1109179"/>
            <a:ext cx="6002927" cy="4345171"/>
          </a:xfrm>
          <a:prstGeom prst="rect">
            <a:avLst/>
          </a:prstGeom>
        </p:spPr>
      </p:pic>
      <p:pic>
        <p:nvPicPr>
          <p:cNvPr id="12" name="図 11">
            <a:extLst>
              <a:ext uri="{FF2B5EF4-FFF2-40B4-BE49-F238E27FC236}">
                <a16:creationId xmlns:a16="http://schemas.microsoft.com/office/drawing/2014/main" id="{CE00F3BB-F598-9C52-F480-289520721CB4}"/>
              </a:ext>
            </a:extLst>
          </p:cNvPr>
          <p:cNvPicPr>
            <a:picLocks noChangeAspect="1"/>
          </p:cNvPicPr>
          <p:nvPr/>
        </p:nvPicPr>
        <p:blipFill>
          <a:blip r:embed="rId4"/>
          <a:stretch>
            <a:fillRect/>
          </a:stretch>
        </p:blipFill>
        <p:spPr>
          <a:xfrm>
            <a:off x="6096000" y="1208922"/>
            <a:ext cx="5983233" cy="4245428"/>
          </a:xfrm>
          <a:prstGeom prst="rect">
            <a:avLst/>
          </a:prstGeom>
        </p:spPr>
      </p:pic>
      <p:sp>
        <p:nvSpPr>
          <p:cNvPr id="220" name="Google Shape;220;p20"/>
          <p:cNvSpPr txBox="1">
            <a:spLocks noGrp="1"/>
          </p:cNvSpPr>
          <p:nvPr>
            <p:ph type="title"/>
          </p:nvPr>
        </p:nvSpPr>
        <p:spPr>
          <a:xfrm>
            <a:off x="348343" y="211561"/>
            <a:ext cx="11517086" cy="897618"/>
          </a:xfrm>
        </p:spPr>
        <p:txBody>
          <a:bodyPr spcFirstLastPara="1" wrap="square" lIns="91425" tIns="45700" rIns="91425" bIns="45700" anchor="ctr" anchorCtr="0">
            <a:normAutofit/>
          </a:bodyPr>
          <a:lstStyle/>
          <a:p>
            <a:pPr marL="0" lvl="0" indent="0" rtl="0">
              <a:spcBef>
                <a:spcPts val="0"/>
              </a:spcBef>
              <a:spcAft>
                <a:spcPts val="0"/>
              </a:spcAft>
              <a:buClr>
                <a:srgbClr val="FF0000"/>
              </a:buClr>
              <a:buSzPts val="4400"/>
              <a:buFont typeface="Arial"/>
              <a:buNone/>
            </a:pPr>
            <a:r>
              <a:rPr lang="en-US" sz="4800" b="1" dirty="0">
                <a:solidFill>
                  <a:srgbClr val="0070C0"/>
                </a:solidFill>
              </a:rPr>
              <a:t>Expert’s Mission: </a:t>
            </a:r>
            <a:r>
              <a:rPr lang="en-US" sz="4800" b="1" dirty="0">
                <a:solidFill>
                  <a:srgbClr val="FF0000"/>
                </a:solidFill>
              </a:rPr>
              <a:t>Let’s use Sheet 2!</a:t>
            </a:r>
          </a:p>
        </p:txBody>
      </p:sp>
      <p:sp>
        <p:nvSpPr>
          <p:cNvPr id="8" name="Google Shape;220;p20">
            <a:extLst>
              <a:ext uri="{FF2B5EF4-FFF2-40B4-BE49-F238E27FC236}">
                <a16:creationId xmlns:a16="http://schemas.microsoft.com/office/drawing/2014/main" id="{3BEA958F-909D-4383-7A67-F5158B90B911}"/>
              </a:ext>
            </a:extLst>
          </p:cNvPr>
          <p:cNvSpPr txBox="1">
            <a:spLocks/>
          </p:cNvSpPr>
          <p:nvPr/>
        </p:nvSpPr>
        <p:spPr>
          <a:xfrm>
            <a:off x="348343" y="5384909"/>
            <a:ext cx="11517086" cy="129479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0000"/>
              </a:buClr>
              <a:buSzPts val="4400"/>
            </a:pPr>
            <a:r>
              <a:rPr lang="en-US" altLang="ja-JP" sz="4000" b="1" dirty="0">
                <a:solidFill>
                  <a:srgbClr val="FF0000"/>
                </a:solidFill>
              </a:rPr>
              <a:t>First, silent reading (5 mins).</a:t>
            </a:r>
            <a:endParaRPr lang="en-US" sz="4000" b="1" dirty="0">
              <a:solidFill>
                <a:srgbClr val="FF0000"/>
              </a:solidFill>
            </a:endParaRPr>
          </a:p>
          <a:p>
            <a:pPr>
              <a:buClr>
                <a:srgbClr val="FF0000"/>
              </a:buClr>
              <a:buSzPts val="4400"/>
            </a:pPr>
            <a:r>
              <a:rPr lang="en-US" sz="4000" b="1" dirty="0">
                <a:solidFill>
                  <a:srgbClr val="FF0000"/>
                </a:solidFill>
              </a:rPr>
              <a:t>Then, discuss in your small group (15 mins).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1"/>
          <p:cNvSpPr txBox="1">
            <a:spLocks noGrp="1"/>
          </p:cNvSpPr>
          <p:nvPr>
            <p:ph type="title"/>
          </p:nvPr>
        </p:nvSpPr>
        <p:spPr>
          <a:xfrm>
            <a:off x="399288" y="426085"/>
            <a:ext cx="10988040" cy="577964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9600"/>
              <a:buFont typeface="Arial"/>
              <a:buNone/>
            </a:pPr>
            <a:r>
              <a:rPr lang="en-US" sz="9600" b="1" dirty="0">
                <a:solidFill>
                  <a:srgbClr val="FF0000"/>
                </a:solidFill>
                <a:latin typeface="Arial"/>
                <a:ea typeface="Arial"/>
                <a:cs typeface="Arial"/>
                <a:sym typeface="Arial"/>
              </a:rPr>
              <a:t>20</a:t>
            </a:r>
            <a:r>
              <a:rPr lang="en-US" sz="9600" dirty="0">
                <a:latin typeface="Arial"/>
                <a:ea typeface="Arial"/>
                <a:cs typeface="Arial"/>
                <a:sym typeface="Arial"/>
              </a:rPr>
              <a:t> </a:t>
            </a:r>
            <a:r>
              <a:rPr lang="en-US" sz="9600" b="1" dirty="0">
                <a:solidFill>
                  <a:srgbClr val="FF0000"/>
                </a:solidFill>
                <a:latin typeface="Arial"/>
                <a:ea typeface="Arial"/>
                <a:cs typeface="Arial"/>
                <a:sym typeface="Arial"/>
              </a:rPr>
              <a:t>mins </a:t>
            </a:r>
            <a:br>
              <a:rPr lang="en-US" sz="9600" dirty="0">
                <a:latin typeface="Arial"/>
                <a:ea typeface="Arial"/>
                <a:cs typeface="Arial"/>
                <a:sym typeface="Arial"/>
              </a:rPr>
            </a:br>
            <a:r>
              <a:rPr lang="en-US" sz="9600" dirty="0">
                <a:latin typeface="Arial"/>
                <a:ea typeface="Arial"/>
                <a:cs typeface="Arial"/>
                <a:sym typeface="Arial"/>
              </a:rPr>
              <a:t>for </a:t>
            </a:r>
            <a:br>
              <a:rPr lang="en-US" sz="9600" dirty="0">
                <a:latin typeface="Arial"/>
                <a:ea typeface="Arial"/>
                <a:cs typeface="Arial"/>
                <a:sym typeface="Arial"/>
              </a:rPr>
            </a:br>
            <a:r>
              <a:rPr lang="en-US" sz="9600" b="1" dirty="0">
                <a:solidFill>
                  <a:srgbClr val="0070C0"/>
                </a:solidFill>
                <a:latin typeface="Arial"/>
                <a:ea typeface="Arial"/>
                <a:cs typeface="Arial"/>
                <a:sym typeface="Arial"/>
              </a:rPr>
              <a:t>Expert Activity</a:t>
            </a:r>
            <a:endParaRPr sz="9600" b="1" dirty="0">
              <a:solidFill>
                <a:srgbClr val="0070C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2"/>
          <p:cNvSpPr txBox="1">
            <a:spLocks noGrp="1"/>
          </p:cNvSpPr>
          <p:nvPr>
            <p:ph type="title"/>
          </p:nvPr>
        </p:nvSpPr>
        <p:spPr>
          <a:xfrm>
            <a:off x="195072" y="174053"/>
            <a:ext cx="11826240" cy="9354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solidFill>
                  <a:srgbClr val="0070C0"/>
                </a:solidFill>
                <a:latin typeface="Arial"/>
                <a:ea typeface="Arial"/>
                <a:cs typeface="Arial"/>
                <a:sym typeface="Arial"/>
              </a:rPr>
              <a:t>Home Group Sharing: </a:t>
            </a:r>
            <a:r>
              <a:rPr lang="en-US" b="1" dirty="0">
                <a:solidFill>
                  <a:srgbClr val="FF0000"/>
                </a:solidFill>
                <a:latin typeface="Arial"/>
                <a:ea typeface="Arial"/>
                <a:cs typeface="Arial"/>
                <a:sym typeface="Arial"/>
              </a:rPr>
              <a:t>Let’s use Sheet 2!</a:t>
            </a:r>
            <a:endParaRPr b="1" dirty="0">
              <a:solidFill>
                <a:srgbClr val="FF0000"/>
              </a:solidFill>
              <a:latin typeface="Arial"/>
              <a:ea typeface="Arial"/>
              <a:cs typeface="Arial"/>
              <a:sym typeface="Arial"/>
            </a:endParaRPr>
          </a:p>
        </p:txBody>
      </p:sp>
      <p:pic>
        <p:nvPicPr>
          <p:cNvPr id="4" name="図 3">
            <a:extLst>
              <a:ext uri="{FF2B5EF4-FFF2-40B4-BE49-F238E27FC236}">
                <a16:creationId xmlns:a16="http://schemas.microsoft.com/office/drawing/2014/main" id="{3090EF78-D7C0-2EDC-5CD7-34B8AC1C2703}"/>
              </a:ext>
            </a:extLst>
          </p:cNvPr>
          <p:cNvPicPr>
            <a:picLocks noChangeAspect="1"/>
          </p:cNvPicPr>
          <p:nvPr/>
        </p:nvPicPr>
        <p:blipFill>
          <a:blip r:embed="rId3"/>
          <a:stretch>
            <a:fillRect/>
          </a:stretch>
        </p:blipFill>
        <p:spPr>
          <a:xfrm>
            <a:off x="2209800" y="900403"/>
            <a:ext cx="7772400" cy="5783544"/>
          </a:xfrm>
          <a:prstGeom prst="rect">
            <a:avLst/>
          </a:prstGeom>
        </p:spPr>
      </p:pic>
      <p:sp>
        <p:nvSpPr>
          <p:cNvPr id="5" name="Google Shape;220;p20">
            <a:extLst>
              <a:ext uri="{FF2B5EF4-FFF2-40B4-BE49-F238E27FC236}">
                <a16:creationId xmlns:a16="http://schemas.microsoft.com/office/drawing/2014/main" id="{91B4763E-B8C2-C4A7-6E4F-8BC873CA22FA}"/>
              </a:ext>
            </a:extLst>
          </p:cNvPr>
          <p:cNvSpPr txBox="1">
            <a:spLocks/>
          </p:cNvSpPr>
          <p:nvPr/>
        </p:nvSpPr>
        <p:spPr>
          <a:xfrm>
            <a:off x="195071" y="3792175"/>
            <a:ext cx="11826240" cy="11608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0000"/>
              </a:buClr>
              <a:buSzPts val="4400"/>
            </a:pPr>
            <a:r>
              <a:rPr lang="en-US" sz="3600" b="1" dirty="0">
                <a:solidFill>
                  <a:srgbClr val="FF0000"/>
                </a:solidFill>
              </a:rPr>
              <a:t>Total time: 10 mins </a:t>
            </a:r>
          </a:p>
          <a:p>
            <a:pPr>
              <a:buClr>
                <a:srgbClr val="FF0000"/>
              </a:buClr>
              <a:buSzPts val="4400"/>
            </a:pPr>
            <a:r>
              <a:rPr lang="en-US" sz="3600" b="1" dirty="0">
                <a:solidFill>
                  <a:srgbClr val="FF0000"/>
                </a:solidFill>
              </a:rPr>
              <a:t>(Each person has about 3 mins).</a:t>
            </a:r>
          </a:p>
        </p:txBody>
      </p:sp>
      <p:sp>
        <p:nvSpPr>
          <p:cNvPr id="7" name="Google Shape;220;p20">
            <a:extLst>
              <a:ext uri="{FF2B5EF4-FFF2-40B4-BE49-F238E27FC236}">
                <a16:creationId xmlns:a16="http://schemas.microsoft.com/office/drawing/2014/main" id="{F4CDDB11-2079-9112-DE4A-EA162F404F5C}"/>
              </a:ext>
            </a:extLst>
          </p:cNvPr>
          <p:cNvSpPr txBox="1">
            <a:spLocks/>
          </p:cNvSpPr>
          <p:nvPr/>
        </p:nvSpPr>
        <p:spPr>
          <a:xfrm>
            <a:off x="195071" y="5512118"/>
            <a:ext cx="11826240" cy="790711"/>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0000"/>
              </a:buClr>
              <a:buSzPts val="4400"/>
            </a:pPr>
            <a:r>
              <a:rPr lang="en-US" sz="3600" b="1" dirty="0">
                <a:solidFill>
                  <a:srgbClr val="FF0000"/>
                </a:solidFill>
              </a:rPr>
              <a:t>Listeners, please take notes and ask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368643" y="163543"/>
            <a:ext cx="11423964" cy="1328960"/>
          </a:xfrm>
          <a:prstGeom prst="rect">
            <a:avLst/>
          </a:prstGeom>
          <a:noFill/>
          <a:ln w="31750">
            <a:solidFill>
              <a:schemeClr val="tx1"/>
            </a:solid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n-US" sz="5400" b="1" dirty="0">
                <a:solidFill>
                  <a:srgbClr val="FF0000"/>
                </a:solidFill>
                <a:latin typeface="Arial"/>
                <a:ea typeface="Arial"/>
                <a:cs typeface="Arial"/>
                <a:sym typeface="Arial"/>
              </a:rPr>
              <a:t>Rule</a:t>
            </a:r>
            <a:r>
              <a:rPr lang="en-US" sz="5400" b="1" dirty="0">
                <a:solidFill>
                  <a:schemeClr val="tx1"/>
                </a:solidFill>
                <a:latin typeface="Arial"/>
                <a:ea typeface="Arial"/>
                <a:cs typeface="Arial"/>
                <a:sym typeface="Arial"/>
              </a:rPr>
              <a:t> for </a:t>
            </a:r>
            <a:r>
              <a:rPr lang="en-US" sz="5400" b="1" dirty="0">
                <a:solidFill>
                  <a:srgbClr val="0070C0"/>
                </a:solidFill>
                <a:latin typeface="Arial"/>
                <a:ea typeface="Arial"/>
                <a:cs typeface="Arial"/>
                <a:sym typeface="Arial"/>
              </a:rPr>
              <a:t>pair work</a:t>
            </a:r>
            <a:r>
              <a:rPr lang="en-US" sz="5400" b="1" dirty="0">
                <a:solidFill>
                  <a:schemeClr val="tx1"/>
                </a:solidFill>
                <a:latin typeface="Arial"/>
                <a:ea typeface="Arial"/>
                <a:cs typeface="Arial"/>
                <a:sym typeface="Arial"/>
              </a:rPr>
              <a:t> and </a:t>
            </a:r>
            <a:r>
              <a:rPr lang="en-US" sz="5400" b="1" dirty="0">
                <a:solidFill>
                  <a:srgbClr val="00B050"/>
                </a:solidFill>
                <a:latin typeface="Arial"/>
                <a:ea typeface="Arial"/>
                <a:cs typeface="Arial"/>
                <a:sym typeface="Arial"/>
              </a:rPr>
              <a:t>group work </a:t>
            </a:r>
            <a:endParaRPr sz="5400" b="1" dirty="0">
              <a:solidFill>
                <a:srgbClr val="00B050"/>
              </a:solidFill>
              <a:latin typeface="Arial"/>
              <a:ea typeface="Arial"/>
              <a:cs typeface="Arial"/>
              <a:sym typeface="Arial"/>
            </a:endParaRPr>
          </a:p>
        </p:txBody>
      </p:sp>
      <p:sp>
        <p:nvSpPr>
          <p:cNvPr id="96" name="Google Shape;96;p2"/>
          <p:cNvSpPr/>
          <p:nvPr/>
        </p:nvSpPr>
        <p:spPr>
          <a:xfrm>
            <a:off x="1307757" y="1566672"/>
            <a:ext cx="2657856" cy="2584704"/>
          </a:xfrm>
          <a:prstGeom prst="ellipse">
            <a:avLst/>
          </a:prstGeom>
          <a:solidFill>
            <a:schemeClr val="accen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600" b="0" i="0" u="none" strike="noStrike" cap="none" dirty="0">
                <a:solidFill>
                  <a:schemeClr val="lt1"/>
                </a:solidFill>
                <a:latin typeface="Arial"/>
                <a:ea typeface="Arial"/>
                <a:cs typeface="Arial"/>
                <a:sym typeface="Arial"/>
              </a:rPr>
              <a:t>A</a:t>
            </a:r>
            <a:endParaRPr dirty="0"/>
          </a:p>
          <a:p>
            <a:pPr marL="0" marR="0" lvl="0" indent="0" algn="ctr" rtl="0">
              <a:spcBef>
                <a:spcPts val="0"/>
              </a:spcBef>
              <a:spcAft>
                <a:spcPts val="0"/>
              </a:spcAft>
              <a:buNone/>
            </a:pPr>
            <a:r>
              <a:rPr lang="en-US" sz="5400" b="0" i="0" u="none" strike="noStrike" cap="none" dirty="0">
                <a:solidFill>
                  <a:schemeClr val="lt1"/>
                </a:solidFill>
                <a:latin typeface="Arial"/>
                <a:ea typeface="Arial"/>
                <a:cs typeface="Arial"/>
                <a:sym typeface="Arial"/>
              </a:rPr>
              <a:t>Left</a:t>
            </a:r>
            <a:endParaRPr sz="5400" b="0" i="0" u="none" strike="noStrike" cap="none" dirty="0">
              <a:solidFill>
                <a:schemeClr val="lt1"/>
              </a:solidFill>
              <a:latin typeface="Arial"/>
              <a:ea typeface="Arial"/>
              <a:cs typeface="Arial"/>
              <a:sym typeface="Arial"/>
            </a:endParaRPr>
          </a:p>
        </p:txBody>
      </p:sp>
      <p:sp>
        <p:nvSpPr>
          <p:cNvPr id="97" name="Google Shape;97;p2"/>
          <p:cNvSpPr/>
          <p:nvPr/>
        </p:nvSpPr>
        <p:spPr>
          <a:xfrm>
            <a:off x="7909725" y="1566672"/>
            <a:ext cx="2657856" cy="2584704"/>
          </a:xfrm>
          <a:prstGeom prst="ellipse">
            <a:avLst/>
          </a:prstGeom>
          <a:solidFill>
            <a:schemeClr val="accen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600" b="0" i="0" u="none" strike="noStrike" cap="none" dirty="0">
                <a:solidFill>
                  <a:schemeClr val="lt1"/>
                </a:solidFill>
                <a:latin typeface="Arial"/>
                <a:ea typeface="Arial"/>
                <a:cs typeface="Arial"/>
                <a:sym typeface="Arial"/>
              </a:rPr>
              <a:t>B</a:t>
            </a:r>
            <a:endParaRPr dirty="0"/>
          </a:p>
          <a:p>
            <a:pPr marL="0" marR="0" lvl="0" indent="0" algn="ctr" rtl="0">
              <a:spcBef>
                <a:spcPts val="0"/>
              </a:spcBef>
              <a:spcAft>
                <a:spcPts val="0"/>
              </a:spcAft>
              <a:buNone/>
            </a:pPr>
            <a:r>
              <a:rPr lang="en-US" sz="5400" b="0" i="0" u="none" strike="noStrike" cap="none" dirty="0">
                <a:solidFill>
                  <a:schemeClr val="lt1"/>
                </a:solidFill>
                <a:latin typeface="Arial"/>
                <a:ea typeface="Arial"/>
                <a:cs typeface="Arial"/>
                <a:sym typeface="Arial"/>
              </a:rPr>
              <a:t>Right</a:t>
            </a:r>
            <a:endParaRPr sz="5400" b="0" i="0" u="none" strike="noStrike" cap="none" dirty="0">
              <a:solidFill>
                <a:schemeClr val="lt1"/>
              </a:solidFill>
              <a:latin typeface="Arial"/>
              <a:ea typeface="Arial"/>
              <a:cs typeface="Arial"/>
              <a:sym typeface="Arial"/>
            </a:endParaRPr>
          </a:p>
        </p:txBody>
      </p:sp>
      <p:sp>
        <p:nvSpPr>
          <p:cNvPr id="98" name="Google Shape;98;p2"/>
          <p:cNvSpPr txBox="1"/>
          <p:nvPr/>
        </p:nvSpPr>
        <p:spPr>
          <a:xfrm>
            <a:off x="6352032" y="5120931"/>
            <a:ext cx="583996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0" i="0" u="none" strike="noStrike" cap="none">
                <a:solidFill>
                  <a:srgbClr val="FF0000"/>
                </a:solidFill>
                <a:latin typeface="Arial"/>
                <a:ea typeface="Arial"/>
                <a:cs typeface="Arial"/>
                <a:sym typeface="Arial"/>
              </a:rPr>
              <a:t>　　　　</a:t>
            </a:r>
            <a:endParaRPr/>
          </a:p>
        </p:txBody>
      </p:sp>
      <p:sp>
        <p:nvSpPr>
          <p:cNvPr id="99" name="Google Shape;99;p2"/>
          <p:cNvSpPr/>
          <p:nvPr/>
        </p:nvSpPr>
        <p:spPr>
          <a:xfrm>
            <a:off x="4437888" y="1566672"/>
            <a:ext cx="2767584" cy="804672"/>
          </a:xfrm>
          <a:prstGeom prst="rightArrow">
            <a:avLst>
              <a:gd name="adj1" fmla="val 50000"/>
              <a:gd name="adj2" fmla="val 50000"/>
            </a:avLst>
          </a:prstGeom>
          <a:solidFill>
            <a:schemeClr val="accen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0" name="Google Shape;100;p2"/>
          <p:cNvSpPr/>
          <p:nvPr/>
        </p:nvSpPr>
        <p:spPr>
          <a:xfrm>
            <a:off x="4425696" y="3066579"/>
            <a:ext cx="2779776" cy="804672"/>
          </a:xfrm>
          <a:prstGeom prst="leftArrow">
            <a:avLst>
              <a:gd name="adj1" fmla="val 50000"/>
              <a:gd name="adj2" fmla="val 50000"/>
            </a:avLst>
          </a:prstGeom>
          <a:solidFill>
            <a:schemeClr val="accen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1" name="Google Shape;101;p2"/>
          <p:cNvSpPr txBox="1"/>
          <p:nvPr/>
        </p:nvSpPr>
        <p:spPr>
          <a:xfrm>
            <a:off x="368643" y="4486656"/>
            <a:ext cx="6836829" cy="22159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dirty="0">
                <a:solidFill>
                  <a:srgbClr val="FF0000"/>
                </a:solidFill>
                <a:latin typeface="Arial"/>
                <a:ea typeface="Arial"/>
                <a:cs typeface="Arial"/>
                <a:sym typeface="Arial"/>
              </a:rPr>
              <a:t>Respect</a:t>
            </a:r>
            <a:r>
              <a:rPr lang="en-US" sz="6000" b="1" dirty="0">
                <a:solidFill>
                  <a:schemeClr val="dk1"/>
                </a:solidFill>
                <a:latin typeface="Arial"/>
                <a:ea typeface="Arial"/>
                <a:cs typeface="Arial"/>
                <a:sym typeface="Arial"/>
              </a:rPr>
              <a:t> </a:t>
            </a:r>
            <a:r>
              <a:rPr lang="en-US" sz="6000" b="1" dirty="0">
                <a:solidFill>
                  <a:schemeClr val="tx1"/>
                </a:solidFill>
                <a:latin typeface="Arial"/>
                <a:ea typeface="Arial"/>
                <a:cs typeface="Arial"/>
                <a:sym typeface="Arial"/>
              </a:rPr>
              <a:t>your </a:t>
            </a:r>
            <a:r>
              <a:rPr lang="en-US" sz="6000" b="1" dirty="0">
                <a:solidFill>
                  <a:srgbClr val="00B050"/>
                </a:solidFill>
                <a:latin typeface="Arial"/>
                <a:ea typeface="Arial"/>
                <a:cs typeface="Arial"/>
                <a:sym typeface="Arial"/>
              </a:rPr>
              <a:t>partner</a:t>
            </a:r>
            <a:r>
              <a:rPr lang="en-US" sz="6000" b="1" dirty="0">
                <a:solidFill>
                  <a:schemeClr val="tx1"/>
                </a:solidFill>
                <a:latin typeface="Arial"/>
                <a:ea typeface="Arial"/>
                <a:cs typeface="Arial"/>
                <a:sym typeface="Arial"/>
              </a:rPr>
              <a:t> or </a:t>
            </a:r>
            <a:r>
              <a:rPr lang="en-US" sz="6000" b="1" dirty="0">
                <a:solidFill>
                  <a:srgbClr val="00B050"/>
                </a:solidFill>
                <a:latin typeface="Arial"/>
                <a:ea typeface="Arial"/>
                <a:cs typeface="Arial"/>
                <a:sym typeface="Arial"/>
              </a:rPr>
              <a:t>group</a:t>
            </a:r>
            <a:r>
              <a:rPr lang="en-US" sz="6000" b="1" dirty="0">
                <a:solidFill>
                  <a:schemeClr val="dk1"/>
                </a:solidFill>
                <a:latin typeface="Arial"/>
                <a:ea typeface="Arial"/>
                <a:cs typeface="Arial"/>
                <a:sym typeface="Arial"/>
              </a:rPr>
              <a:t>.</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pic>
        <p:nvPicPr>
          <p:cNvPr id="102" name="Google Shape;102;p2" descr="ペア活動 – イラストせんせい|使いやすいフリー素材集 さん"/>
          <p:cNvPicPr preferRelativeResize="0"/>
          <p:nvPr/>
        </p:nvPicPr>
        <p:blipFill rotWithShape="1">
          <a:blip r:embed="rId3">
            <a:alphaModFix/>
          </a:blip>
          <a:srcRect/>
          <a:stretch/>
        </p:blipFill>
        <p:spPr>
          <a:xfrm>
            <a:off x="7286272" y="4299715"/>
            <a:ext cx="2456039" cy="245603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a:extLst>
            <a:ext uri="{FF2B5EF4-FFF2-40B4-BE49-F238E27FC236}">
              <a16:creationId xmlns:a16="http://schemas.microsoft.com/office/drawing/2014/main" id="{BB4C156B-B1D5-0E40-AE68-44F160CFFCF9}"/>
            </a:ext>
          </a:extLst>
        </p:cNvPr>
        <p:cNvGrpSpPr/>
        <p:nvPr/>
      </p:nvGrpSpPr>
      <p:grpSpPr>
        <a:xfrm>
          <a:off x="0" y="0"/>
          <a:ext cx="0" cy="0"/>
          <a:chOff x="0" y="0"/>
          <a:chExt cx="0" cy="0"/>
        </a:xfrm>
      </p:grpSpPr>
      <p:sp>
        <p:nvSpPr>
          <p:cNvPr id="226" name="Google Shape;226;p21">
            <a:extLst>
              <a:ext uri="{FF2B5EF4-FFF2-40B4-BE49-F238E27FC236}">
                <a16:creationId xmlns:a16="http://schemas.microsoft.com/office/drawing/2014/main" id="{566A558B-EFD6-D6EF-B3B9-6412AB497919}"/>
              </a:ext>
            </a:extLst>
          </p:cNvPr>
          <p:cNvSpPr txBox="1">
            <a:spLocks noGrp="1"/>
          </p:cNvSpPr>
          <p:nvPr>
            <p:ph type="title"/>
          </p:nvPr>
        </p:nvSpPr>
        <p:spPr>
          <a:xfrm>
            <a:off x="239486" y="447856"/>
            <a:ext cx="11713028" cy="577964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9600"/>
              <a:buFont typeface="Arial"/>
              <a:buNone/>
            </a:pPr>
            <a:r>
              <a:rPr lang="en-US" sz="9600" b="1" dirty="0">
                <a:solidFill>
                  <a:srgbClr val="FF0000"/>
                </a:solidFill>
              </a:rPr>
              <a:t>10</a:t>
            </a:r>
            <a:r>
              <a:rPr lang="en-US" sz="9600" dirty="0">
                <a:latin typeface="Arial"/>
                <a:ea typeface="Arial"/>
                <a:cs typeface="Arial"/>
                <a:sym typeface="Arial"/>
              </a:rPr>
              <a:t> </a:t>
            </a:r>
            <a:r>
              <a:rPr lang="en-US" sz="9600" b="1" dirty="0">
                <a:solidFill>
                  <a:srgbClr val="FF0000"/>
                </a:solidFill>
                <a:latin typeface="Arial"/>
                <a:ea typeface="Arial"/>
                <a:cs typeface="Arial"/>
                <a:sym typeface="Arial"/>
              </a:rPr>
              <a:t>mins </a:t>
            </a:r>
            <a:br>
              <a:rPr lang="en-US" sz="9600" dirty="0">
                <a:latin typeface="Arial"/>
                <a:ea typeface="Arial"/>
                <a:cs typeface="Arial"/>
                <a:sym typeface="Arial"/>
              </a:rPr>
            </a:br>
            <a:r>
              <a:rPr lang="en-US" sz="9600" dirty="0">
                <a:latin typeface="Arial"/>
                <a:ea typeface="Arial"/>
                <a:cs typeface="Arial"/>
                <a:sym typeface="Arial"/>
              </a:rPr>
              <a:t>for </a:t>
            </a:r>
            <a:br>
              <a:rPr lang="en-US" sz="9600" dirty="0">
                <a:latin typeface="Arial"/>
                <a:ea typeface="Arial"/>
                <a:cs typeface="Arial"/>
                <a:sym typeface="Arial"/>
              </a:rPr>
            </a:br>
            <a:r>
              <a:rPr lang="en-US" sz="9600" b="1" dirty="0">
                <a:solidFill>
                  <a:srgbClr val="0070C0"/>
                </a:solidFill>
                <a:latin typeface="Arial"/>
                <a:ea typeface="Arial"/>
                <a:cs typeface="Arial"/>
                <a:sym typeface="Arial"/>
              </a:rPr>
              <a:t>Home Group Sharing</a:t>
            </a:r>
            <a:endParaRPr sz="9600" b="1" dirty="0">
              <a:solidFill>
                <a:srgbClr val="0070C0"/>
              </a:solidFill>
              <a:latin typeface="Arial"/>
              <a:ea typeface="Arial"/>
              <a:cs typeface="Arial"/>
              <a:sym typeface="Arial"/>
            </a:endParaRPr>
          </a:p>
        </p:txBody>
      </p:sp>
    </p:spTree>
    <p:extLst>
      <p:ext uri="{BB962C8B-B14F-4D97-AF65-F5344CB8AC3E}">
        <p14:creationId xmlns:p14="http://schemas.microsoft.com/office/powerpoint/2010/main" val="1238463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3"/>
          <p:cNvSpPr txBox="1">
            <a:spLocks noGrp="1"/>
          </p:cNvSpPr>
          <p:nvPr>
            <p:ph type="title"/>
          </p:nvPr>
        </p:nvSpPr>
        <p:spPr>
          <a:xfrm>
            <a:off x="134112"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50"/>
              </a:buClr>
              <a:buSzPts val="4400"/>
              <a:buFont typeface="Arial"/>
              <a:buNone/>
            </a:pPr>
            <a:r>
              <a:rPr lang="en-US" b="1">
                <a:solidFill>
                  <a:srgbClr val="00B050"/>
                </a:solidFill>
                <a:latin typeface="Arial"/>
                <a:ea typeface="Arial"/>
                <a:cs typeface="Arial"/>
                <a:sym typeface="Arial"/>
              </a:rPr>
              <a:t>Expression for ①</a:t>
            </a:r>
            <a:endParaRPr b="1">
              <a:latin typeface="Arial"/>
              <a:ea typeface="Arial"/>
              <a:cs typeface="Arial"/>
              <a:sym typeface="Arial"/>
            </a:endParaRPr>
          </a:p>
        </p:txBody>
      </p:sp>
      <p:sp>
        <p:nvSpPr>
          <p:cNvPr id="239" name="Google Shape;239;p23"/>
          <p:cNvSpPr txBox="1">
            <a:spLocks noGrp="1"/>
          </p:cNvSpPr>
          <p:nvPr>
            <p:ph type="body" idx="1"/>
          </p:nvPr>
        </p:nvSpPr>
        <p:spPr>
          <a:xfrm>
            <a:off x="134112" y="1572768"/>
            <a:ext cx="11740896" cy="488899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F0F0F"/>
              </a:buClr>
              <a:buSzPts val="4000"/>
              <a:buNone/>
            </a:pPr>
            <a:r>
              <a:rPr lang="en-US" sz="4000">
                <a:solidFill>
                  <a:srgbClr val="0F0F0F"/>
                </a:solidFill>
                <a:highlight>
                  <a:srgbClr val="FFFFFF"/>
                </a:highlight>
                <a:latin typeface="Arial"/>
                <a:ea typeface="Arial"/>
                <a:cs typeface="Arial"/>
                <a:sym typeface="Arial"/>
              </a:rPr>
              <a:t>元の英文全体を簡単に言い換えたい場合</a:t>
            </a:r>
            <a:endParaRPr sz="4000">
              <a:solidFill>
                <a:srgbClr val="0F0F0F"/>
              </a:solidFill>
              <a:highlight>
                <a:srgbClr val="FFFFFF"/>
              </a:highlight>
            </a:endParaRPr>
          </a:p>
          <a:p>
            <a:pPr marL="0" lvl="0" indent="0" algn="l" rtl="0">
              <a:lnSpc>
                <a:spcPct val="90000"/>
              </a:lnSpc>
              <a:spcBef>
                <a:spcPts val="1000"/>
              </a:spcBef>
              <a:spcAft>
                <a:spcPts val="0"/>
              </a:spcAft>
              <a:buClr>
                <a:schemeClr val="dk1"/>
              </a:buClr>
              <a:buSzPts val="4000"/>
              <a:buNone/>
            </a:pPr>
            <a:endParaRPr sz="4000">
              <a:solidFill>
                <a:srgbClr val="0F0F0F"/>
              </a:solidFill>
              <a:highlight>
                <a:srgbClr val="FFFFFF"/>
              </a:highlight>
            </a:endParaRPr>
          </a:p>
          <a:p>
            <a:pPr marL="0" lvl="0" indent="0" algn="l" rtl="0">
              <a:lnSpc>
                <a:spcPct val="90000"/>
              </a:lnSpc>
              <a:spcBef>
                <a:spcPts val="1000"/>
              </a:spcBef>
              <a:spcAft>
                <a:spcPts val="0"/>
              </a:spcAft>
              <a:buClr>
                <a:srgbClr val="0F0F0F"/>
              </a:buClr>
              <a:buSzPts val="4000"/>
              <a:buNone/>
            </a:pPr>
            <a:r>
              <a:rPr lang="en-US" sz="4000">
                <a:solidFill>
                  <a:srgbClr val="0F0F0F"/>
                </a:solidFill>
                <a:highlight>
                  <a:srgbClr val="FFFFFF"/>
                </a:highlight>
                <a:latin typeface="Arial"/>
                <a:ea typeface="Arial"/>
                <a:cs typeface="Arial"/>
                <a:sym typeface="Arial"/>
              </a:rPr>
              <a:t>・・・</a:t>
            </a:r>
            <a:r>
              <a:rPr lang="en-US" sz="4000">
                <a:solidFill>
                  <a:srgbClr val="0F0F0F"/>
                </a:solidFill>
                <a:highlight>
                  <a:srgbClr val="FFFFFF"/>
                </a:highlight>
              </a:rPr>
              <a:t> </a:t>
            </a:r>
            <a:r>
              <a:rPr lang="en-US" sz="4000" b="1">
                <a:solidFill>
                  <a:srgbClr val="0F0F0F"/>
                </a:solidFill>
                <a:highlight>
                  <a:srgbClr val="FFFFFF"/>
                </a:highlight>
              </a:rPr>
              <a:t>means that </a:t>
            </a:r>
            <a:r>
              <a:rPr lang="en-US" sz="4000">
                <a:solidFill>
                  <a:srgbClr val="0F0F0F"/>
                </a:solidFill>
                <a:highlight>
                  <a:srgbClr val="FFFFFF"/>
                </a:highlight>
              </a:rPr>
              <a:t>〜.</a:t>
            </a:r>
            <a:endParaRPr/>
          </a:p>
          <a:p>
            <a:pPr marL="0" lvl="0" indent="0" algn="l" rtl="0">
              <a:lnSpc>
                <a:spcPct val="90000"/>
              </a:lnSpc>
              <a:spcBef>
                <a:spcPts val="1000"/>
              </a:spcBef>
              <a:spcAft>
                <a:spcPts val="0"/>
              </a:spcAft>
              <a:buClr>
                <a:srgbClr val="0F0F0F"/>
              </a:buClr>
              <a:buSzPts val="4000"/>
              <a:buNone/>
            </a:pPr>
            <a:r>
              <a:rPr lang="en-US" sz="4000">
                <a:solidFill>
                  <a:srgbClr val="0F0F0F"/>
                </a:solidFill>
                <a:highlight>
                  <a:srgbClr val="FFFFFF"/>
                </a:highlight>
              </a:rPr>
              <a:t> </a:t>
            </a:r>
            <a:r>
              <a:rPr lang="en-US" sz="4000">
                <a:solidFill>
                  <a:srgbClr val="0F0F0F"/>
                </a:solidFill>
                <a:highlight>
                  <a:srgbClr val="FFFFFF"/>
                </a:highlight>
                <a:latin typeface="Arial"/>
                <a:ea typeface="Arial"/>
                <a:cs typeface="Arial"/>
                <a:sym typeface="Arial"/>
              </a:rPr>
              <a:t>「・・・は〜という意味です。」</a:t>
            </a:r>
            <a:endParaRPr sz="4000">
              <a:solidFill>
                <a:srgbClr val="0F0F0F"/>
              </a:solidFill>
              <a:highlight>
                <a:srgbClr val="FFFFFF"/>
              </a:highlight>
            </a:endParaRPr>
          </a:p>
          <a:p>
            <a:pPr marL="0" lvl="0" indent="0" algn="l" rtl="0">
              <a:lnSpc>
                <a:spcPct val="90000"/>
              </a:lnSpc>
              <a:spcBef>
                <a:spcPts val="1000"/>
              </a:spcBef>
              <a:spcAft>
                <a:spcPts val="0"/>
              </a:spcAft>
              <a:buClr>
                <a:schemeClr val="dk1"/>
              </a:buClr>
              <a:buSzPts val="4000"/>
              <a:buNone/>
            </a:pPr>
            <a:endParaRPr sz="4000">
              <a:solidFill>
                <a:srgbClr val="0F0F0F"/>
              </a:solidFill>
              <a:highlight>
                <a:srgbClr val="FFFFFF"/>
              </a:highlight>
            </a:endParaRPr>
          </a:p>
          <a:p>
            <a:pPr marL="0" lvl="0" indent="0" algn="l" rtl="0">
              <a:lnSpc>
                <a:spcPct val="90000"/>
              </a:lnSpc>
              <a:spcBef>
                <a:spcPts val="1000"/>
              </a:spcBef>
              <a:spcAft>
                <a:spcPts val="0"/>
              </a:spcAft>
              <a:buClr>
                <a:srgbClr val="0F0F0F"/>
              </a:buClr>
              <a:buSzPts val="4000"/>
              <a:buNone/>
            </a:pPr>
            <a:r>
              <a:rPr lang="en-US" sz="4000">
                <a:solidFill>
                  <a:srgbClr val="0F0F0F"/>
                </a:solidFill>
                <a:highlight>
                  <a:srgbClr val="FFFFFF"/>
                </a:highlight>
                <a:latin typeface="Arial"/>
                <a:ea typeface="Arial"/>
                <a:cs typeface="Arial"/>
                <a:sym typeface="Arial"/>
              </a:rPr>
              <a:t>使い方：</a:t>
            </a:r>
            <a:r>
              <a:rPr lang="en-US" sz="4000">
                <a:solidFill>
                  <a:srgbClr val="0F0F0F"/>
                </a:solidFill>
                <a:highlight>
                  <a:srgbClr val="FFFFFF"/>
                </a:highlight>
                <a:latin typeface="Times New Roman"/>
                <a:ea typeface="Times New Roman"/>
                <a:cs typeface="Times New Roman"/>
                <a:sym typeface="Times New Roman"/>
              </a:rPr>
              <a:t>”</a:t>
            </a:r>
            <a:r>
              <a:rPr lang="en-US" sz="4000" b="1">
                <a:solidFill>
                  <a:srgbClr val="0F0F0F"/>
                </a:solidFill>
                <a:highlight>
                  <a:srgbClr val="FFFFFF"/>
                </a:highlight>
                <a:latin typeface="Arial"/>
                <a:ea typeface="Arial"/>
                <a:cs typeface="Arial"/>
                <a:sym typeface="Arial"/>
              </a:rPr>
              <a:t>元の文</a:t>
            </a:r>
            <a:r>
              <a:rPr lang="en-US" sz="4000">
                <a:solidFill>
                  <a:srgbClr val="0F0F0F"/>
                </a:solidFill>
                <a:highlight>
                  <a:srgbClr val="FFFFFF"/>
                </a:highlight>
                <a:latin typeface="Times New Roman"/>
                <a:ea typeface="Times New Roman"/>
                <a:cs typeface="Times New Roman"/>
                <a:sym typeface="Times New Roman"/>
              </a:rPr>
              <a:t>”</a:t>
            </a:r>
            <a:r>
              <a:rPr lang="en-US" sz="4000" b="1">
                <a:solidFill>
                  <a:srgbClr val="0F0F0F"/>
                </a:solidFill>
                <a:highlight>
                  <a:srgbClr val="FFFFFF"/>
                </a:highlight>
              </a:rPr>
              <a:t>means that </a:t>
            </a:r>
            <a:r>
              <a:rPr lang="en-US" sz="4000">
                <a:solidFill>
                  <a:srgbClr val="0F0F0F"/>
                </a:solidFill>
                <a:highlight>
                  <a:srgbClr val="FFFFFF"/>
                </a:highlight>
                <a:latin typeface="Times New Roman"/>
                <a:ea typeface="Times New Roman"/>
                <a:cs typeface="Times New Roman"/>
                <a:sym typeface="Times New Roman"/>
              </a:rPr>
              <a:t>“</a:t>
            </a:r>
            <a:r>
              <a:rPr lang="en-US" sz="4000" b="1" u="sng">
                <a:solidFill>
                  <a:srgbClr val="00B050"/>
                </a:solidFill>
                <a:highlight>
                  <a:srgbClr val="FFFFFF"/>
                </a:highlight>
                <a:latin typeface="Arial"/>
                <a:ea typeface="Arial"/>
                <a:cs typeface="Arial"/>
                <a:sym typeface="Arial"/>
              </a:rPr>
              <a:t>自分の使える語彙や文法</a:t>
            </a:r>
            <a:r>
              <a:rPr lang="en-US" sz="4000" b="1">
                <a:solidFill>
                  <a:srgbClr val="0F0F0F"/>
                </a:solidFill>
                <a:highlight>
                  <a:srgbClr val="FFFFFF"/>
                </a:highlight>
                <a:latin typeface="Arial"/>
                <a:ea typeface="Arial"/>
                <a:cs typeface="Arial"/>
                <a:sym typeface="Arial"/>
              </a:rPr>
              <a:t>で簡単な英語にした文</a:t>
            </a:r>
            <a:r>
              <a:rPr lang="en-US" sz="4000">
                <a:solidFill>
                  <a:srgbClr val="0F0F0F"/>
                </a:solidFill>
                <a:highlight>
                  <a:srgbClr val="FFFFFF"/>
                </a:highlight>
              </a:rPr>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4"/>
          <p:cNvSpPr txBox="1">
            <a:spLocks noGrp="1"/>
          </p:cNvSpPr>
          <p:nvPr>
            <p:ph type="title"/>
          </p:nvPr>
        </p:nvSpPr>
        <p:spPr>
          <a:xfrm>
            <a:off x="134112" y="18255"/>
            <a:ext cx="10515600" cy="87176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50"/>
              </a:buClr>
              <a:buSzPts val="4400"/>
              <a:buFont typeface="Arial"/>
              <a:buNone/>
            </a:pPr>
            <a:r>
              <a:rPr lang="en-US" b="1">
                <a:solidFill>
                  <a:srgbClr val="00B050"/>
                </a:solidFill>
                <a:latin typeface="Arial"/>
                <a:ea typeface="Arial"/>
                <a:cs typeface="Arial"/>
                <a:sym typeface="Arial"/>
              </a:rPr>
              <a:t>Expression for ②</a:t>
            </a:r>
            <a:endParaRPr b="1">
              <a:latin typeface="Arial"/>
              <a:ea typeface="Arial"/>
              <a:cs typeface="Arial"/>
              <a:sym typeface="Arial"/>
            </a:endParaRPr>
          </a:p>
        </p:txBody>
      </p:sp>
      <p:sp>
        <p:nvSpPr>
          <p:cNvPr id="245" name="Google Shape;245;p24"/>
          <p:cNvSpPr txBox="1">
            <a:spLocks noGrp="1"/>
          </p:cNvSpPr>
          <p:nvPr>
            <p:ph type="body" idx="1"/>
          </p:nvPr>
        </p:nvSpPr>
        <p:spPr>
          <a:xfrm>
            <a:off x="134112" y="768096"/>
            <a:ext cx="12057888" cy="59618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F0F0F"/>
              </a:buClr>
              <a:buSzPts val="4000"/>
              <a:buNone/>
            </a:pPr>
            <a:r>
              <a:rPr lang="en-US" sz="4000" b="1">
                <a:solidFill>
                  <a:srgbClr val="0F0F0F"/>
                </a:solidFill>
                <a:highlight>
                  <a:srgbClr val="FFFFFF"/>
                </a:highlight>
                <a:latin typeface="Arial"/>
                <a:ea typeface="Arial"/>
                <a:cs typeface="Arial"/>
                <a:sym typeface="Arial"/>
              </a:rPr>
              <a:t>・</a:t>
            </a:r>
            <a:r>
              <a:rPr lang="en-US" sz="4000" b="1">
                <a:solidFill>
                  <a:srgbClr val="0F0F0F"/>
                </a:solidFill>
                <a:highlight>
                  <a:srgbClr val="FFFFFF"/>
                </a:highlight>
              </a:rPr>
              <a:t>I was impressed </a:t>
            </a:r>
            <a:r>
              <a:rPr lang="en-US" sz="4000" b="1">
                <a:solidFill>
                  <a:srgbClr val="FF0000"/>
                </a:solidFill>
                <a:highlight>
                  <a:srgbClr val="FFFFFF"/>
                </a:highlight>
              </a:rPr>
              <a:t>the most</a:t>
            </a:r>
            <a:r>
              <a:rPr lang="en-US" sz="4000" b="1">
                <a:solidFill>
                  <a:srgbClr val="0F0F0F"/>
                </a:solidFill>
                <a:highlight>
                  <a:srgbClr val="FFFFFF"/>
                </a:highlight>
              </a:rPr>
              <a:t> by・・ ・ .</a:t>
            </a:r>
            <a:endParaRPr/>
          </a:p>
          <a:p>
            <a:pPr marL="0" lvl="0" indent="0" algn="l" rtl="0">
              <a:lnSpc>
                <a:spcPct val="90000"/>
              </a:lnSpc>
              <a:spcBef>
                <a:spcPts val="1000"/>
              </a:spcBef>
              <a:spcAft>
                <a:spcPts val="0"/>
              </a:spcAft>
              <a:buClr>
                <a:srgbClr val="0F0F0F"/>
              </a:buClr>
              <a:buSzPts val="3200"/>
              <a:buNone/>
            </a:pPr>
            <a:r>
              <a:rPr lang="en-US" sz="3200" b="1">
                <a:solidFill>
                  <a:srgbClr val="0F0F0F"/>
                </a:solidFill>
                <a:highlight>
                  <a:srgbClr val="FFFFFF"/>
                </a:highlight>
              </a:rPr>
              <a:t>「私は・ ・ ・という言葉に最も感動しました。」</a:t>
            </a:r>
            <a:endParaRPr sz="3200" b="1">
              <a:solidFill>
                <a:srgbClr val="0F0F0F"/>
              </a:solidFill>
              <a:highlight>
                <a:srgbClr val="FFFFFF"/>
              </a:highlight>
            </a:endParaRPr>
          </a:p>
          <a:p>
            <a:pPr marL="0" lvl="0" indent="0" algn="l" rtl="0">
              <a:lnSpc>
                <a:spcPct val="90000"/>
              </a:lnSpc>
              <a:spcBef>
                <a:spcPts val="1000"/>
              </a:spcBef>
              <a:spcAft>
                <a:spcPts val="0"/>
              </a:spcAft>
              <a:buClr>
                <a:schemeClr val="dk1"/>
              </a:buClr>
              <a:buSzPts val="3200"/>
              <a:buNone/>
            </a:pPr>
            <a:endParaRPr sz="3200" b="1">
              <a:solidFill>
                <a:srgbClr val="0F0F0F"/>
              </a:solidFill>
              <a:highlight>
                <a:srgbClr val="FFFFFF"/>
              </a:highlight>
            </a:endParaRPr>
          </a:p>
          <a:p>
            <a:pPr marL="0" lvl="0" indent="0" algn="l" rtl="0">
              <a:lnSpc>
                <a:spcPct val="90000"/>
              </a:lnSpc>
              <a:spcBef>
                <a:spcPts val="1000"/>
              </a:spcBef>
              <a:spcAft>
                <a:spcPts val="0"/>
              </a:spcAft>
              <a:buClr>
                <a:srgbClr val="0F0F0F"/>
              </a:buClr>
              <a:buSzPts val="4000"/>
              <a:buNone/>
            </a:pPr>
            <a:r>
              <a:rPr lang="en-US" sz="4000" b="1">
                <a:solidFill>
                  <a:srgbClr val="0F0F0F"/>
                </a:solidFill>
                <a:highlight>
                  <a:srgbClr val="FFFFFF"/>
                </a:highlight>
              </a:rPr>
              <a:t>・ I think it tells us that </a:t>
            </a:r>
            <a:r>
              <a:rPr lang="en-US" sz="4000">
                <a:solidFill>
                  <a:srgbClr val="0F0F0F"/>
                </a:solidFill>
                <a:highlight>
                  <a:srgbClr val="FFFFFF"/>
                </a:highlight>
                <a:latin typeface="Times New Roman"/>
                <a:ea typeface="Times New Roman"/>
                <a:cs typeface="Times New Roman"/>
                <a:sym typeface="Times New Roman"/>
              </a:rPr>
              <a:t>“</a:t>
            </a:r>
            <a:r>
              <a:rPr lang="en-US" sz="4000" b="1" u="sng">
                <a:solidFill>
                  <a:srgbClr val="00B050"/>
                </a:solidFill>
                <a:highlight>
                  <a:srgbClr val="FFFFFF"/>
                </a:highlight>
                <a:latin typeface="Arial"/>
                <a:ea typeface="Arial"/>
                <a:cs typeface="Arial"/>
                <a:sym typeface="Arial"/>
              </a:rPr>
              <a:t>自分の使える語彙や文法</a:t>
            </a:r>
            <a:r>
              <a:rPr lang="en-US" sz="4000" b="1">
                <a:solidFill>
                  <a:srgbClr val="0F0F0F"/>
                </a:solidFill>
                <a:highlight>
                  <a:srgbClr val="FFFFFF"/>
                </a:highlight>
                <a:latin typeface="Arial"/>
                <a:ea typeface="Arial"/>
                <a:cs typeface="Arial"/>
                <a:sym typeface="Arial"/>
              </a:rPr>
              <a:t>で簡単な英語にした文</a:t>
            </a:r>
            <a:r>
              <a:rPr lang="en-US" sz="4000">
                <a:solidFill>
                  <a:srgbClr val="0F0F0F"/>
                </a:solidFill>
                <a:highlight>
                  <a:srgbClr val="FFFFFF"/>
                </a:highlight>
                <a:latin typeface="Times New Roman"/>
                <a:ea typeface="Times New Roman"/>
                <a:cs typeface="Times New Roman"/>
                <a:sym typeface="Times New Roman"/>
              </a:rPr>
              <a:t>”</a:t>
            </a:r>
            <a:r>
              <a:rPr lang="en-US" sz="4000" b="1">
                <a:solidFill>
                  <a:srgbClr val="0F0F0F"/>
                </a:solidFill>
                <a:highlight>
                  <a:srgbClr val="FFFFFF"/>
                </a:highlight>
              </a:rPr>
              <a:t>. </a:t>
            </a:r>
            <a:endParaRPr/>
          </a:p>
          <a:p>
            <a:pPr marL="0" lvl="0" indent="0" algn="l" rtl="0">
              <a:lnSpc>
                <a:spcPct val="90000"/>
              </a:lnSpc>
              <a:spcBef>
                <a:spcPts val="1000"/>
              </a:spcBef>
              <a:spcAft>
                <a:spcPts val="0"/>
              </a:spcAft>
              <a:buClr>
                <a:srgbClr val="0F0F0F"/>
              </a:buClr>
              <a:buSzPts val="3200"/>
              <a:buNone/>
            </a:pPr>
            <a:r>
              <a:rPr lang="en-US" sz="3200" b="1">
                <a:solidFill>
                  <a:srgbClr val="0F0F0F"/>
                </a:solidFill>
                <a:highlight>
                  <a:srgbClr val="FFFFFF"/>
                </a:highlight>
                <a:latin typeface="Arial"/>
                <a:ea typeface="Arial"/>
                <a:cs typeface="Arial"/>
                <a:sym typeface="Arial"/>
              </a:rPr>
              <a:t>「私はそのメッセージは私たちに</a:t>
            </a:r>
            <a:r>
              <a:rPr lang="en-US" sz="3200">
                <a:solidFill>
                  <a:srgbClr val="0F0F0F"/>
                </a:solidFill>
                <a:highlight>
                  <a:srgbClr val="FFFFFF"/>
                </a:highlight>
              </a:rPr>
              <a:t>“ 〜”</a:t>
            </a:r>
            <a:r>
              <a:rPr lang="en-US" sz="3200" b="1">
                <a:solidFill>
                  <a:srgbClr val="0F0F0F"/>
                </a:solidFill>
                <a:highlight>
                  <a:srgbClr val="FFFFFF"/>
                </a:highlight>
                <a:latin typeface="Arial"/>
                <a:ea typeface="Arial"/>
                <a:cs typeface="Arial"/>
                <a:sym typeface="Arial"/>
              </a:rPr>
              <a:t>ということを伝えてくれていると思います。」</a:t>
            </a:r>
            <a:endParaRPr sz="3200" b="1">
              <a:solidFill>
                <a:srgbClr val="0F0F0F"/>
              </a:solidFill>
              <a:highlight>
                <a:srgbClr val="FFFFFF"/>
              </a:highlight>
            </a:endParaRPr>
          </a:p>
          <a:p>
            <a:pPr marL="0" lvl="0" indent="0" algn="l" rtl="0">
              <a:lnSpc>
                <a:spcPct val="90000"/>
              </a:lnSpc>
              <a:spcBef>
                <a:spcPts val="1000"/>
              </a:spcBef>
              <a:spcAft>
                <a:spcPts val="0"/>
              </a:spcAft>
              <a:buClr>
                <a:schemeClr val="dk1"/>
              </a:buClr>
              <a:buSzPts val="3200"/>
              <a:buNone/>
            </a:pPr>
            <a:endParaRPr sz="3200" b="1">
              <a:solidFill>
                <a:srgbClr val="0F0F0F"/>
              </a:solidFill>
              <a:highlight>
                <a:srgbClr val="FFFFFF"/>
              </a:highlight>
            </a:endParaRPr>
          </a:p>
          <a:p>
            <a:pPr marL="0" lvl="0" indent="0" algn="l" rtl="0">
              <a:lnSpc>
                <a:spcPct val="90000"/>
              </a:lnSpc>
              <a:spcBef>
                <a:spcPts val="1000"/>
              </a:spcBef>
              <a:spcAft>
                <a:spcPts val="0"/>
              </a:spcAft>
              <a:buClr>
                <a:srgbClr val="0F0F0F"/>
              </a:buClr>
              <a:buSzPts val="4000"/>
              <a:buNone/>
            </a:pPr>
            <a:r>
              <a:rPr lang="en-US" sz="4000" b="1">
                <a:solidFill>
                  <a:srgbClr val="0F0F0F"/>
                </a:solidFill>
                <a:highlight>
                  <a:srgbClr val="FFFFFF"/>
                </a:highlight>
              </a:rPr>
              <a:t>・ I like this message because ・ ・ ・ .</a:t>
            </a:r>
            <a:endParaRPr/>
          </a:p>
          <a:p>
            <a:pPr marL="0" lvl="0" indent="0" algn="l" rtl="0">
              <a:lnSpc>
                <a:spcPct val="90000"/>
              </a:lnSpc>
              <a:spcBef>
                <a:spcPts val="1000"/>
              </a:spcBef>
              <a:spcAft>
                <a:spcPts val="0"/>
              </a:spcAft>
              <a:buClr>
                <a:srgbClr val="0F0F0F"/>
              </a:buClr>
              <a:buSzPts val="3200"/>
              <a:buNone/>
            </a:pPr>
            <a:r>
              <a:rPr lang="en-US" sz="3200" b="1">
                <a:solidFill>
                  <a:srgbClr val="0F0F0F"/>
                </a:solidFill>
                <a:highlight>
                  <a:srgbClr val="FFFFFF"/>
                </a:highlight>
              </a:rPr>
              <a:t>「私がこのメッセージが好きな理由は・ ・ ・ です。」</a:t>
            </a:r>
            <a:endParaRPr sz="3200" b="1">
              <a:solidFill>
                <a:srgbClr val="0F0F0F"/>
              </a:solidFill>
              <a:highlight>
                <a:srgbClr val="FFFFFF"/>
              </a:highlight>
            </a:endParaRPr>
          </a:p>
          <a:p>
            <a:pPr marL="0" lvl="0" indent="0" algn="l" rtl="0">
              <a:lnSpc>
                <a:spcPct val="90000"/>
              </a:lnSpc>
              <a:spcBef>
                <a:spcPts val="1000"/>
              </a:spcBef>
              <a:spcAft>
                <a:spcPts val="0"/>
              </a:spcAft>
              <a:buClr>
                <a:schemeClr val="dk1"/>
              </a:buClr>
              <a:buSzPts val="4000"/>
              <a:buNone/>
            </a:pPr>
            <a:endParaRPr sz="4000">
              <a:solidFill>
                <a:srgbClr val="0F0F0F"/>
              </a:solidFill>
              <a:highlight>
                <a:srgbClr val="FFFFFF"/>
              </a:highlight>
            </a:endParaRPr>
          </a:p>
          <a:p>
            <a:pPr marL="0" lvl="0" indent="0" algn="l" rtl="0">
              <a:lnSpc>
                <a:spcPct val="90000"/>
              </a:lnSpc>
              <a:spcBef>
                <a:spcPts val="1000"/>
              </a:spcBef>
              <a:spcAft>
                <a:spcPts val="0"/>
              </a:spcAft>
              <a:buClr>
                <a:schemeClr val="dk1"/>
              </a:buClr>
              <a:buSzPts val="4000"/>
              <a:buNone/>
            </a:pPr>
            <a:endParaRPr sz="4000">
              <a:solidFill>
                <a:srgbClr val="0F0F0F"/>
              </a:solidFill>
              <a:highlight>
                <a:srgbClr val="FFFFFF"/>
              </a:highlight>
            </a:endParaRPr>
          </a:p>
          <a:p>
            <a:pPr marL="0" lvl="0" indent="0" algn="l" rtl="0">
              <a:lnSpc>
                <a:spcPct val="90000"/>
              </a:lnSpc>
              <a:spcBef>
                <a:spcPts val="1000"/>
              </a:spcBef>
              <a:spcAft>
                <a:spcPts val="0"/>
              </a:spcAft>
              <a:buClr>
                <a:schemeClr val="dk1"/>
              </a:buClr>
              <a:buSzPts val="4000"/>
              <a:buNone/>
            </a:pPr>
            <a:endParaRPr sz="4000">
              <a:solidFill>
                <a:srgbClr val="0F0F0F"/>
              </a:solidFill>
              <a:highlight>
                <a:srgbClr val="FFFFFF"/>
              </a:highlight>
            </a:endParaRPr>
          </a:p>
          <a:p>
            <a:pPr marL="0" lvl="0" indent="0" algn="l" rtl="0">
              <a:lnSpc>
                <a:spcPct val="90000"/>
              </a:lnSpc>
              <a:spcBef>
                <a:spcPts val="1000"/>
              </a:spcBef>
              <a:spcAft>
                <a:spcPts val="0"/>
              </a:spcAft>
              <a:buClr>
                <a:schemeClr val="dk1"/>
              </a:buClr>
              <a:buSzPts val="4000"/>
              <a:buNone/>
            </a:pPr>
            <a:endParaRPr sz="4000">
              <a:solidFill>
                <a:srgbClr val="0F0F0F"/>
              </a:solidFill>
              <a:highlight>
                <a:srgbClr val="FFFFFF"/>
              </a:highlight>
            </a:endParaRPr>
          </a:p>
        </p:txBody>
      </p:sp>
      <p:pic>
        <p:nvPicPr>
          <p:cNvPr id="246" name="Google Shape;246;p24" descr="感動しているイラスト｜無料イラスト・フリー素材なら「イラストAC」"/>
          <p:cNvPicPr preferRelativeResize="0"/>
          <p:nvPr/>
        </p:nvPicPr>
        <p:blipFill rotWithShape="1">
          <a:blip r:embed="rId3">
            <a:alphaModFix/>
          </a:blip>
          <a:srcRect/>
          <a:stretch/>
        </p:blipFill>
        <p:spPr>
          <a:xfrm>
            <a:off x="9555070" y="219808"/>
            <a:ext cx="2400299" cy="21589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5">
          <a:extLst>
            <a:ext uri="{FF2B5EF4-FFF2-40B4-BE49-F238E27FC236}">
              <a16:creationId xmlns:a16="http://schemas.microsoft.com/office/drawing/2014/main" id="{CF5253B9-04A3-CDEA-C7C3-062D351A3AF3}"/>
            </a:ext>
          </a:extLst>
        </p:cNvPr>
        <p:cNvGrpSpPr/>
        <p:nvPr/>
      </p:nvGrpSpPr>
      <p:grpSpPr>
        <a:xfrm>
          <a:off x="0" y="0"/>
          <a:ext cx="0" cy="0"/>
          <a:chOff x="0" y="0"/>
          <a:chExt cx="0" cy="0"/>
        </a:xfrm>
      </p:grpSpPr>
      <p:sp>
        <p:nvSpPr>
          <p:cNvPr id="256" name="Google Shape;256;p26">
            <a:extLst>
              <a:ext uri="{FF2B5EF4-FFF2-40B4-BE49-F238E27FC236}">
                <a16:creationId xmlns:a16="http://schemas.microsoft.com/office/drawing/2014/main" id="{5886C64B-B118-F20E-B6DE-B22C2F8CF861}"/>
              </a:ext>
            </a:extLst>
          </p:cNvPr>
          <p:cNvSpPr txBox="1">
            <a:spLocks noGrp="1"/>
          </p:cNvSpPr>
          <p:nvPr>
            <p:ph type="title"/>
          </p:nvPr>
        </p:nvSpPr>
        <p:spPr>
          <a:xfrm>
            <a:off x="239697" y="1380497"/>
            <a:ext cx="11825056" cy="409700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600"/>
              <a:buFont typeface="Arial"/>
              <a:buNone/>
            </a:pPr>
            <a:r>
              <a:rPr lang="en-US" sz="8800" b="1" dirty="0">
                <a:solidFill>
                  <a:srgbClr val="0070C0"/>
                </a:solidFill>
              </a:rPr>
              <a:t>Break Time</a:t>
            </a:r>
            <a:br>
              <a:rPr lang="en-US" sz="8800" b="1" dirty="0"/>
            </a:br>
            <a:r>
              <a:rPr lang="en-US" sz="8800" b="1" dirty="0">
                <a:solidFill>
                  <a:srgbClr val="FF0000"/>
                </a:solidFill>
              </a:rPr>
              <a:t>10 mins</a:t>
            </a:r>
            <a:endParaRPr sz="8800" b="1"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2497565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13"/>
          <p:cNvPicPr preferRelativeResize="0"/>
          <p:nvPr/>
        </p:nvPicPr>
        <p:blipFill rotWithShape="1">
          <a:blip r:embed="rId3">
            <a:alphaModFix/>
          </a:blip>
          <a:srcRect/>
          <a:stretch/>
        </p:blipFill>
        <p:spPr>
          <a:xfrm>
            <a:off x="1414463" y="433790"/>
            <a:ext cx="9415462" cy="6024160"/>
          </a:xfrm>
          <a:prstGeom prst="rect">
            <a:avLst/>
          </a:prstGeom>
          <a:noFill/>
          <a:ln>
            <a:noFill/>
          </a:ln>
        </p:spPr>
      </p:pic>
    </p:spTree>
    <p:extLst>
      <p:ext uri="{BB962C8B-B14F-4D97-AF65-F5344CB8AC3E}">
        <p14:creationId xmlns:p14="http://schemas.microsoft.com/office/powerpoint/2010/main" val="407974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50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6"/>
          <p:cNvSpPr txBox="1">
            <a:spLocks noGrp="1"/>
          </p:cNvSpPr>
          <p:nvPr>
            <p:ph type="title"/>
          </p:nvPr>
        </p:nvSpPr>
        <p:spPr>
          <a:xfrm>
            <a:off x="838200" y="1380497"/>
            <a:ext cx="10515600" cy="409700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600"/>
              <a:buFont typeface="Arial"/>
              <a:buNone/>
            </a:pPr>
            <a:r>
              <a:rPr lang="en-US" sz="9600" b="1" dirty="0">
                <a:solidFill>
                  <a:srgbClr val="0070C0"/>
                </a:solidFill>
                <a:latin typeface="Arial"/>
                <a:ea typeface="Arial"/>
                <a:cs typeface="Arial"/>
                <a:sym typeface="Arial"/>
              </a:rPr>
              <a:t>Final Task </a:t>
            </a:r>
            <a:endParaRPr sz="9600" b="1" dirty="0">
              <a:solidFill>
                <a:srgbClr val="0070C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7"/>
          <p:cNvSpPr txBox="1">
            <a:spLocks noGrp="1"/>
          </p:cNvSpPr>
          <p:nvPr>
            <p:ph type="title"/>
          </p:nvPr>
        </p:nvSpPr>
        <p:spPr>
          <a:xfrm>
            <a:off x="228599" y="560832"/>
            <a:ext cx="10491537" cy="6044505"/>
          </a:xfrm>
          <a:prstGeom prst="rect">
            <a:avLst/>
          </a:prstGeom>
          <a:noFill/>
          <a:ln>
            <a:noFill/>
          </a:ln>
        </p:spPr>
        <p:txBody>
          <a:bodyPr spcFirstLastPara="1" wrap="square" lIns="91425" tIns="45700" rIns="91425" bIns="45700" anchor="ctr" anchorCtr="0">
            <a:normAutofit fontScale="90000"/>
          </a:bodyPr>
          <a:lstStyle/>
          <a:p>
            <a:pPr marL="0" lvl="0" indent="0" rtl="0">
              <a:lnSpc>
                <a:spcPct val="90000"/>
              </a:lnSpc>
              <a:spcBef>
                <a:spcPts val="0"/>
              </a:spcBef>
              <a:spcAft>
                <a:spcPts val="0"/>
              </a:spcAft>
              <a:buClr>
                <a:schemeClr val="dk1"/>
              </a:buClr>
              <a:buSzPct val="100000"/>
              <a:buFont typeface="Arial"/>
              <a:buNone/>
            </a:pPr>
            <a:br>
              <a:rPr lang="en-US" sz="6600" b="1" dirty="0">
                <a:solidFill>
                  <a:srgbClr val="00B050"/>
                </a:solidFill>
                <a:latin typeface="Arial"/>
                <a:ea typeface="Arial"/>
                <a:cs typeface="Arial"/>
                <a:sym typeface="Arial"/>
              </a:rPr>
            </a:br>
            <a:r>
              <a:rPr lang="en-US" sz="6600" b="1" dirty="0">
                <a:solidFill>
                  <a:srgbClr val="00B050"/>
                </a:solidFill>
                <a:latin typeface="Arial"/>
                <a:ea typeface="Arial"/>
                <a:cs typeface="Arial"/>
                <a:sym typeface="Arial"/>
              </a:rPr>
              <a:t> Former U.S. President </a:t>
            </a:r>
            <a:br>
              <a:rPr lang="en-US" sz="6600" b="1" dirty="0">
                <a:solidFill>
                  <a:srgbClr val="00B050"/>
                </a:solidFill>
                <a:latin typeface="Arial"/>
                <a:ea typeface="Arial"/>
                <a:cs typeface="Arial"/>
                <a:sym typeface="Arial"/>
              </a:rPr>
            </a:br>
            <a:r>
              <a:rPr lang="en-US" sz="6600" b="1" dirty="0">
                <a:solidFill>
                  <a:srgbClr val="00B050"/>
                </a:solidFill>
                <a:latin typeface="Arial"/>
                <a:ea typeface="Arial"/>
                <a:cs typeface="Arial"/>
                <a:sym typeface="Arial"/>
              </a:rPr>
              <a:t>gave this *inspiring speech to high school students </a:t>
            </a:r>
            <a:br>
              <a:rPr lang="en-US" sz="6600" b="1" dirty="0">
                <a:solidFill>
                  <a:srgbClr val="00B050"/>
                </a:solidFill>
                <a:latin typeface="Arial"/>
                <a:ea typeface="Arial"/>
                <a:cs typeface="Arial"/>
                <a:sym typeface="Arial"/>
              </a:rPr>
            </a:br>
            <a:r>
              <a:rPr lang="en-US" sz="6600" b="1" dirty="0">
                <a:solidFill>
                  <a:srgbClr val="00B050"/>
                </a:solidFill>
                <a:latin typeface="Arial"/>
                <a:ea typeface="Arial"/>
                <a:cs typeface="Arial"/>
                <a:sym typeface="Arial"/>
              </a:rPr>
              <a:t>— to </a:t>
            </a:r>
            <a:r>
              <a:rPr lang="en-US" sz="6600" b="1" dirty="0">
                <a:solidFill>
                  <a:srgbClr val="00B050"/>
                </a:solidFill>
              </a:rPr>
              <a:t>YOU</a:t>
            </a:r>
            <a:r>
              <a:rPr lang="en-US" sz="6600" b="1" dirty="0">
                <a:solidFill>
                  <a:srgbClr val="00B050"/>
                </a:solidFill>
                <a:latin typeface="Arial"/>
                <a:ea typeface="Arial"/>
                <a:cs typeface="Arial"/>
                <a:sym typeface="Arial"/>
              </a:rPr>
              <a:t>!</a:t>
            </a:r>
            <a:br>
              <a:rPr lang="en-US" sz="6600" b="1" dirty="0">
                <a:solidFill>
                  <a:srgbClr val="00B050"/>
                </a:solidFill>
                <a:latin typeface="Arial"/>
                <a:ea typeface="Arial"/>
                <a:cs typeface="Arial"/>
                <a:sym typeface="Arial"/>
              </a:rPr>
            </a:br>
            <a:br>
              <a:rPr lang="en-US" sz="6600" b="1" dirty="0">
                <a:solidFill>
                  <a:srgbClr val="00B050"/>
                </a:solidFill>
                <a:latin typeface="Arial"/>
                <a:ea typeface="Arial"/>
                <a:cs typeface="Arial"/>
                <a:sym typeface="Arial"/>
              </a:rPr>
            </a:br>
            <a:br>
              <a:rPr lang="en-US" sz="6600" b="1" dirty="0">
                <a:solidFill>
                  <a:srgbClr val="00B050"/>
                </a:solidFill>
                <a:latin typeface="Arial"/>
                <a:ea typeface="Arial"/>
                <a:cs typeface="Arial"/>
                <a:sym typeface="Arial"/>
              </a:rPr>
            </a:br>
            <a:br>
              <a:rPr lang="en-US" sz="6600" b="1" dirty="0">
                <a:solidFill>
                  <a:srgbClr val="00B050"/>
                </a:solidFill>
                <a:latin typeface="Arial"/>
                <a:ea typeface="Arial"/>
                <a:cs typeface="Arial"/>
                <a:sym typeface="Arial"/>
              </a:rPr>
            </a:br>
            <a:r>
              <a:rPr lang="en-US" sz="5300" b="1" dirty="0">
                <a:solidFill>
                  <a:schemeClr val="tx1"/>
                </a:solidFill>
                <a:latin typeface="Arial"/>
                <a:ea typeface="Arial"/>
                <a:cs typeface="Arial"/>
                <a:sym typeface="Arial"/>
              </a:rPr>
              <a:t>*</a:t>
            </a:r>
            <a:r>
              <a:rPr lang="en-US" sz="5300" b="1" dirty="0" err="1">
                <a:solidFill>
                  <a:schemeClr val="tx1"/>
                </a:solidFill>
                <a:latin typeface="Arial"/>
                <a:ea typeface="Arial"/>
                <a:cs typeface="Arial"/>
                <a:sym typeface="Arial"/>
              </a:rPr>
              <a:t>inspiring「奮い立たせてくれる</a:t>
            </a:r>
            <a:r>
              <a:rPr lang="en-US" sz="5300" b="1" dirty="0">
                <a:solidFill>
                  <a:schemeClr val="tx1"/>
                </a:solidFill>
                <a:latin typeface="Arial"/>
                <a:ea typeface="Arial"/>
                <a:cs typeface="Arial"/>
                <a:sym typeface="Arial"/>
              </a:rPr>
              <a:t>」</a:t>
            </a:r>
            <a:br>
              <a:rPr lang="en-US" sz="5300" b="1" dirty="0">
                <a:solidFill>
                  <a:schemeClr val="tx1"/>
                </a:solidFill>
                <a:latin typeface="Arial"/>
                <a:ea typeface="Arial"/>
                <a:cs typeface="Arial"/>
                <a:sym typeface="Arial"/>
              </a:rPr>
            </a:br>
            <a:br>
              <a:rPr lang="en-US" sz="5300" b="1" dirty="0">
                <a:solidFill>
                  <a:srgbClr val="00B050"/>
                </a:solidFill>
                <a:latin typeface="Arial"/>
                <a:ea typeface="Arial"/>
                <a:cs typeface="Arial"/>
                <a:sym typeface="Arial"/>
              </a:rPr>
            </a:br>
            <a:endParaRPr sz="6600" b="1" dirty="0">
              <a:solidFill>
                <a:srgbClr val="00B050"/>
              </a:solidFill>
              <a:latin typeface="Arial"/>
              <a:ea typeface="Arial"/>
              <a:cs typeface="Arial"/>
              <a:sym typeface="Arial"/>
            </a:endParaRPr>
          </a:p>
        </p:txBody>
      </p:sp>
      <p:pic>
        <p:nvPicPr>
          <p:cNvPr id="2" name="図 1">
            <a:extLst>
              <a:ext uri="{FF2B5EF4-FFF2-40B4-BE49-F238E27FC236}">
                <a16:creationId xmlns:a16="http://schemas.microsoft.com/office/drawing/2014/main" id="{3D7EBEC9-463F-D9D5-3263-7FEB966CE771}"/>
              </a:ext>
            </a:extLst>
          </p:cNvPr>
          <p:cNvPicPr>
            <a:picLocks noChangeAspect="1"/>
          </p:cNvPicPr>
          <p:nvPr/>
        </p:nvPicPr>
        <p:blipFill>
          <a:blip r:embed="rId3"/>
          <a:stretch>
            <a:fillRect/>
          </a:stretch>
        </p:blipFill>
        <p:spPr>
          <a:xfrm>
            <a:off x="8710389" y="2010982"/>
            <a:ext cx="3253012" cy="366536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8"/>
          <p:cNvSpPr txBox="1">
            <a:spLocks noGrp="1"/>
          </p:cNvSpPr>
          <p:nvPr>
            <p:ph type="title"/>
          </p:nvPr>
        </p:nvSpPr>
        <p:spPr>
          <a:xfrm>
            <a:off x="170935" y="352437"/>
            <a:ext cx="11850130" cy="1786248"/>
          </a:xfrm>
          <a:prstGeom prst="rect">
            <a:avLst/>
          </a:prstGeom>
          <a:noFill/>
          <a:ln>
            <a:noFill/>
          </a:ln>
        </p:spPr>
        <p:txBody>
          <a:bodyPr spcFirstLastPara="1" wrap="square" lIns="91425" tIns="45700" rIns="91425" bIns="45700" anchor="ctr" anchorCtr="0">
            <a:normAutofit fontScale="90000"/>
          </a:bodyPr>
          <a:lstStyle/>
          <a:p>
            <a:pPr marL="0" lvl="0" indent="0" rtl="0">
              <a:lnSpc>
                <a:spcPct val="90000"/>
              </a:lnSpc>
              <a:spcBef>
                <a:spcPts val="0"/>
              </a:spcBef>
              <a:spcAft>
                <a:spcPts val="0"/>
              </a:spcAft>
              <a:buClr>
                <a:schemeClr val="dk1"/>
              </a:buClr>
              <a:buSzPts val="6600"/>
              <a:buFont typeface="Arial"/>
              <a:buNone/>
            </a:pPr>
            <a:r>
              <a:rPr lang="en-US" sz="6000" b="1" dirty="0">
                <a:solidFill>
                  <a:srgbClr val="0070C0"/>
                </a:solidFill>
                <a:latin typeface="Arial"/>
                <a:ea typeface="Arial"/>
                <a:cs typeface="Arial"/>
                <a:sym typeface="Arial"/>
              </a:rPr>
              <a:t>Final Task:</a:t>
            </a:r>
            <a:br>
              <a:rPr lang="en-US" sz="6000" b="1" dirty="0">
                <a:solidFill>
                  <a:srgbClr val="0070C0"/>
                </a:solidFill>
                <a:latin typeface="Arial"/>
                <a:ea typeface="Arial"/>
                <a:cs typeface="Arial"/>
                <a:sym typeface="Arial"/>
              </a:rPr>
            </a:br>
            <a:r>
              <a:rPr lang="en-US" sz="6000" b="1" dirty="0">
                <a:solidFill>
                  <a:srgbClr val="FF0000"/>
                </a:solidFill>
                <a:latin typeface="Arial"/>
                <a:ea typeface="Arial"/>
                <a:cs typeface="Arial"/>
                <a:sym typeface="Arial"/>
              </a:rPr>
              <a:t>Let’s Write a Reply to  Former U.S. President!</a:t>
            </a:r>
            <a:endParaRPr sz="6000" b="1" dirty="0">
              <a:solidFill>
                <a:srgbClr val="FF0000"/>
              </a:solidFill>
              <a:latin typeface="Arial"/>
              <a:ea typeface="Arial"/>
              <a:cs typeface="Arial"/>
              <a:sym typeface="Arial"/>
            </a:endParaRPr>
          </a:p>
        </p:txBody>
      </p:sp>
      <p:sp>
        <p:nvSpPr>
          <p:cNvPr id="270" name="Google Shape;270;p28"/>
          <p:cNvSpPr/>
          <p:nvPr/>
        </p:nvSpPr>
        <p:spPr>
          <a:xfrm>
            <a:off x="5010912" y="4645152"/>
            <a:ext cx="2279904" cy="786384"/>
          </a:xfrm>
          <a:prstGeom prst="rightArrow">
            <a:avLst>
              <a:gd name="adj1" fmla="val 50000"/>
              <a:gd name="adj2" fmla="val 50000"/>
            </a:avLst>
          </a:prstGeom>
          <a:solidFill>
            <a:schemeClr val="accen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026" name="Picture 2" descr="学生 | フリーイラスト素材集 ジャパクリップ">
            <a:extLst>
              <a:ext uri="{FF2B5EF4-FFF2-40B4-BE49-F238E27FC236}">
                <a16:creationId xmlns:a16="http://schemas.microsoft.com/office/drawing/2014/main" id="{AA27D0ED-E097-7EE1-1434-D03993C90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528" y="3227554"/>
            <a:ext cx="2389633" cy="3384749"/>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a:extLst>
              <a:ext uri="{FF2B5EF4-FFF2-40B4-BE49-F238E27FC236}">
                <a16:creationId xmlns:a16="http://schemas.microsoft.com/office/drawing/2014/main" id="{CEA63F4B-EA74-BE13-9A2F-95AADDC1B343}"/>
              </a:ext>
            </a:extLst>
          </p:cNvPr>
          <p:cNvPicPr>
            <a:picLocks noChangeAspect="1"/>
          </p:cNvPicPr>
          <p:nvPr/>
        </p:nvPicPr>
        <p:blipFill>
          <a:blip r:embed="rId4"/>
          <a:stretch>
            <a:fillRect/>
          </a:stretch>
        </p:blipFill>
        <p:spPr>
          <a:xfrm>
            <a:off x="7846567" y="2812469"/>
            <a:ext cx="3253012" cy="366536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9"/>
          <p:cNvSpPr txBox="1">
            <a:spLocks noGrp="1"/>
          </p:cNvSpPr>
          <p:nvPr>
            <p:ph type="title"/>
          </p:nvPr>
        </p:nvSpPr>
        <p:spPr>
          <a:xfrm>
            <a:off x="259491" y="420130"/>
            <a:ext cx="11677135" cy="384329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FF0000"/>
              </a:buClr>
              <a:buSzPts val="6600"/>
              <a:buFont typeface="Arial"/>
              <a:buNone/>
            </a:pPr>
            <a:r>
              <a:rPr lang="en-US" sz="6000" b="1" dirty="0">
                <a:solidFill>
                  <a:srgbClr val="0070C0"/>
                </a:solidFill>
              </a:rPr>
              <a:t>Big Question</a:t>
            </a:r>
            <a:r>
              <a:rPr lang="en-US" sz="6000" b="1" dirty="0">
                <a:solidFill>
                  <a:srgbClr val="0070C0"/>
                </a:solidFill>
                <a:latin typeface="Arial"/>
                <a:ea typeface="Arial"/>
                <a:cs typeface="Arial"/>
                <a:sym typeface="Arial"/>
              </a:rPr>
              <a:t>: </a:t>
            </a:r>
            <a:r>
              <a:rPr lang="en-US" sz="6000" b="1" dirty="0">
                <a:solidFill>
                  <a:srgbClr val="FF0000"/>
                </a:solidFill>
                <a:latin typeface="Arial"/>
                <a:ea typeface="Arial"/>
                <a:cs typeface="Arial"/>
                <a:sym typeface="Arial"/>
              </a:rPr>
              <a:t>What kind of person do you want to become in high school to make your high school life a success?</a:t>
            </a:r>
            <a:endParaRPr sz="6000" b="1" dirty="0">
              <a:solidFill>
                <a:srgbClr val="FF0000"/>
              </a:solidFill>
              <a:latin typeface="Arial"/>
              <a:ea typeface="Arial"/>
              <a:cs typeface="Arial"/>
              <a:sym typeface="Arial"/>
            </a:endParaRPr>
          </a:p>
        </p:txBody>
      </p:sp>
      <p:pic>
        <p:nvPicPr>
          <p:cNvPr id="3" name="図 2">
            <a:extLst>
              <a:ext uri="{FF2B5EF4-FFF2-40B4-BE49-F238E27FC236}">
                <a16:creationId xmlns:a16="http://schemas.microsoft.com/office/drawing/2014/main" id="{D52E2917-E3CE-C019-1AE3-5F36D2F8BF79}"/>
              </a:ext>
            </a:extLst>
          </p:cNvPr>
          <p:cNvPicPr>
            <a:picLocks noChangeAspect="1"/>
          </p:cNvPicPr>
          <p:nvPr/>
        </p:nvPicPr>
        <p:blipFill>
          <a:blip r:embed="rId3"/>
          <a:srcRect b="42540"/>
          <a:stretch>
            <a:fillRect/>
          </a:stretch>
        </p:blipFill>
        <p:spPr>
          <a:xfrm>
            <a:off x="2928256" y="4067628"/>
            <a:ext cx="4856173" cy="279037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88;p31">
            <a:extLst>
              <a:ext uri="{FF2B5EF4-FFF2-40B4-BE49-F238E27FC236}">
                <a16:creationId xmlns:a16="http://schemas.microsoft.com/office/drawing/2014/main" id="{FEA27FDF-EB5B-E81A-1044-C197D05AB450}"/>
              </a:ext>
            </a:extLst>
          </p:cNvPr>
          <p:cNvSpPr txBox="1">
            <a:spLocks noGrp="1"/>
          </p:cNvSpPr>
          <p:nvPr>
            <p:ph type="title"/>
          </p:nvPr>
        </p:nvSpPr>
        <p:spPr>
          <a:xfrm>
            <a:off x="252984" y="178952"/>
            <a:ext cx="11697278" cy="84752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B050"/>
              </a:buClr>
              <a:buSzPct val="100000"/>
              <a:buFont typeface="Arial"/>
              <a:buNone/>
            </a:pPr>
            <a:r>
              <a:rPr lang="en-US" sz="6600" b="1" dirty="0">
                <a:solidFill>
                  <a:srgbClr val="0070C0"/>
                </a:solidFill>
              </a:rPr>
              <a:t>Let’s Talk!:</a:t>
            </a:r>
            <a:r>
              <a:rPr lang="en-US" sz="6600" b="1" dirty="0">
                <a:solidFill>
                  <a:srgbClr val="00B050"/>
                </a:solidFill>
              </a:rPr>
              <a:t> </a:t>
            </a:r>
            <a:r>
              <a:rPr lang="en-US" sz="6600" b="1" dirty="0">
                <a:solidFill>
                  <a:srgbClr val="FF0000"/>
                </a:solidFill>
              </a:rPr>
              <a:t>Using Sheet 3!</a:t>
            </a:r>
            <a:r>
              <a:rPr lang="en-US" sz="6600" b="1" dirty="0">
                <a:solidFill>
                  <a:srgbClr val="FF0000"/>
                </a:solidFill>
                <a:latin typeface="Arial"/>
                <a:ea typeface="Arial"/>
                <a:cs typeface="Arial"/>
                <a:sym typeface="Arial"/>
              </a:rPr>
              <a:t> </a:t>
            </a:r>
            <a:endParaRPr sz="6600" b="1" dirty="0">
              <a:solidFill>
                <a:srgbClr val="FF0000"/>
              </a:solidFill>
              <a:latin typeface="Arial"/>
              <a:ea typeface="Arial"/>
              <a:cs typeface="Arial"/>
              <a:sym typeface="Arial"/>
            </a:endParaRPr>
          </a:p>
        </p:txBody>
      </p:sp>
      <p:pic>
        <p:nvPicPr>
          <p:cNvPr id="2" name="図 1">
            <a:extLst>
              <a:ext uri="{FF2B5EF4-FFF2-40B4-BE49-F238E27FC236}">
                <a16:creationId xmlns:a16="http://schemas.microsoft.com/office/drawing/2014/main" id="{0E86B473-93DA-989A-DE16-4A602F5EB819}"/>
              </a:ext>
            </a:extLst>
          </p:cNvPr>
          <p:cNvPicPr>
            <a:picLocks noChangeAspect="1"/>
          </p:cNvPicPr>
          <p:nvPr/>
        </p:nvPicPr>
        <p:blipFill>
          <a:blip r:embed="rId2"/>
          <a:stretch>
            <a:fillRect/>
          </a:stretch>
        </p:blipFill>
        <p:spPr>
          <a:xfrm>
            <a:off x="88135" y="1026474"/>
            <a:ext cx="11997369" cy="5737883"/>
          </a:xfrm>
          <a:prstGeom prst="rect">
            <a:avLst/>
          </a:prstGeom>
        </p:spPr>
      </p:pic>
    </p:spTree>
    <p:extLst>
      <p:ext uri="{BB962C8B-B14F-4D97-AF65-F5344CB8AC3E}">
        <p14:creationId xmlns:p14="http://schemas.microsoft.com/office/powerpoint/2010/main" val="1946063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A8D5F-A7BC-25B1-07F8-88DBA2325869}"/>
            </a:ext>
          </a:extLst>
        </p:cNvPr>
        <p:cNvGrpSpPr/>
        <p:nvPr/>
      </p:nvGrpSpPr>
      <p:grpSpPr>
        <a:xfrm>
          <a:off x="0" y="0"/>
          <a:ext cx="0" cy="0"/>
          <a:chOff x="0" y="0"/>
          <a:chExt cx="0" cy="0"/>
        </a:xfrm>
      </p:grpSpPr>
      <p:sp>
        <p:nvSpPr>
          <p:cNvPr id="3" name="タイトル 1">
            <a:extLst>
              <a:ext uri="{FF2B5EF4-FFF2-40B4-BE49-F238E27FC236}">
                <a16:creationId xmlns:a16="http://schemas.microsoft.com/office/drawing/2014/main" id="{67095782-AEEC-25CE-875D-10C260BD0F2C}"/>
              </a:ext>
            </a:extLst>
          </p:cNvPr>
          <p:cNvSpPr>
            <a:spLocks noGrp="1"/>
          </p:cNvSpPr>
          <p:nvPr>
            <p:ph type="title"/>
          </p:nvPr>
        </p:nvSpPr>
        <p:spPr>
          <a:xfrm>
            <a:off x="180109" y="196226"/>
            <a:ext cx="11707091" cy="916892"/>
          </a:xfrm>
        </p:spPr>
        <p:txBody>
          <a:bodyPr>
            <a:normAutofit/>
          </a:bodyPr>
          <a:lstStyle/>
          <a:p>
            <a:pPr algn="ctr"/>
            <a:r>
              <a:rPr kumimoji="1" lang="en-US" altLang="ja-JP" sz="6000" b="1" dirty="0">
                <a:solidFill>
                  <a:srgbClr val="FF0000"/>
                </a:solidFill>
              </a:rPr>
              <a:t>Home Group </a:t>
            </a:r>
            <a:r>
              <a:rPr kumimoji="1" lang="ja-JP" altLang="en-US" sz="6000" b="1">
                <a:solidFill>
                  <a:srgbClr val="FF0000"/>
                </a:solidFill>
              </a:rPr>
              <a:t>⇄</a:t>
            </a:r>
            <a:r>
              <a:rPr kumimoji="1" lang="en-US" altLang="ja-JP" sz="6000" b="1" dirty="0">
                <a:solidFill>
                  <a:srgbClr val="FF0000"/>
                </a:solidFill>
              </a:rPr>
              <a:t> Pair (A</a:t>
            </a:r>
            <a:r>
              <a:rPr kumimoji="1" lang="ja-JP" altLang="en-US" sz="6000" b="1">
                <a:solidFill>
                  <a:srgbClr val="FF0000"/>
                </a:solidFill>
              </a:rPr>
              <a:t>組</a:t>
            </a:r>
            <a:r>
              <a:rPr kumimoji="1" lang="en-US" altLang="ja-JP" sz="6000" b="1" dirty="0">
                <a:solidFill>
                  <a:srgbClr val="FF0000"/>
                </a:solidFill>
              </a:rPr>
              <a:t>)</a:t>
            </a:r>
            <a:endParaRPr kumimoji="1" lang="ja-JP" altLang="en-US" sz="6000" b="1" dirty="0">
              <a:solidFill>
                <a:srgbClr val="FF0000"/>
              </a:solidFill>
            </a:endParaRPr>
          </a:p>
        </p:txBody>
      </p:sp>
      <p:pic>
        <p:nvPicPr>
          <p:cNvPr id="5" name="図 4">
            <a:extLst>
              <a:ext uri="{FF2B5EF4-FFF2-40B4-BE49-F238E27FC236}">
                <a16:creationId xmlns:a16="http://schemas.microsoft.com/office/drawing/2014/main" id="{082A8324-785B-BC9D-D385-46B6B62B7F52}"/>
              </a:ext>
            </a:extLst>
          </p:cNvPr>
          <p:cNvPicPr>
            <a:picLocks noChangeAspect="1"/>
          </p:cNvPicPr>
          <p:nvPr/>
        </p:nvPicPr>
        <p:blipFill>
          <a:blip r:embed="rId2"/>
          <a:stretch>
            <a:fillRect/>
          </a:stretch>
        </p:blipFill>
        <p:spPr>
          <a:xfrm>
            <a:off x="336429" y="1113118"/>
            <a:ext cx="11519142" cy="5548656"/>
          </a:xfrm>
          <a:prstGeom prst="rect">
            <a:avLst/>
          </a:prstGeom>
        </p:spPr>
      </p:pic>
    </p:spTree>
    <p:extLst>
      <p:ext uri="{BB962C8B-B14F-4D97-AF65-F5344CB8AC3E}">
        <p14:creationId xmlns:p14="http://schemas.microsoft.com/office/powerpoint/2010/main" val="3786331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2"/>
          <p:cNvSpPr txBox="1">
            <a:spLocks noGrp="1"/>
          </p:cNvSpPr>
          <p:nvPr>
            <p:ph type="title"/>
          </p:nvPr>
        </p:nvSpPr>
        <p:spPr>
          <a:xfrm>
            <a:off x="252984" y="352933"/>
            <a:ext cx="10515600" cy="5492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B050"/>
              </a:buClr>
              <a:buSzPct val="100000"/>
              <a:buFont typeface="Arial"/>
              <a:buNone/>
            </a:pPr>
            <a:r>
              <a:rPr lang="en-US" sz="6600" b="1" dirty="0">
                <a:solidFill>
                  <a:srgbClr val="00B050"/>
                </a:solidFill>
                <a:latin typeface="Arial"/>
                <a:ea typeface="Arial"/>
                <a:cs typeface="Arial"/>
                <a:sym typeface="Arial"/>
              </a:rPr>
              <a:t>Model </a:t>
            </a:r>
            <a:endParaRPr sz="6600" b="1" dirty="0">
              <a:latin typeface="Arial"/>
              <a:ea typeface="Arial"/>
              <a:cs typeface="Arial"/>
              <a:sym typeface="Arial"/>
            </a:endParaRPr>
          </a:p>
        </p:txBody>
      </p:sp>
      <p:sp>
        <p:nvSpPr>
          <p:cNvPr id="295" name="Google Shape;295;p32"/>
          <p:cNvSpPr txBox="1">
            <a:spLocks noGrp="1"/>
          </p:cNvSpPr>
          <p:nvPr>
            <p:ph type="body" idx="1"/>
          </p:nvPr>
        </p:nvSpPr>
        <p:spPr>
          <a:xfrm>
            <a:off x="113323" y="1283633"/>
            <a:ext cx="11965354" cy="544677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0000"/>
              </a:buClr>
              <a:buSzPts val="4800"/>
              <a:buNone/>
            </a:pPr>
            <a:r>
              <a:rPr lang="en-US" sz="4800" b="1" dirty="0">
                <a:solidFill>
                  <a:srgbClr val="FF0000"/>
                </a:solidFill>
              </a:rPr>
              <a:t>Step①: </a:t>
            </a:r>
            <a:r>
              <a:rPr lang="en-US" sz="4800" dirty="0">
                <a:solidFill>
                  <a:schemeClr val="tx1"/>
                </a:solidFill>
              </a:rPr>
              <a:t>The message that impressed me the most is</a:t>
            </a:r>
            <a:r>
              <a:rPr lang="en-US" sz="4800" dirty="0"/>
              <a:t> </a:t>
            </a:r>
            <a:r>
              <a:rPr lang="en-US" sz="4800" b="1" dirty="0">
                <a:solidFill>
                  <a:srgbClr val="FF0000"/>
                </a:solidFill>
              </a:rPr>
              <a:t>“The truth is being successful is hard.”</a:t>
            </a:r>
            <a:r>
              <a:rPr lang="en-US" sz="4800" b="1" dirty="0"/>
              <a:t> </a:t>
            </a:r>
            <a:endParaRPr b="1" dirty="0"/>
          </a:p>
          <a:p>
            <a:pPr marL="0" lvl="0" indent="0" algn="l" rtl="0">
              <a:lnSpc>
                <a:spcPct val="90000"/>
              </a:lnSpc>
              <a:spcBef>
                <a:spcPts val="1000"/>
              </a:spcBef>
              <a:spcAft>
                <a:spcPts val="0"/>
              </a:spcAft>
              <a:buClr>
                <a:schemeClr val="dk1"/>
              </a:buClr>
              <a:buSzPts val="4800"/>
              <a:buNone/>
            </a:pPr>
            <a:endParaRPr sz="3600" b="1" dirty="0"/>
          </a:p>
          <a:p>
            <a:pPr marL="0" lvl="0" indent="0" algn="l" rtl="0">
              <a:lnSpc>
                <a:spcPct val="90000"/>
              </a:lnSpc>
              <a:spcBef>
                <a:spcPts val="1000"/>
              </a:spcBef>
              <a:spcAft>
                <a:spcPts val="0"/>
              </a:spcAft>
              <a:buClr>
                <a:schemeClr val="dk1"/>
              </a:buClr>
              <a:buSzPts val="4800"/>
              <a:buNone/>
            </a:pPr>
            <a:r>
              <a:rPr lang="en-US" sz="4800" dirty="0"/>
              <a:t>I like it because</a:t>
            </a:r>
            <a:r>
              <a:rPr lang="en-US" sz="4800" b="1" dirty="0"/>
              <a:t> </a:t>
            </a:r>
            <a:r>
              <a:rPr lang="en-US" sz="4800" b="1" u="sng" dirty="0">
                <a:solidFill>
                  <a:srgbClr val="FF0000"/>
                </a:solidFill>
              </a:rPr>
              <a:t>it tells us that</a:t>
            </a:r>
            <a:r>
              <a:rPr lang="en-US" sz="4800" b="1" dirty="0"/>
              <a:t> </a:t>
            </a:r>
            <a:r>
              <a:rPr lang="en-US" sz="4800" dirty="0">
                <a:solidFill>
                  <a:srgbClr val="FF0000"/>
                </a:solidFill>
              </a:rPr>
              <a:t>we shouldn’t look for shortcuts, </a:t>
            </a:r>
            <a:r>
              <a:rPr lang="en-US" sz="4800" b="1" u="sng" dirty="0">
                <a:solidFill>
                  <a:srgbClr val="FF0000"/>
                </a:solidFill>
              </a:rPr>
              <a:t>and that</a:t>
            </a:r>
            <a:r>
              <a:rPr lang="en-US" sz="4800" dirty="0">
                <a:solidFill>
                  <a:srgbClr val="FF0000"/>
                </a:solidFill>
              </a:rPr>
              <a:t> true success is built by working hard step-by-step.</a:t>
            </a:r>
            <a:r>
              <a:rPr lang="en-US" sz="4800" dirty="0"/>
              <a:t>　　　　　　</a:t>
            </a:r>
            <a:r>
              <a:rPr lang="en-US" sz="3600" dirty="0"/>
              <a:t>　</a:t>
            </a:r>
            <a:endParaRPr sz="3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3"/>
          <p:cNvSpPr txBox="1">
            <a:spLocks noGrp="1"/>
          </p:cNvSpPr>
          <p:nvPr>
            <p:ph type="title"/>
          </p:nvPr>
        </p:nvSpPr>
        <p:spPr>
          <a:xfrm>
            <a:off x="252984" y="352933"/>
            <a:ext cx="10515600" cy="5492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B050"/>
              </a:buClr>
              <a:buSzPct val="100000"/>
              <a:buFont typeface="Arial"/>
              <a:buNone/>
            </a:pPr>
            <a:r>
              <a:rPr lang="en-US" sz="6600" b="1" dirty="0">
                <a:solidFill>
                  <a:srgbClr val="00B050"/>
                </a:solidFill>
                <a:latin typeface="Arial"/>
                <a:ea typeface="Arial"/>
                <a:cs typeface="Arial"/>
                <a:sym typeface="Arial"/>
              </a:rPr>
              <a:t>Model </a:t>
            </a:r>
            <a:endParaRPr sz="6600" b="1" dirty="0">
              <a:latin typeface="Arial"/>
              <a:ea typeface="Arial"/>
              <a:cs typeface="Arial"/>
              <a:sym typeface="Arial"/>
            </a:endParaRPr>
          </a:p>
        </p:txBody>
      </p:sp>
      <p:sp>
        <p:nvSpPr>
          <p:cNvPr id="301" name="Google Shape;301;p33"/>
          <p:cNvSpPr txBox="1">
            <a:spLocks noGrp="1"/>
          </p:cNvSpPr>
          <p:nvPr>
            <p:ph type="body" idx="1"/>
          </p:nvPr>
        </p:nvSpPr>
        <p:spPr>
          <a:xfrm>
            <a:off x="113323" y="1283633"/>
            <a:ext cx="11965354" cy="544677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0000"/>
              </a:buClr>
              <a:buSzPts val="4800"/>
              <a:buNone/>
            </a:pPr>
            <a:r>
              <a:rPr lang="en-US" sz="4800" b="1" dirty="0">
                <a:solidFill>
                  <a:srgbClr val="FF0000"/>
                </a:solidFill>
              </a:rPr>
              <a:t>Step②:</a:t>
            </a:r>
            <a:r>
              <a:rPr lang="en-US" sz="4800" dirty="0"/>
              <a:t> Based on this message, I want to become a person </a:t>
            </a:r>
            <a:r>
              <a:rPr lang="en-US" sz="4800" dirty="0">
                <a:solidFill>
                  <a:schemeClr val="tx1"/>
                </a:solidFill>
              </a:rPr>
              <a:t>who</a:t>
            </a:r>
            <a:r>
              <a:rPr lang="en-US" sz="4800" dirty="0">
                <a:solidFill>
                  <a:srgbClr val="FF0000"/>
                </a:solidFill>
              </a:rPr>
              <a:t> </a:t>
            </a:r>
            <a:r>
              <a:rPr lang="en-US" sz="4800" b="1" u="sng" dirty="0">
                <a:solidFill>
                  <a:srgbClr val="FF0000"/>
                </a:solidFill>
              </a:rPr>
              <a:t>doesn’t</a:t>
            </a:r>
            <a:r>
              <a:rPr lang="en-US" sz="4800" b="1" dirty="0">
                <a:solidFill>
                  <a:srgbClr val="FF0000"/>
                </a:solidFill>
              </a:rPr>
              <a:t> look for shortcuts and </a:t>
            </a:r>
            <a:r>
              <a:rPr lang="en-US" sz="4800" b="1" u="sng" dirty="0">
                <a:solidFill>
                  <a:srgbClr val="FF0000"/>
                </a:solidFill>
              </a:rPr>
              <a:t>can</a:t>
            </a:r>
            <a:r>
              <a:rPr lang="en-US" sz="4800" b="1" dirty="0">
                <a:solidFill>
                  <a:srgbClr val="FF0000"/>
                </a:solidFill>
              </a:rPr>
              <a:t> work hard on things step-by-step, even if they are small.</a:t>
            </a:r>
            <a:endParaRPr sz="4800" b="1" dirty="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4"/>
          <p:cNvSpPr txBox="1">
            <a:spLocks noGrp="1"/>
          </p:cNvSpPr>
          <p:nvPr>
            <p:ph type="title"/>
          </p:nvPr>
        </p:nvSpPr>
        <p:spPr>
          <a:xfrm>
            <a:off x="252984" y="352933"/>
            <a:ext cx="10515600" cy="5492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B050"/>
              </a:buClr>
              <a:buSzPct val="100000"/>
              <a:buFont typeface="Arial"/>
              <a:buNone/>
            </a:pPr>
            <a:r>
              <a:rPr lang="en-US" sz="6600" b="1">
                <a:solidFill>
                  <a:srgbClr val="00B050"/>
                </a:solidFill>
                <a:latin typeface="Arial"/>
                <a:ea typeface="Arial"/>
                <a:cs typeface="Arial"/>
                <a:sym typeface="Arial"/>
              </a:rPr>
              <a:t>Model </a:t>
            </a:r>
            <a:endParaRPr sz="6600" b="1">
              <a:latin typeface="Arial"/>
              <a:ea typeface="Arial"/>
              <a:cs typeface="Arial"/>
              <a:sym typeface="Arial"/>
            </a:endParaRPr>
          </a:p>
        </p:txBody>
      </p:sp>
      <p:sp>
        <p:nvSpPr>
          <p:cNvPr id="307" name="Google Shape;307;p34"/>
          <p:cNvSpPr txBox="1">
            <a:spLocks noGrp="1"/>
          </p:cNvSpPr>
          <p:nvPr>
            <p:ph type="body" idx="1"/>
          </p:nvPr>
        </p:nvSpPr>
        <p:spPr>
          <a:xfrm>
            <a:off x="117231" y="1367692"/>
            <a:ext cx="11941908" cy="526475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0000"/>
              </a:buClr>
              <a:buSzPts val="4800"/>
              <a:buNone/>
            </a:pPr>
            <a:r>
              <a:rPr lang="en-US" sz="4800" b="1" dirty="0">
                <a:solidFill>
                  <a:srgbClr val="FF0000"/>
                </a:solidFill>
              </a:rPr>
              <a:t>Step③: </a:t>
            </a:r>
            <a:r>
              <a:rPr lang="en-US" sz="4800" dirty="0">
                <a:solidFill>
                  <a:schemeClr val="tx1"/>
                </a:solidFill>
              </a:rPr>
              <a:t>To become that person,</a:t>
            </a:r>
            <a:r>
              <a:rPr lang="en-US" sz="4800" b="1" dirty="0">
                <a:solidFill>
                  <a:srgbClr val="FF0000"/>
                </a:solidFill>
              </a:rPr>
              <a:t> I need to </a:t>
            </a:r>
            <a:r>
              <a:rPr lang="en-US" sz="4800" dirty="0">
                <a:solidFill>
                  <a:srgbClr val="FF0000"/>
                </a:solidFill>
              </a:rPr>
              <a:t>study my weak subjects every day. </a:t>
            </a:r>
            <a:endParaRPr dirty="0"/>
          </a:p>
          <a:p>
            <a:pPr marL="0" lvl="0" indent="0" algn="l" rtl="0">
              <a:lnSpc>
                <a:spcPct val="90000"/>
              </a:lnSpc>
              <a:spcBef>
                <a:spcPts val="1000"/>
              </a:spcBef>
              <a:spcAft>
                <a:spcPts val="0"/>
              </a:spcAft>
              <a:buClr>
                <a:srgbClr val="FF0000"/>
              </a:buClr>
              <a:buSzPts val="4800"/>
              <a:buNone/>
            </a:pPr>
            <a:r>
              <a:rPr lang="en-US" sz="4800" b="1" u="sng" dirty="0">
                <a:solidFill>
                  <a:srgbClr val="FF0000"/>
                </a:solidFill>
              </a:rPr>
              <a:t>I also want to</a:t>
            </a:r>
            <a:r>
              <a:rPr lang="en-US" sz="4800" dirty="0">
                <a:solidFill>
                  <a:srgbClr val="FF0000"/>
                </a:solidFill>
              </a:rPr>
              <a:t> continue my club activities, even when practice is hard.</a:t>
            </a:r>
            <a:endParaRPr sz="4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5"/>
          <p:cNvSpPr txBox="1">
            <a:spLocks noGrp="1"/>
          </p:cNvSpPr>
          <p:nvPr>
            <p:ph type="title"/>
          </p:nvPr>
        </p:nvSpPr>
        <p:spPr>
          <a:xfrm>
            <a:off x="252984" y="352933"/>
            <a:ext cx="10515600" cy="5492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B050"/>
              </a:buClr>
              <a:buSzPct val="100000"/>
              <a:buFont typeface="Arial"/>
              <a:buNone/>
            </a:pPr>
            <a:r>
              <a:rPr lang="en-US" sz="6600" b="1">
                <a:solidFill>
                  <a:srgbClr val="00B050"/>
                </a:solidFill>
                <a:latin typeface="Arial"/>
                <a:ea typeface="Arial"/>
                <a:cs typeface="Arial"/>
                <a:sym typeface="Arial"/>
              </a:rPr>
              <a:t>Model </a:t>
            </a:r>
            <a:endParaRPr sz="6600" b="1">
              <a:latin typeface="Arial"/>
              <a:ea typeface="Arial"/>
              <a:cs typeface="Arial"/>
              <a:sym typeface="Arial"/>
            </a:endParaRPr>
          </a:p>
        </p:txBody>
      </p:sp>
      <p:sp>
        <p:nvSpPr>
          <p:cNvPr id="313" name="Google Shape;313;p35"/>
          <p:cNvSpPr txBox="1">
            <a:spLocks noGrp="1"/>
          </p:cNvSpPr>
          <p:nvPr>
            <p:ph type="body" idx="1"/>
          </p:nvPr>
        </p:nvSpPr>
        <p:spPr>
          <a:xfrm>
            <a:off x="117231" y="1367692"/>
            <a:ext cx="11941908" cy="526475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0000"/>
              </a:buClr>
              <a:buSzPts val="4800"/>
              <a:buNone/>
            </a:pPr>
            <a:r>
              <a:rPr lang="en-US" sz="4800" b="1" dirty="0">
                <a:solidFill>
                  <a:srgbClr val="FF0000"/>
                </a:solidFill>
              </a:rPr>
              <a:t>Step④:</a:t>
            </a:r>
            <a:r>
              <a:rPr lang="en-US" sz="4800" dirty="0"/>
              <a:t> </a:t>
            </a:r>
            <a:r>
              <a:rPr lang="en-US" sz="4800" dirty="0">
                <a:solidFill>
                  <a:schemeClr val="tx1"/>
                </a:solidFill>
              </a:rPr>
              <a:t>If I become that person,</a:t>
            </a:r>
            <a:r>
              <a:rPr lang="en-US" sz="4800" b="1" dirty="0">
                <a:solidFill>
                  <a:srgbClr val="FF0000"/>
                </a:solidFill>
              </a:rPr>
              <a:t> </a:t>
            </a:r>
            <a:r>
              <a:rPr lang="en-US" sz="4800" b="1" u="sng" dirty="0">
                <a:solidFill>
                  <a:srgbClr val="0070C0"/>
                </a:solidFill>
              </a:rPr>
              <a:t>my high school life will be a success</a:t>
            </a:r>
            <a:r>
              <a:rPr lang="en-US" sz="4800" b="1" dirty="0">
                <a:solidFill>
                  <a:srgbClr val="FF0000"/>
                </a:solidFill>
              </a:rPr>
              <a:t> </a:t>
            </a:r>
            <a:r>
              <a:rPr lang="en-US" sz="4800" dirty="0">
                <a:solidFill>
                  <a:srgbClr val="FF0000"/>
                </a:solidFill>
              </a:rPr>
              <a:t>because</a:t>
            </a:r>
            <a:r>
              <a:rPr lang="en-US" sz="4800" b="1" dirty="0">
                <a:solidFill>
                  <a:srgbClr val="FF0000"/>
                </a:solidFill>
              </a:rPr>
              <a:t> </a:t>
            </a:r>
            <a:r>
              <a:rPr lang="en-US" sz="4800" b="1" u="sng" dirty="0">
                <a:solidFill>
                  <a:srgbClr val="FF0000"/>
                </a:solidFill>
              </a:rPr>
              <a:t>I won’t be afraid of hard work, and challenge myself.</a:t>
            </a:r>
            <a:r>
              <a:rPr lang="en-US" sz="4800" dirty="0">
                <a:solidFill>
                  <a:srgbClr val="FF0000"/>
                </a:solidFill>
              </a:rPr>
              <a:t>  Then </a:t>
            </a:r>
            <a:r>
              <a:rPr lang="en-US" sz="4800" b="1" u="sng" dirty="0">
                <a:solidFill>
                  <a:srgbClr val="FF0000"/>
                </a:solidFill>
              </a:rPr>
              <a:t>I can grow as a person</a:t>
            </a:r>
            <a:r>
              <a:rPr lang="en-US" sz="4800" b="1" dirty="0">
                <a:solidFill>
                  <a:srgbClr val="FF0000"/>
                </a:solidFill>
              </a:rPr>
              <a:t>.</a:t>
            </a:r>
            <a:endParaRPr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7">
          <a:extLst>
            <a:ext uri="{FF2B5EF4-FFF2-40B4-BE49-F238E27FC236}">
              <a16:creationId xmlns:a16="http://schemas.microsoft.com/office/drawing/2014/main" id="{CC6D5530-1316-B257-BEFC-FAC32207B012}"/>
            </a:ext>
          </a:extLst>
        </p:cNvPr>
        <p:cNvGrpSpPr/>
        <p:nvPr/>
      </p:nvGrpSpPr>
      <p:grpSpPr>
        <a:xfrm>
          <a:off x="0" y="0"/>
          <a:ext cx="0" cy="0"/>
          <a:chOff x="0" y="0"/>
          <a:chExt cx="0" cy="0"/>
        </a:xfrm>
      </p:grpSpPr>
      <p:sp>
        <p:nvSpPr>
          <p:cNvPr id="288" name="Google Shape;288;p31">
            <a:extLst>
              <a:ext uri="{FF2B5EF4-FFF2-40B4-BE49-F238E27FC236}">
                <a16:creationId xmlns:a16="http://schemas.microsoft.com/office/drawing/2014/main" id="{7E0499F8-AC74-F760-C5C3-0C43EDA3CA06}"/>
              </a:ext>
            </a:extLst>
          </p:cNvPr>
          <p:cNvSpPr txBox="1">
            <a:spLocks noGrp="1"/>
          </p:cNvSpPr>
          <p:nvPr>
            <p:ph type="title"/>
          </p:nvPr>
        </p:nvSpPr>
        <p:spPr>
          <a:xfrm>
            <a:off x="252984" y="352933"/>
            <a:ext cx="10515600" cy="5492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B050"/>
              </a:buClr>
              <a:buSzPct val="100000"/>
              <a:buFont typeface="Arial"/>
              <a:buNone/>
            </a:pPr>
            <a:r>
              <a:rPr lang="en-US" sz="6600" b="1" dirty="0">
                <a:solidFill>
                  <a:srgbClr val="00B050"/>
                </a:solidFill>
                <a:latin typeface="Arial"/>
                <a:ea typeface="Arial"/>
                <a:cs typeface="Arial"/>
                <a:sym typeface="Arial"/>
              </a:rPr>
              <a:t>Expression </a:t>
            </a:r>
            <a:endParaRPr sz="6600" b="1" dirty="0">
              <a:latin typeface="Arial"/>
              <a:ea typeface="Arial"/>
              <a:cs typeface="Arial"/>
              <a:sym typeface="Arial"/>
            </a:endParaRPr>
          </a:p>
        </p:txBody>
      </p:sp>
      <p:sp>
        <p:nvSpPr>
          <p:cNvPr id="289" name="Google Shape;289;p31">
            <a:extLst>
              <a:ext uri="{FF2B5EF4-FFF2-40B4-BE49-F238E27FC236}">
                <a16:creationId xmlns:a16="http://schemas.microsoft.com/office/drawing/2014/main" id="{E46B855D-1788-3E70-5249-4A6755885F03}"/>
              </a:ext>
            </a:extLst>
          </p:cNvPr>
          <p:cNvSpPr txBox="1">
            <a:spLocks noGrp="1"/>
          </p:cNvSpPr>
          <p:nvPr>
            <p:ph type="body" idx="1"/>
          </p:nvPr>
        </p:nvSpPr>
        <p:spPr>
          <a:xfrm>
            <a:off x="50800" y="1234831"/>
            <a:ext cx="12090400" cy="542387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0000"/>
              </a:buClr>
              <a:buSzPts val="3200"/>
              <a:buNone/>
            </a:pPr>
            <a:r>
              <a:rPr lang="en-US" sz="3200" b="1" dirty="0">
                <a:solidFill>
                  <a:srgbClr val="FF0000"/>
                </a:solidFill>
              </a:rPr>
              <a:t>Step①: The message that impressed me the most is</a:t>
            </a:r>
            <a:r>
              <a:rPr lang="en-US" sz="3200" b="1" dirty="0"/>
              <a:t> </a:t>
            </a:r>
            <a:endParaRPr dirty="0"/>
          </a:p>
          <a:p>
            <a:pPr marL="0" lvl="0" indent="0" algn="l" rtl="0">
              <a:lnSpc>
                <a:spcPct val="90000"/>
              </a:lnSpc>
              <a:spcBef>
                <a:spcPts val="1000"/>
              </a:spcBef>
              <a:spcAft>
                <a:spcPts val="0"/>
              </a:spcAft>
              <a:buClr>
                <a:schemeClr val="dk1"/>
              </a:buClr>
              <a:buSzPts val="3200"/>
              <a:buNone/>
            </a:pPr>
            <a:r>
              <a:rPr lang="en-US" sz="3200" b="1" dirty="0"/>
              <a:t>             “_____________________</a:t>
            </a:r>
            <a:r>
              <a:rPr lang="en-US" altLang="ja-JP" sz="3200" b="1" dirty="0"/>
              <a:t>____________________</a:t>
            </a:r>
            <a:r>
              <a:rPr lang="en-US" sz="3200" b="1" dirty="0"/>
              <a:t>”.</a:t>
            </a:r>
            <a:endParaRPr dirty="0"/>
          </a:p>
          <a:p>
            <a:pPr marL="0" lvl="0" indent="0" algn="l" rtl="0">
              <a:lnSpc>
                <a:spcPct val="90000"/>
              </a:lnSpc>
              <a:spcBef>
                <a:spcPts val="1000"/>
              </a:spcBef>
              <a:spcAft>
                <a:spcPts val="0"/>
              </a:spcAft>
              <a:buClr>
                <a:schemeClr val="dk1"/>
              </a:buClr>
              <a:buSzPts val="3200"/>
              <a:buNone/>
            </a:pPr>
            <a:r>
              <a:rPr lang="en-US" sz="3200" b="1" dirty="0"/>
              <a:t>             </a:t>
            </a:r>
            <a:r>
              <a:rPr lang="en-US" sz="3200" b="1" dirty="0">
                <a:solidFill>
                  <a:srgbClr val="FF0000"/>
                </a:solidFill>
              </a:rPr>
              <a:t>I like it because</a:t>
            </a:r>
            <a:r>
              <a:rPr lang="en-US" sz="3200" b="1" dirty="0"/>
              <a:t> ____________________</a:t>
            </a:r>
            <a:r>
              <a:rPr lang="en-US" altLang="ja-JP" sz="3200" b="1" dirty="0"/>
              <a:t>_________</a:t>
            </a:r>
            <a:r>
              <a:rPr lang="en-US" sz="3200" b="1" dirty="0"/>
              <a:t>.</a:t>
            </a:r>
            <a:endParaRPr dirty="0"/>
          </a:p>
          <a:p>
            <a:pPr marL="0" lvl="0" indent="0" algn="l" rtl="0">
              <a:lnSpc>
                <a:spcPct val="90000"/>
              </a:lnSpc>
              <a:spcBef>
                <a:spcPts val="1000"/>
              </a:spcBef>
              <a:spcAft>
                <a:spcPts val="0"/>
              </a:spcAft>
              <a:buClr>
                <a:schemeClr val="dk1"/>
              </a:buClr>
              <a:buSzPts val="1200"/>
              <a:buNone/>
            </a:pPr>
            <a:endParaRPr sz="1200" b="1" dirty="0"/>
          </a:p>
          <a:p>
            <a:pPr marL="0" lvl="0" indent="0" algn="l" rtl="0">
              <a:lnSpc>
                <a:spcPct val="90000"/>
              </a:lnSpc>
              <a:spcBef>
                <a:spcPts val="1000"/>
              </a:spcBef>
              <a:spcAft>
                <a:spcPts val="0"/>
              </a:spcAft>
              <a:buClr>
                <a:srgbClr val="FF0000"/>
              </a:buClr>
              <a:buSzPts val="3200"/>
              <a:buNone/>
            </a:pPr>
            <a:r>
              <a:rPr lang="en-US" sz="3200" b="1" dirty="0">
                <a:solidFill>
                  <a:srgbClr val="FF0000"/>
                </a:solidFill>
              </a:rPr>
              <a:t>Step②: Based on this message, I want to become a person </a:t>
            </a:r>
          </a:p>
          <a:p>
            <a:pPr marL="0" lvl="0" indent="0" algn="l" rtl="0">
              <a:lnSpc>
                <a:spcPct val="90000"/>
              </a:lnSpc>
              <a:spcBef>
                <a:spcPts val="1000"/>
              </a:spcBef>
              <a:spcAft>
                <a:spcPts val="0"/>
              </a:spcAft>
              <a:buClr>
                <a:srgbClr val="FF0000"/>
              </a:buClr>
              <a:buSzPts val="3200"/>
              <a:buNone/>
            </a:pPr>
            <a:r>
              <a:rPr lang="en-US" sz="3200" b="1" dirty="0">
                <a:solidFill>
                  <a:srgbClr val="FF0000"/>
                </a:solidFill>
              </a:rPr>
              <a:t>             who </a:t>
            </a:r>
            <a:r>
              <a:rPr lang="en-US" altLang="ja-JP" sz="2800" b="1" dirty="0"/>
              <a:t>____________________________________________.</a:t>
            </a:r>
            <a:endParaRPr b="1" u="sng" dirty="0"/>
          </a:p>
          <a:p>
            <a:pPr marL="0" lvl="0" indent="0" algn="l" rtl="0">
              <a:lnSpc>
                <a:spcPct val="90000"/>
              </a:lnSpc>
              <a:spcBef>
                <a:spcPts val="1000"/>
              </a:spcBef>
              <a:spcAft>
                <a:spcPts val="0"/>
              </a:spcAft>
              <a:buClr>
                <a:schemeClr val="dk1"/>
              </a:buClr>
              <a:buSzPts val="1200"/>
              <a:buNone/>
            </a:pPr>
            <a:endParaRPr sz="1200" b="1" dirty="0"/>
          </a:p>
          <a:p>
            <a:pPr marL="0" lvl="0" indent="0" algn="l" rtl="0">
              <a:lnSpc>
                <a:spcPct val="90000"/>
              </a:lnSpc>
              <a:spcBef>
                <a:spcPts val="1000"/>
              </a:spcBef>
              <a:spcAft>
                <a:spcPts val="0"/>
              </a:spcAft>
              <a:buClr>
                <a:srgbClr val="FF0000"/>
              </a:buClr>
              <a:buSzPts val="3200"/>
              <a:buNone/>
            </a:pPr>
            <a:r>
              <a:rPr lang="en-US" sz="3200" b="1" dirty="0">
                <a:solidFill>
                  <a:srgbClr val="FF0000"/>
                </a:solidFill>
              </a:rPr>
              <a:t>Step③: To become that person, </a:t>
            </a:r>
            <a:r>
              <a:rPr lang="en-US" sz="3200" b="1" dirty="0"/>
              <a:t>________________</a:t>
            </a:r>
            <a:r>
              <a:rPr lang="en-US" altLang="ja-JP" sz="3200" b="1" dirty="0"/>
              <a:t>______</a:t>
            </a:r>
            <a:r>
              <a:rPr lang="en-US" sz="3200" b="1" dirty="0"/>
              <a:t>.</a:t>
            </a:r>
            <a:endParaRPr dirty="0"/>
          </a:p>
          <a:p>
            <a:pPr marL="0" lvl="0" indent="0" algn="l" rtl="0">
              <a:lnSpc>
                <a:spcPct val="90000"/>
              </a:lnSpc>
              <a:spcBef>
                <a:spcPts val="1000"/>
              </a:spcBef>
              <a:spcAft>
                <a:spcPts val="0"/>
              </a:spcAft>
              <a:buClr>
                <a:schemeClr val="dk1"/>
              </a:buClr>
              <a:buSzPts val="1200"/>
              <a:buNone/>
            </a:pPr>
            <a:endParaRPr sz="1200" b="1" dirty="0"/>
          </a:p>
          <a:p>
            <a:pPr marL="0" lvl="0" indent="0" algn="l" rtl="0">
              <a:lnSpc>
                <a:spcPct val="90000"/>
              </a:lnSpc>
              <a:spcBef>
                <a:spcPts val="1000"/>
              </a:spcBef>
              <a:spcAft>
                <a:spcPts val="0"/>
              </a:spcAft>
              <a:buClr>
                <a:srgbClr val="FF0000"/>
              </a:buClr>
              <a:buSzPts val="3200"/>
              <a:buNone/>
            </a:pPr>
            <a:r>
              <a:rPr lang="en-US" sz="3200" b="1" dirty="0">
                <a:solidFill>
                  <a:srgbClr val="FF0000"/>
                </a:solidFill>
              </a:rPr>
              <a:t>Step④: If I become that person, </a:t>
            </a:r>
            <a:r>
              <a:rPr lang="en-US" sz="3200" b="1" dirty="0">
                <a:solidFill>
                  <a:schemeClr val="tx1"/>
                </a:solidFill>
              </a:rPr>
              <a:t>______________________.</a:t>
            </a:r>
            <a:endParaRPr dirty="0">
              <a:solidFill>
                <a:schemeClr val="tx1"/>
              </a:solidFill>
            </a:endParaRPr>
          </a:p>
          <a:p>
            <a:pPr marL="0" lvl="0" indent="0" algn="l" rtl="0">
              <a:lnSpc>
                <a:spcPct val="90000"/>
              </a:lnSpc>
              <a:spcBef>
                <a:spcPts val="1000"/>
              </a:spcBef>
              <a:spcAft>
                <a:spcPts val="0"/>
              </a:spcAft>
              <a:buClr>
                <a:schemeClr val="dk1"/>
              </a:buClr>
              <a:buSzPts val="3200"/>
              <a:buNone/>
            </a:pPr>
            <a:endParaRPr sz="3200" dirty="0"/>
          </a:p>
          <a:p>
            <a:pPr marL="0" lvl="0" indent="0" algn="l" rtl="0">
              <a:lnSpc>
                <a:spcPct val="90000"/>
              </a:lnSpc>
              <a:spcBef>
                <a:spcPts val="1000"/>
              </a:spcBef>
              <a:spcAft>
                <a:spcPts val="0"/>
              </a:spcAft>
              <a:buClr>
                <a:schemeClr val="dk1"/>
              </a:buClr>
              <a:buSzPts val="3200"/>
              <a:buNone/>
            </a:pPr>
            <a:r>
              <a:rPr lang="en-US" sz="3200" dirty="0"/>
              <a:t>　　　　　　　</a:t>
            </a:r>
            <a:endParaRPr sz="3200" dirty="0"/>
          </a:p>
        </p:txBody>
      </p:sp>
    </p:spTree>
    <p:extLst>
      <p:ext uri="{BB962C8B-B14F-4D97-AF65-F5344CB8AC3E}">
        <p14:creationId xmlns:p14="http://schemas.microsoft.com/office/powerpoint/2010/main" val="224149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6"/>
          <p:cNvSpPr txBox="1">
            <a:spLocks noGrp="1"/>
          </p:cNvSpPr>
          <p:nvPr>
            <p:ph type="title"/>
          </p:nvPr>
        </p:nvSpPr>
        <p:spPr>
          <a:xfrm>
            <a:off x="399288" y="426085"/>
            <a:ext cx="10988040" cy="577964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9600"/>
              <a:buFont typeface="Arial"/>
              <a:buNone/>
            </a:pPr>
            <a:r>
              <a:rPr lang="en-US" sz="9600" b="1" dirty="0">
                <a:solidFill>
                  <a:srgbClr val="FF0000"/>
                </a:solidFill>
              </a:rPr>
              <a:t>15</a:t>
            </a:r>
            <a:r>
              <a:rPr lang="en-US" sz="9600" b="1" dirty="0">
                <a:solidFill>
                  <a:srgbClr val="FF0000"/>
                </a:solidFill>
                <a:latin typeface="Arial"/>
                <a:ea typeface="Arial"/>
                <a:cs typeface="Arial"/>
                <a:sym typeface="Arial"/>
              </a:rPr>
              <a:t> mins </a:t>
            </a:r>
            <a:br>
              <a:rPr lang="en-US" sz="9600" dirty="0">
                <a:latin typeface="Arial"/>
                <a:ea typeface="Arial"/>
                <a:cs typeface="Arial"/>
                <a:sym typeface="Arial"/>
              </a:rPr>
            </a:br>
            <a:r>
              <a:rPr lang="en-US" sz="9600" dirty="0">
                <a:latin typeface="Arial"/>
                <a:ea typeface="Arial"/>
                <a:cs typeface="Arial"/>
                <a:sym typeface="Arial"/>
              </a:rPr>
              <a:t>for </a:t>
            </a:r>
            <a:br>
              <a:rPr lang="en-US" sz="9600" dirty="0">
                <a:latin typeface="Arial"/>
                <a:ea typeface="Arial"/>
                <a:cs typeface="Arial"/>
                <a:sym typeface="Arial"/>
              </a:rPr>
            </a:br>
            <a:r>
              <a:rPr lang="en-US" sz="9600" b="1" dirty="0">
                <a:solidFill>
                  <a:srgbClr val="0070C0"/>
                </a:solidFill>
                <a:latin typeface="Arial"/>
                <a:ea typeface="Arial"/>
                <a:cs typeface="Arial"/>
                <a:sym typeface="Arial"/>
              </a:rPr>
              <a:t>Writing a Reply</a:t>
            </a:r>
            <a:endParaRPr sz="9600" b="1" dirty="0">
              <a:solidFill>
                <a:srgbClr val="0070C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5">
          <a:extLst>
            <a:ext uri="{FF2B5EF4-FFF2-40B4-BE49-F238E27FC236}">
              <a16:creationId xmlns:a16="http://schemas.microsoft.com/office/drawing/2014/main" id="{E017F2BB-727F-5D5E-DEAA-E426E8206F03}"/>
            </a:ext>
          </a:extLst>
        </p:cNvPr>
        <p:cNvGrpSpPr/>
        <p:nvPr/>
      </p:nvGrpSpPr>
      <p:grpSpPr>
        <a:xfrm>
          <a:off x="0" y="0"/>
          <a:ext cx="0" cy="0"/>
          <a:chOff x="0" y="0"/>
          <a:chExt cx="0" cy="0"/>
        </a:xfrm>
      </p:grpSpPr>
      <p:sp>
        <p:nvSpPr>
          <p:cNvPr id="226" name="Google Shape;226;p21">
            <a:extLst>
              <a:ext uri="{FF2B5EF4-FFF2-40B4-BE49-F238E27FC236}">
                <a16:creationId xmlns:a16="http://schemas.microsoft.com/office/drawing/2014/main" id="{892819E1-F595-528E-86FB-2AB573FBC7E7}"/>
              </a:ext>
            </a:extLst>
          </p:cNvPr>
          <p:cNvSpPr txBox="1">
            <a:spLocks noGrp="1"/>
          </p:cNvSpPr>
          <p:nvPr>
            <p:ph type="title"/>
          </p:nvPr>
        </p:nvSpPr>
        <p:spPr>
          <a:xfrm>
            <a:off x="239486" y="447856"/>
            <a:ext cx="11713028" cy="577964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9600"/>
              <a:buFont typeface="Arial"/>
              <a:buNone/>
            </a:pPr>
            <a:r>
              <a:rPr lang="en-US" sz="9600" b="1" dirty="0">
                <a:solidFill>
                  <a:srgbClr val="FF0000"/>
                </a:solidFill>
              </a:rPr>
              <a:t>10</a:t>
            </a:r>
            <a:r>
              <a:rPr lang="en-US" sz="9600" dirty="0">
                <a:latin typeface="Arial"/>
                <a:ea typeface="Arial"/>
                <a:cs typeface="Arial"/>
                <a:sym typeface="Arial"/>
              </a:rPr>
              <a:t> </a:t>
            </a:r>
            <a:r>
              <a:rPr lang="en-US" sz="9600" b="1" dirty="0">
                <a:solidFill>
                  <a:srgbClr val="FF0000"/>
                </a:solidFill>
                <a:latin typeface="Arial"/>
                <a:ea typeface="Arial"/>
                <a:cs typeface="Arial"/>
                <a:sym typeface="Arial"/>
              </a:rPr>
              <a:t>mins </a:t>
            </a:r>
            <a:br>
              <a:rPr lang="en-US" sz="9600" dirty="0">
                <a:latin typeface="Arial"/>
                <a:ea typeface="Arial"/>
                <a:cs typeface="Arial"/>
                <a:sym typeface="Arial"/>
              </a:rPr>
            </a:br>
            <a:r>
              <a:rPr lang="en-US" sz="9600" dirty="0">
                <a:latin typeface="Arial"/>
                <a:ea typeface="Arial"/>
                <a:cs typeface="Arial"/>
                <a:sym typeface="Arial"/>
              </a:rPr>
              <a:t>for </a:t>
            </a:r>
            <a:br>
              <a:rPr lang="en-US" sz="9600" dirty="0">
                <a:latin typeface="Arial"/>
                <a:ea typeface="Arial"/>
                <a:cs typeface="Arial"/>
                <a:sym typeface="Arial"/>
              </a:rPr>
            </a:br>
            <a:r>
              <a:rPr lang="en-US" sz="9600" b="1" dirty="0">
                <a:solidFill>
                  <a:srgbClr val="0070C0"/>
                </a:solidFill>
                <a:latin typeface="Arial"/>
                <a:ea typeface="Arial"/>
                <a:cs typeface="Arial"/>
                <a:sym typeface="Arial"/>
              </a:rPr>
              <a:t>Home Group Sharing</a:t>
            </a:r>
            <a:endParaRPr sz="9600" b="1" dirty="0">
              <a:solidFill>
                <a:srgbClr val="0070C0"/>
              </a:solidFill>
              <a:latin typeface="Arial"/>
              <a:ea typeface="Arial"/>
              <a:cs typeface="Arial"/>
              <a:sym typeface="Arial"/>
            </a:endParaRPr>
          </a:p>
        </p:txBody>
      </p:sp>
    </p:spTree>
    <p:extLst>
      <p:ext uri="{BB962C8B-B14F-4D97-AF65-F5344CB8AC3E}">
        <p14:creationId xmlns:p14="http://schemas.microsoft.com/office/powerpoint/2010/main" val="1598375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4" name="タイトル 1">
            <a:extLst>
              <a:ext uri="{FF2B5EF4-FFF2-40B4-BE49-F238E27FC236}">
                <a16:creationId xmlns:a16="http://schemas.microsoft.com/office/drawing/2014/main" id="{CD01B961-022B-6508-8AD0-890E1AE10E13}"/>
              </a:ext>
            </a:extLst>
          </p:cNvPr>
          <p:cNvSpPr txBox="1">
            <a:spLocks/>
          </p:cNvSpPr>
          <p:nvPr/>
        </p:nvSpPr>
        <p:spPr>
          <a:xfrm>
            <a:off x="838200" y="2948683"/>
            <a:ext cx="10515600" cy="360566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kumimoji="1" lang="en-US" altLang="ja-JP" sz="4800" b="1">
                <a:latin typeface="+mn-ea"/>
                <a:ea typeface="+mn-ea"/>
              </a:rPr>
              <a:t>Wrap up today’s lesson!</a:t>
            </a:r>
            <a:endParaRPr kumimoji="1" lang="ja-JP" altLang="en-US" sz="4800" b="1" dirty="0">
              <a:latin typeface="+mn-ea"/>
              <a:ea typeface="+mn-ea"/>
            </a:endParaRPr>
          </a:p>
        </p:txBody>
      </p:sp>
      <p:grpSp>
        <p:nvGrpSpPr>
          <p:cNvPr id="5" name="グループ化 4">
            <a:extLst>
              <a:ext uri="{FF2B5EF4-FFF2-40B4-BE49-F238E27FC236}">
                <a16:creationId xmlns:a16="http://schemas.microsoft.com/office/drawing/2014/main" id="{D8C3897A-9E07-D751-CAF9-0DAFAA371912}"/>
              </a:ext>
            </a:extLst>
          </p:cNvPr>
          <p:cNvGrpSpPr/>
          <p:nvPr/>
        </p:nvGrpSpPr>
        <p:grpSpPr>
          <a:xfrm>
            <a:off x="2869914" y="1042256"/>
            <a:ext cx="6452171" cy="2894744"/>
            <a:chOff x="4643919" y="534256"/>
            <a:chExt cx="6452171" cy="2894744"/>
          </a:xfrm>
        </p:grpSpPr>
        <p:sp>
          <p:nvSpPr>
            <p:cNvPr id="6" name="正方形/長方形 5">
              <a:extLst>
                <a:ext uri="{FF2B5EF4-FFF2-40B4-BE49-F238E27FC236}">
                  <a16:creationId xmlns:a16="http://schemas.microsoft.com/office/drawing/2014/main" id="{F463BCB4-48DD-4BB6-A600-11D229D974F6}"/>
                </a:ext>
              </a:extLst>
            </p:cNvPr>
            <p:cNvSpPr/>
            <p:nvPr/>
          </p:nvSpPr>
          <p:spPr>
            <a:xfrm>
              <a:off x="4643919" y="534256"/>
              <a:ext cx="6452171" cy="219867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 name="矢印: 下 6">
              <a:extLst>
                <a:ext uri="{FF2B5EF4-FFF2-40B4-BE49-F238E27FC236}">
                  <a16:creationId xmlns:a16="http://schemas.microsoft.com/office/drawing/2014/main" id="{83AF0D6F-3D4B-3439-17D9-20612EDDDF8C}"/>
                </a:ext>
              </a:extLst>
            </p:cNvPr>
            <p:cNvSpPr/>
            <p:nvPr/>
          </p:nvSpPr>
          <p:spPr>
            <a:xfrm>
              <a:off x="7325474" y="1982912"/>
              <a:ext cx="904126" cy="1446088"/>
            </a:xfrm>
            <a:prstGeom prst="downArrow">
              <a:avLst>
                <a:gd name="adj1" fmla="val 50000"/>
                <a:gd name="adj2" fmla="val 163953"/>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8" name="テキスト ボックス 7">
            <a:extLst>
              <a:ext uri="{FF2B5EF4-FFF2-40B4-BE49-F238E27FC236}">
                <a16:creationId xmlns:a16="http://schemas.microsoft.com/office/drawing/2014/main" id="{E666D19E-9133-B289-4898-4BC37B117E9A}"/>
              </a:ext>
            </a:extLst>
          </p:cNvPr>
          <p:cNvSpPr txBox="1"/>
          <p:nvPr/>
        </p:nvSpPr>
        <p:spPr>
          <a:xfrm>
            <a:off x="2869914" y="1727302"/>
            <a:ext cx="6452172" cy="1200329"/>
          </a:xfrm>
          <a:prstGeom prst="rect">
            <a:avLst/>
          </a:prstGeom>
          <a:noFill/>
        </p:spPr>
        <p:txBody>
          <a:bodyPr wrap="square" rtlCol="0">
            <a:spAutoFit/>
          </a:bodyPr>
          <a:lstStyle/>
          <a:p>
            <a:pPr algn="ctr"/>
            <a:r>
              <a:rPr kumimoji="1" lang="en-US" altLang="ja-JP" sz="7200" b="1" dirty="0">
                <a:solidFill>
                  <a:schemeClr val="bg1"/>
                </a:solidFill>
              </a:rPr>
              <a:t>WRAP IT UP!</a:t>
            </a:r>
            <a:endParaRPr kumimoji="1" lang="ja-JP" altLang="en-US" sz="7200" b="1" dirty="0">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0" name="Google Shape;350;p41"/>
          <p:cNvSpPr txBox="1">
            <a:spLocks noGrp="1"/>
          </p:cNvSpPr>
          <p:nvPr>
            <p:ph type="title"/>
          </p:nvPr>
        </p:nvSpPr>
        <p:spPr>
          <a:xfrm>
            <a:off x="267036" y="304487"/>
            <a:ext cx="11717267" cy="187705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ct val="100000"/>
              <a:buFont typeface="Arial"/>
              <a:buNone/>
            </a:pPr>
            <a:r>
              <a:rPr lang="en-US" sz="5400" b="1" dirty="0">
                <a:solidFill>
                  <a:srgbClr val="FF0000"/>
                </a:solidFill>
                <a:latin typeface="Arial"/>
                <a:ea typeface="Arial"/>
                <a:cs typeface="Arial"/>
                <a:sym typeface="Arial"/>
              </a:rPr>
              <a:t>Be proud of yourself — and let’s all be proud together!</a:t>
            </a:r>
            <a:endParaRPr dirty="0"/>
          </a:p>
        </p:txBody>
      </p:sp>
      <p:sp>
        <p:nvSpPr>
          <p:cNvPr id="351" name="Google Shape;351;p41"/>
          <p:cNvSpPr txBox="1"/>
          <p:nvPr/>
        </p:nvSpPr>
        <p:spPr>
          <a:xfrm>
            <a:off x="267036" y="5119046"/>
            <a:ext cx="11717267" cy="15696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rgbClr val="0070C0"/>
                </a:solidFill>
                <a:latin typeface="Arial"/>
                <a:ea typeface="Arial"/>
                <a:cs typeface="Arial"/>
                <a:sym typeface="Arial"/>
              </a:rPr>
              <a:t>Let’s also be proud of each other </a:t>
            </a:r>
          </a:p>
          <a:p>
            <a:pPr marL="0" marR="0" lvl="0" indent="0" algn="ctr" rtl="0">
              <a:spcBef>
                <a:spcPts val="0"/>
              </a:spcBef>
              <a:spcAft>
                <a:spcPts val="0"/>
              </a:spcAft>
              <a:buNone/>
            </a:pPr>
            <a:r>
              <a:rPr lang="en-US" sz="4800" b="1" dirty="0">
                <a:solidFill>
                  <a:srgbClr val="0070C0"/>
                </a:solidFill>
                <a:latin typeface="Arial"/>
                <a:ea typeface="Arial"/>
                <a:cs typeface="Arial"/>
                <a:sym typeface="Arial"/>
              </a:rPr>
              <a:t>and of what we achieved today!</a:t>
            </a:r>
            <a:endParaRPr sz="4800" dirty="0">
              <a:solidFill>
                <a:srgbClr val="0070C0"/>
              </a:solidFill>
            </a:endParaRPr>
          </a:p>
        </p:txBody>
      </p:sp>
      <p:pic>
        <p:nvPicPr>
          <p:cNvPr id="3" name="図 2">
            <a:extLst>
              <a:ext uri="{FF2B5EF4-FFF2-40B4-BE49-F238E27FC236}">
                <a16:creationId xmlns:a16="http://schemas.microsoft.com/office/drawing/2014/main" id="{F4927B1C-E58F-1232-0A4C-5FC4EAA584A2}"/>
              </a:ext>
            </a:extLst>
          </p:cNvPr>
          <p:cNvPicPr>
            <a:picLocks noChangeAspect="1"/>
          </p:cNvPicPr>
          <p:nvPr/>
        </p:nvPicPr>
        <p:blipFill>
          <a:blip r:embed="rId3"/>
          <a:stretch>
            <a:fillRect/>
          </a:stretch>
        </p:blipFill>
        <p:spPr>
          <a:xfrm>
            <a:off x="2873829" y="2181544"/>
            <a:ext cx="5849257" cy="292462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CBD97-844E-33E0-7197-A42DDE8CCCD3}"/>
            </a:ext>
          </a:extLst>
        </p:cNvPr>
        <p:cNvGrpSpPr/>
        <p:nvPr/>
      </p:nvGrpSpPr>
      <p:grpSpPr>
        <a:xfrm>
          <a:off x="0" y="0"/>
          <a:ext cx="0" cy="0"/>
          <a:chOff x="0" y="0"/>
          <a:chExt cx="0" cy="0"/>
        </a:xfrm>
      </p:grpSpPr>
      <p:sp>
        <p:nvSpPr>
          <p:cNvPr id="3" name="タイトル 1">
            <a:extLst>
              <a:ext uri="{FF2B5EF4-FFF2-40B4-BE49-F238E27FC236}">
                <a16:creationId xmlns:a16="http://schemas.microsoft.com/office/drawing/2014/main" id="{F1B3A381-8C4C-406B-7A05-38BEB2AE941B}"/>
              </a:ext>
            </a:extLst>
          </p:cNvPr>
          <p:cNvSpPr>
            <a:spLocks noGrp="1"/>
          </p:cNvSpPr>
          <p:nvPr>
            <p:ph type="title"/>
          </p:nvPr>
        </p:nvSpPr>
        <p:spPr>
          <a:xfrm>
            <a:off x="180109" y="196226"/>
            <a:ext cx="11707091" cy="916892"/>
          </a:xfrm>
        </p:spPr>
        <p:txBody>
          <a:bodyPr>
            <a:normAutofit/>
          </a:bodyPr>
          <a:lstStyle/>
          <a:p>
            <a:pPr algn="ctr"/>
            <a:r>
              <a:rPr kumimoji="1" lang="en-US" altLang="ja-JP" sz="6000" b="1" dirty="0">
                <a:solidFill>
                  <a:srgbClr val="FF0000"/>
                </a:solidFill>
              </a:rPr>
              <a:t>Home Group </a:t>
            </a:r>
            <a:r>
              <a:rPr kumimoji="1" lang="ja-JP" altLang="en-US" sz="6000" b="1">
                <a:solidFill>
                  <a:srgbClr val="FF0000"/>
                </a:solidFill>
              </a:rPr>
              <a:t>⇄</a:t>
            </a:r>
            <a:r>
              <a:rPr kumimoji="1" lang="en-US" altLang="ja-JP" sz="6000" b="1" dirty="0">
                <a:solidFill>
                  <a:srgbClr val="FF0000"/>
                </a:solidFill>
              </a:rPr>
              <a:t> Pair (B</a:t>
            </a:r>
            <a:r>
              <a:rPr kumimoji="1" lang="ja-JP" altLang="en-US" sz="6000" b="1">
                <a:solidFill>
                  <a:srgbClr val="FF0000"/>
                </a:solidFill>
              </a:rPr>
              <a:t>組</a:t>
            </a:r>
            <a:r>
              <a:rPr kumimoji="1" lang="en-US" altLang="ja-JP" sz="6000" b="1" dirty="0">
                <a:solidFill>
                  <a:srgbClr val="FF0000"/>
                </a:solidFill>
              </a:rPr>
              <a:t>)</a:t>
            </a:r>
            <a:endParaRPr kumimoji="1" lang="ja-JP" altLang="en-US" sz="6000" b="1" dirty="0">
              <a:solidFill>
                <a:srgbClr val="FF0000"/>
              </a:solidFill>
            </a:endParaRPr>
          </a:p>
        </p:txBody>
      </p:sp>
      <p:pic>
        <p:nvPicPr>
          <p:cNvPr id="2" name="図 1">
            <a:extLst>
              <a:ext uri="{FF2B5EF4-FFF2-40B4-BE49-F238E27FC236}">
                <a16:creationId xmlns:a16="http://schemas.microsoft.com/office/drawing/2014/main" id="{0CC289B4-BBE6-80F2-34C0-A169B486EA97}"/>
              </a:ext>
            </a:extLst>
          </p:cNvPr>
          <p:cNvPicPr>
            <a:picLocks noChangeAspect="1"/>
          </p:cNvPicPr>
          <p:nvPr/>
        </p:nvPicPr>
        <p:blipFill>
          <a:blip r:embed="rId2"/>
          <a:stretch>
            <a:fillRect/>
          </a:stretch>
        </p:blipFill>
        <p:spPr>
          <a:xfrm>
            <a:off x="280566" y="1468580"/>
            <a:ext cx="11506175" cy="4793673"/>
          </a:xfrm>
          <a:prstGeom prst="rect">
            <a:avLst/>
          </a:prstGeom>
        </p:spPr>
      </p:pic>
    </p:spTree>
    <p:extLst>
      <p:ext uri="{BB962C8B-B14F-4D97-AF65-F5344CB8AC3E}">
        <p14:creationId xmlns:p14="http://schemas.microsoft.com/office/powerpoint/2010/main" val="3679590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365760" y="365125"/>
            <a:ext cx="10988040" cy="60356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Arial"/>
              <a:buNone/>
            </a:pPr>
            <a:r>
              <a:rPr lang="en-US" sz="5400" dirty="0">
                <a:solidFill>
                  <a:schemeClr val="tx1"/>
                </a:solidFill>
                <a:latin typeface="Arial"/>
                <a:ea typeface="Arial"/>
                <a:cs typeface="Arial"/>
                <a:sym typeface="Arial"/>
              </a:rPr>
              <a:t>①We are going to do everything </a:t>
            </a:r>
            <a:r>
              <a:rPr lang="en-US" sz="5400" b="1" dirty="0">
                <a:solidFill>
                  <a:srgbClr val="FF0000"/>
                </a:solidFill>
                <a:latin typeface="Arial"/>
                <a:ea typeface="Arial"/>
                <a:cs typeface="Arial"/>
                <a:sym typeface="Arial"/>
              </a:rPr>
              <a:t>in English</a:t>
            </a:r>
            <a:r>
              <a:rPr lang="en-US" sz="5400" b="1" dirty="0">
                <a:solidFill>
                  <a:schemeClr val="tx1"/>
                </a:solidFill>
                <a:latin typeface="Arial"/>
                <a:ea typeface="Arial"/>
                <a:cs typeface="Arial"/>
                <a:sym typeface="Arial"/>
              </a:rPr>
              <a:t>.</a:t>
            </a:r>
            <a:br>
              <a:rPr lang="en-US" sz="5400" b="1" dirty="0">
                <a:solidFill>
                  <a:schemeClr val="tx1"/>
                </a:solidFill>
                <a:latin typeface="Arial"/>
                <a:ea typeface="Arial"/>
                <a:cs typeface="Arial"/>
                <a:sym typeface="Arial"/>
              </a:rPr>
            </a:br>
            <a:r>
              <a:rPr lang="en-US" sz="5400" dirty="0">
                <a:solidFill>
                  <a:srgbClr val="0070C0"/>
                </a:solidFill>
                <a:latin typeface="Arial"/>
                <a:ea typeface="Arial"/>
                <a:cs typeface="Arial"/>
                <a:sym typeface="Arial"/>
              </a:rPr>
              <a:t>(Let’s try everything in English!)</a:t>
            </a:r>
            <a:br>
              <a:rPr lang="en-US" sz="5400" dirty="0">
                <a:latin typeface="Arial"/>
                <a:ea typeface="Arial"/>
                <a:cs typeface="Arial"/>
                <a:sym typeface="Arial"/>
              </a:rPr>
            </a:br>
            <a:br>
              <a:rPr lang="en-US" sz="5400" dirty="0">
                <a:latin typeface="Arial"/>
                <a:ea typeface="Arial"/>
                <a:cs typeface="Arial"/>
                <a:sym typeface="Arial"/>
              </a:rPr>
            </a:br>
            <a:r>
              <a:rPr lang="en-US" sz="5400" dirty="0">
                <a:latin typeface="Arial"/>
                <a:ea typeface="Arial"/>
                <a:cs typeface="Arial"/>
                <a:sym typeface="Arial"/>
              </a:rPr>
              <a:t>②</a:t>
            </a:r>
            <a:r>
              <a:rPr lang="en-US" sz="5400" b="1" dirty="0">
                <a:solidFill>
                  <a:srgbClr val="FF0000"/>
                </a:solidFill>
                <a:latin typeface="Arial"/>
                <a:ea typeface="Arial"/>
                <a:cs typeface="Arial"/>
                <a:sym typeface="Arial"/>
              </a:rPr>
              <a:t>Enjoy</a:t>
            </a:r>
            <a:r>
              <a:rPr lang="en-US" sz="5400" dirty="0">
                <a:latin typeface="Arial"/>
                <a:ea typeface="Arial"/>
                <a:cs typeface="Arial"/>
                <a:sym typeface="Arial"/>
              </a:rPr>
              <a:t> speaking English. </a:t>
            </a:r>
            <a:r>
              <a:rPr lang="en-US" sz="5400" b="1" dirty="0">
                <a:solidFill>
                  <a:srgbClr val="FF0000"/>
                </a:solidFill>
                <a:latin typeface="Arial"/>
                <a:ea typeface="Arial"/>
                <a:cs typeface="Arial"/>
                <a:sym typeface="Arial"/>
              </a:rPr>
              <a:t>Don’t worry</a:t>
            </a:r>
            <a:r>
              <a:rPr lang="en-US" sz="5400" b="1" dirty="0">
                <a:latin typeface="Arial"/>
                <a:ea typeface="Arial"/>
                <a:cs typeface="Arial"/>
                <a:sym typeface="Arial"/>
              </a:rPr>
              <a:t> </a:t>
            </a:r>
            <a:r>
              <a:rPr lang="en-US" sz="5400" dirty="0">
                <a:latin typeface="Arial"/>
                <a:ea typeface="Arial"/>
                <a:cs typeface="Arial"/>
                <a:sym typeface="Arial"/>
              </a:rPr>
              <a:t>about making mistakes!</a:t>
            </a:r>
            <a:br>
              <a:rPr lang="en-US" sz="5400" dirty="0">
                <a:latin typeface="Arial"/>
                <a:ea typeface="Arial"/>
                <a:cs typeface="Arial"/>
                <a:sym typeface="Arial"/>
              </a:rPr>
            </a:br>
            <a:r>
              <a:rPr lang="en-US" sz="5400" dirty="0">
                <a:solidFill>
                  <a:srgbClr val="00B050"/>
                </a:solidFill>
                <a:latin typeface="Arial"/>
                <a:ea typeface="Arial"/>
                <a:cs typeface="Arial"/>
                <a:sym typeface="Arial"/>
              </a:rPr>
              <a:t>(Mistakes are OK!)</a:t>
            </a:r>
            <a:endParaRPr sz="5400" dirty="0">
              <a:solidFill>
                <a:srgbClr val="00B05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title"/>
          </p:nvPr>
        </p:nvSpPr>
        <p:spPr>
          <a:xfrm>
            <a:off x="559566" y="129464"/>
            <a:ext cx="11072868" cy="1363006"/>
          </a:xfrm>
          <a:prstGeom prst="rect">
            <a:avLst/>
          </a:prstGeom>
          <a:noFill/>
          <a:ln w="31750">
            <a:solidFill>
              <a:schemeClr val="tx1"/>
            </a:solid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rgbClr val="FF0000"/>
              </a:buClr>
              <a:buSzPts val="4800"/>
              <a:buFont typeface="Arial"/>
              <a:buNone/>
            </a:pPr>
            <a:r>
              <a:rPr lang="en-US" sz="4800" b="1" dirty="0">
                <a:solidFill>
                  <a:srgbClr val="0070C0"/>
                </a:solidFill>
                <a:latin typeface="Arial"/>
                <a:ea typeface="Arial"/>
                <a:cs typeface="Arial"/>
                <a:sym typeface="Arial"/>
              </a:rPr>
              <a:t>Icebreaker: </a:t>
            </a:r>
            <a:r>
              <a:rPr lang="en-US" sz="4800" b="1" dirty="0">
                <a:solidFill>
                  <a:srgbClr val="FF0000"/>
                </a:solidFill>
              </a:rPr>
              <a:t>My Happy Moment</a:t>
            </a:r>
            <a:br>
              <a:rPr lang="en-US" sz="4800" b="1" dirty="0">
                <a:solidFill>
                  <a:srgbClr val="FF0000"/>
                </a:solidFill>
              </a:rPr>
            </a:br>
            <a:r>
              <a:rPr lang="en-US" sz="4800" b="1" dirty="0">
                <a:solidFill>
                  <a:srgbClr val="FF0000"/>
                </a:solidFill>
              </a:rPr>
              <a:t>                    → Keywords for Success</a:t>
            </a:r>
            <a:endParaRPr sz="4800" b="1" dirty="0">
              <a:solidFill>
                <a:srgbClr val="FF0000"/>
              </a:solidFill>
              <a:latin typeface="Arial"/>
              <a:ea typeface="Arial"/>
              <a:cs typeface="Arial"/>
              <a:sym typeface="Arial"/>
            </a:endParaRPr>
          </a:p>
        </p:txBody>
      </p:sp>
      <p:pic>
        <p:nvPicPr>
          <p:cNvPr id="3" name="図 2">
            <a:extLst>
              <a:ext uri="{FF2B5EF4-FFF2-40B4-BE49-F238E27FC236}">
                <a16:creationId xmlns:a16="http://schemas.microsoft.com/office/drawing/2014/main" id="{701D445C-F40D-0636-B8C0-7B6C13CF9B0E}"/>
              </a:ext>
            </a:extLst>
          </p:cNvPr>
          <p:cNvPicPr>
            <a:picLocks noChangeAspect="1"/>
          </p:cNvPicPr>
          <p:nvPr/>
        </p:nvPicPr>
        <p:blipFill>
          <a:blip r:embed="rId3"/>
          <a:stretch>
            <a:fillRect/>
          </a:stretch>
        </p:blipFill>
        <p:spPr>
          <a:xfrm>
            <a:off x="559566" y="1579848"/>
            <a:ext cx="11072868" cy="5270778"/>
          </a:xfrm>
          <a:prstGeom prst="rect">
            <a:avLst/>
          </a:prstGeom>
        </p:spPr>
      </p:pic>
      <p:sp>
        <p:nvSpPr>
          <p:cNvPr id="2" name="Google Shape;112;p4">
            <a:extLst>
              <a:ext uri="{FF2B5EF4-FFF2-40B4-BE49-F238E27FC236}">
                <a16:creationId xmlns:a16="http://schemas.microsoft.com/office/drawing/2014/main" id="{9163E229-A7E7-A209-A29F-8FCBCE2A4D01}"/>
              </a:ext>
            </a:extLst>
          </p:cNvPr>
          <p:cNvSpPr txBox="1">
            <a:spLocks/>
          </p:cNvSpPr>
          <p:nvPr/>
        </p:nvSpPr>
        <p:spPr>
          <a:xfrm>
            <a:off x="6096000" y="5886971"/>
            <a:ext cx="5622999" cy="74371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0000"/>
              </a:buClr>
              <a:buSzPts val="4800"/>
            </a:pPr>
            <a:r>
              <a:rPr lang="en-US" sz="4800" b="1" dirty="0">
                <a:solidFill>
                  <a:srgbClr val="FF0000"/>
                </a:solidFill>
              </a:rPr>
              <a:t>Let’s use Sheet 1!</a:t>
            </a:r>
          </a:p>
        </p:txBody>
      </p:sp>
      <p:pic>
        <p:nvPicPr>
          <p:cNvPr id="114" name="Google Shape;114;p4"/>
          <p:cNvPicPr preferRelativeResize="0"/>
          <p:nvPr/>
        </p:nvPicPr>
        <p:blipFill rotWithShape="1">
          <a:blip r:embed="rId4">
            <a:alphaModFix/>
          </a:blip>
          <a:srcRect/>
          <a:stretch/>
        </p:blipFill>
        <p:spPr>
          <a:xfrm>
            <a:off x="2234708" y="4923316"/>
            <a:ext cx="2186151" cy="19273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a:extLst>
            <a:ext uri="{FF2B5EF4-FFF2-40B4-BE49-F238E27FC236}">
              <a16:creationId xmlns:a16="http://schemas.microsoft.com/office/drawing/2014/main" id="{7B937E42-2E66-E0F6-CF62-AE027FADCE24}"/>
            </a:ext>
          </a:extLst>
        </p:cNvPr>
        <p:cNvGrpSpPr/>
        <p:nvPr/>
      </p:nvGrpSpPr>
      <p:grpSpPr>
        <a:xfrm>
          <a:off x="0" y="0"/>
          <a:ext cx="0" cy="0"/>
          <a:chOff x="0" y="0"/>
          <a:chExt cx="0" cy="0"/>
        </a:xfrm>
      </p:grpSpPr>
      <p:sp>
        <p:nvSpPr>
          <p:cNvPr id="226" name="Google Shape;226;p21">
            <a:extLst>
              <a:ext uri="{FF2B5EF4-FFF2-40B4-BE49-F238E27FC236}">
                <a16:creationId xmlns:a16="http://schemas.microsoft.com/office/drawing/2014/main" id="{2275D8DF-1E40-9385-A6BE-E958AAAF88D5}"/>
              </a:ext>
            </a:extLst>
          </p:cNvPr>
          <p:cNvSpPr txBox="1">
            <a:spLocks noGrp="1"/>
          </p:cNvSpPr>
          <p:nvPr>
            <p:ph type="title"/>
          </p:nvPr>
        </p:nvSpPr>
        <p:spPr>
          <a:xfrm>
            <a:off x="399288" y="426085"/>
            <a:ext cx="10988040" cy="577964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9600"/>
              <a:buFont typeface="Arial"/>
              <a:buNone/>
            </a:pPr>
            <a:r>
              <a:rPr lang="en-US" sz="9600" b="1" dirty="0">
                <a:solidFill>
                  <a:schemeClr val="tx1"/>
                </a:solidFill>
                <a:latin typeface="Arial"/>
                <a:ea typeface="Arial"/>
                <a:cs typeface="Arial"/>
                <a:sym typeface="Arial"/>
              </a:rPr>
              <a:t>Step 1</a:t>
            </a:r>
            <a:br>
              <a:rPr lang="en-US" sz="9600" b="1" dirty="0">
                <a:solidFill>
                  <a:srgbClr val="FF0000"/>
                </a:solidFill>
                <a:latin typeface="Arial"/>
                <a:ea typeface="Arial"/>
                <a:cs typeface="Arial"/>
                <a:sym typeface="Arial"/>
              </a:rPr>
            </a:br>
            <a:r>
              <a:rPr lang="en-US" sz="9600" b="1" dirty="0">
                <a:solidFill>
                  <a:srgbClr val="FF0000"/>
                </a:solidFill>
                <a:latin typeface="Arial"/>
                <a:ea typeface="Arial"/>
                <a:cs typeface="Arial"/>
                <a:sym typeface="Arial"/>
              </a:rPr>
              <a:t>1</a:t>
            </a:r>
            <a:r>
              <a:rPr lang="en-US" sz="9600" dirty="0">
                <a:latin typeface="Arial"/>
                <a:ea typeface="Arial"/>
                <a:cs typeface="Arial"/>
                <a:sym typeface="Arial"/>
              </a:rPr>
              <a:t> </a:t>
            </a:r>
            <a:r>
              <a:rPr lang="en-US" sz="9600" b="1" dirty="0">
                <a:solidFill>
                  <a:srgbClr val="FF0000"/>
                </a:solidFill>
                <a:latin typeface="Arial"/>
                <a:ea typeface="Arial"/>
                <a:cs typeface="Arial"/>
                <a:sym typeface="Arial"/>
              </a:rPr>
              <a:t>min </a:t>
            </a:r>
            <a:br>
              <a:rPr lang="en-US" sz="9600" dirty="0">
                <a:latin typeface="Arial"/>
                <a:ea typeface="Arial"/>
                <a:cs typeface="Arial"/>
                <a:sym typeface="Arial"/>
              </a:rPr>
            </a:br>
            <a:r>
              <a:rPr lang="en-US" sz="9600" dirty="0">
                <a:solidFill>
                  <a:schemeClr val="tx1"/>
                </a:solidFill>
                <a:latin typeface="Arial"/>
                <a:ea typeface="Arial"/>
                <a:cs typeface="Arial"/>
                <a:sym typeface="Arial"/>
              </a:rPr>
              <a:t>for</a:t>
            </a:r>
            <a:r>
              <a:rPr lang="en-US" sz="9600" b="1" dirty="0">
                <a:solidFill>
                  <a:srgbClr val="0070C0"/>
                </a:solidFill>
                <a:latin typeface="Arial"/>
                <a:ea typeface="Arial"/>
                <a:cs typeface="Arial"/>
                <a:sym typeface="Arial"/>
              </a:rPr>
              <a:t> Writing</a:t>
            </a:r>
            <a:endParaRPr sz="9600" b="1" dirty="0">
              <a:solidFill>
                <a:srgbClr val="0070C0"/>
              </a:solidFill>
              <a:latin typeface="Arial"/>
              <a:ea typeface="Arial"/>
              <a:cs typeface="Arial"/>
              <a:sym typeface="Arial"/>
            </a:endParaRPr>
          </a:p>
        </p:txBody>
      </p:sp>
    </p:spTree>
    <p:extLst>
      <p:ext uri="{BB962C8B-B14F-4D97-AF65-F5344CB8AC3E}">
        <p14:creationId xmlns:p14="http://schemas.microsoft.com/office/powerpoint/2010/main" val="1428337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a:extLst>
            <a:ext uri="{FF2B5EF4-FFF2-40B4-BE49-F238E27FC236}">
              <a16:creationId xmlns:a16="http://schemas.microsoft.com/office/drawing/2014/main" id="{4E86B0CE-333E-3458-C9FE-A89184252851}"/>
            </a:ext>
          </a:extLst>
        </p:cNvPr>
        <p:cNvGrpSpPr/>
        <p:nvPr/>
      </p:nvGrpSpPr>
      <p:grpSpPr>
        <a:xfrm>
          <a:off x="0" y="0"/>
          <a:ext cx="0" cy="0"/>
          <a:chOff x="0" y="0"/>
          <a:chExt cx="0" cy="0"/>
        </a:xfrm>
      </p:grpSpPr>
      <p:sp>
        <p:nvSpPr>
          <p:cNvPr id="226" name="Google Shape;226;p21">
            <a:extLst>
              <a:ext uri="{FF2B5EF4-FFF2-40B4-BE49-F238E27FC236}">
                <a16:creationId xmlns:a16="http://schemas.microsoft.com/office/drawing/2014/main" id="{2A6E297F-0271-48B8-7357-3E9B3985444F}"/>
              </a:ext>
            </a:extLst>
          </p:cNvPr>
          <p:cNvSpPr txBox="1">
            <a:spLocks noGrp="1"/>
          </p:cNvSpPr>
          <p:nvPr>
            <p:ph type="title"/>
          </p:nvPr>
        </p:nvSpPr>
        <p:spPr>
          <a:xfrm>
            <a:off x="399288" y="426085"/>
            <a:ext cx="10988040" cy="577964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9600"/>
              <a:buFont typeface="Arial"/>
              <a:buNone/>
            </a:pPr>
            <a:r>
              <a:rPr lang="en-US" sz="9600" b="1" dirty="0">
                <a:solidFill>
                  <a:schemeClr val="tx1"/>
                </a:solidFill>
                <a:latin typeface="Arial"/>
                <a:ea typeface="Arial"/>
                <a:cs typeface="Arial"/>
                <a:sym typeface="Arial"/>
              </a:rPr>
              <a:t>Step 1</a:t>
            </a:r>
            <a:br>
              <a:rPr lang="en-US" sz="9600" b="1" dirty="0">
                <a:solidFill>
                  <a:srgbClr val="FF0000"/>
                </a:solidFill>
                <a:latin typeface="Arial"/>
                <a:ea typeface="Arial"/>
                <a:cs typeface="Arial"/>
                <a:sym typeface="Arial"/>
              </a:rPr>
            </a:br>
            <a:r>
              <a:rPr lang="en-US" sz="9600" b="1" dirty="0">
                <a:solidFill>
                  <a:srgbClr val="FF0000"/>
                </a:solidFill>
                <a:latin typeface="Arial"/>
                <a:ea typeface="Arial"/>
                <a:cs typeface="Arial"/>
                <a:sym typeface="Arial"/>
              </a:rPr>
              <a:t>2</a:t>
            </a:r>
            <a:r>
              <a:rPr lang="en-US" sz="9600" dirty="0">
                <a:latin typeface="Arial"/>
                <a:ea typeface="Arial"/>
                <a:cs typeface="Arial"/>
                <a:sym typeface="Arial"/>
              </a:rPr>
              <a:t> </a:t>
            </a:r>
            <a:r>
              <a:rPr lang="en-US" sz="9600" b="1" dirty="0">
                <a:solidFill>
                  <a:srgbClr val="FF0000"/>
                </a:solidFill>
                <a:latin typeface="Arial"/>
                <a:ea typeface="Arial"/>
                <a:cs typeface="Arial"/>
                <a:sym typeface="Arial"/>
              </a:rPr>
              <a:t>mins </a:t>
            </a:r>
            <a:br>
              <a:rPr lang="en-US" sz="9600" dirty="0">
                <a:latin typeface="Arial"/>
                <a:ea typeface="Arial"/>
                <a:cs typeface="Arial"/>
                <a:sym typeface="Arial"/>
              </a:rPr>
            </a:br>
            <a:r>
              <a:rPr lang="en-US" sz="9600" dirty="0">
                <a:solidFill>
                  <a:schemeClr val="tx1"/>
                </a:solidFill>
                <a:latin typeface="Arial"/>
                <a:ea typeface="Arial"/>
                <a:cs typeface="Arial"/>
                <a:sym typeface="Arial"/>
              </a:rPr>
              <a:t>for</a:t>
            </a:r>
            <a:r>
              <a:rPr lang="en-US" sz="9600" b="1" dirty="0">
                <a:solidFill>
                  <a:srgbClr val="0070C0"/>
                </a:solidFill>
                <a:latin typeface="Arial"/>
                <a:ea typeface="Arial"/>
                <a:cs typeface="Arial"/>
                <a:sym typeface="Arial"/>
              </a:rPr>
              <a:t> Sharing</a:t>
            </a:r>
            <a:endParaRPr sz="9600" b="1" dirty="0">
              <a:solidFill>
                <a:srgbClr val="0070C0"/>
              </a:solidFill>
              <a:latin typeface="Arial"/>
              <a:ea typeface="Arial"/>
              <a:cs typeface="Arial"/>
              <a:sym typeface="Arial"/>
            </a:endParaRPr>
          </a:p>
        </p:txBody>
      </p:sp>
    </p:spTree>
    <p:extLst>
      <p:ext uri="{BB962C8B-B14F-4D97-AF65-F5344CB8AC3E}">
        <p14:creationId xmlns:p14="http://schemas.microsoft.com/office/powerpoint/2010/main" val="3010357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a:extLst>
            <a:ext uri="{FF2B5EF4-FFF2-40B4-BE49-F238E27FC236}">
              <a16:creationId xmlns:a16="http://schemas.microsoft.com/office/drawing/2014/main" id="{230E8BA6-04E0-AFAC-536C-1385D5B5496A}"/>
            </a:ext>
          </a:extLst>
        </p:cNvPr>
        <p:cNvGrpSpPr/>
        <p:nvPr/>
      </p:nvGrpSpPr>
      <p:grpSpPr>
        <a:xfrm>
          <a:off x="0" y="0"/>
          <a:ext cx="0" cy="0"/>
          <a:chOff x="0" y="0"/>
          <a:chExt cx="0" cy="0"/>
        </a:xfrm>
      </p:grpSpPr>
      <p:sp>
        <p:nvSpPr>
          <p:cNvPr id="226" name="Google Shape;226;p21">
            <a:extLst>
              <a:ext uri="{FF2B5EF4-FFF2-40B4-BE49-F238E27FC236}">
                <a16:creationId xmlns:a16="http://schemas.microsoft.com/office/drawing/2014/main" id="{8B8F7A28-536B-79FE-2C7E-B9C62F501E74}"/>
              </a:ext>
            </a:extLst>
          </p:cNvPr>
          <p:cNvSpPr txBox="1">
            <a:spLocks noGrp="1"/>
          </p:cNvSpPr>
          <p:nvPr>
            <p:ph type="title"/>
          </p:nvPr>
        </p:nvSpPr>
        <p:spPr>
          <a:xfrm>
            <a:off x="399288" y="426085"/>
            <a:ext cx="10988040" cy="577964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9600"/>
              <a:buFont typeface="Arial"/>
              <a:buNone/>
            </a:pPr>
            <a:r>
              <a:rPr lang="en-US" sz="9600" b="1" dirty="0">
                <a:solidFill>
                  <a:schemeClr val="tx1"/>
                </a:solidFill>
                <a:latin typeface="Arial"/>
                <a:ea typeface="Arial"/>
                <a:cs typeface="Arial"/>
                <a:sym typeface="Arial"/>
              </a:rPr>
              <a:t>Step 2-A</a:t>
            </a:r>
            <a:br>
              <a:rPr lang="en-US" sz="9600" b="1" dirty="0">
                <a:solidFill>
                  <a:srgbClr val="FF0000"/>
                </a:solidFill>
                <a:latin typeface="Arial"/>
                <a:ea typeface="Arial"/>
                <a:cs typeface="Arial"/>
                <a:sym typeface="Arial"/>
              </a:rPr>
            </a:br>
            <a:r>
              <a:rPr lang="en-US" sz="9600" b="1" dirty="0">
                <a:solidFill>
                  <a:srgbClr val="FF0000"/>
                </a:solidFill>
                <a:latin typeface="Arial"/>
                <a:ea typeface="Arial"/>
                <a:cs typeface="Arial"/>
                <a:sym typeface="Arial"/>
              </a:rPr>
              <a:t>1</a:t>
            </a:r>
            <a:r>
              <a:rPr lang="en-US" sz="9600" dirty="0">
                <a:latin typeface="Arial"/>
                <a:ea typeface="Arial"/>
                <a:cs typeface="Arial"/>
                <a:sym typeface="Arial"/>
              </a:rPr>
              <a:t> </a:t>
            </a:r>
            <a:r>
              <a:rPr lang="en-US" sz="9600" b="1" dirty="0">
                <a:solidFill>
                  <a:srgbClr val="FF0000"/>
                </a:solidFill>
                <a:latin typeface="Arial"/>
                <a:ea typeface="Arial"/>
                <a:cs typeface="Arial"/>
                <a:sym typeface="Arial"/>
              </a:rPr>
              <a:t>min </a:t>
            </a:r>
            <a:br>
              <a:rPr lang="en-US" sz="9600" dirty="0">
                <a:latin typeface="Arial"/>
                <a:ea typeface="Arial"/>
                <a:cs typeface="Arial"/>
                <a:sym typeface="Arial"/>
              </a:rPr>
            </a:br>
            <a:r>
              <a:rPr lang="en-US" sz="9600" dirty="0">
                <a:solidFill>
                  <a:schemeClr val="tx1"/>
                </a:solidFill>
                <a:latin typeface="Arial"/>
                <a:ea typeface="Arial"/>
                <a:cs typeface="Arial"/>
                <a:sym typeface="Arial"/>
              </a:rPr>
              <a:t>for</a:t>
            </a:r>
            <a:r>
              <a:rPr lang="en-US" sz="9600" b="1" dirty="0">
                <a:solidFill>
                  <a:srgbClr val="0070C0"/>
                </a:solidFill>
                <a:latin typeface="Arial"/>
                <a:ea typeface="Arial"/>
                <a:cs typeface="Arial"/>
                <a:sym typeface="Arial"/>
              </a:rPr>
              <a:t> Writing</a:t>
            </a:r>
            <a:endParaRPr sz="9600" b="1" dirty="0">
              <a:solidFill>
                <a:srgbClr val="0070C0"/>
              </a:solidFill>
              <a:latin typeface="Arial"/>
              <a:ea typeface="Arial"/>
              <a:cs typeface="Arial"/>
              <a:sym typeface="Arial"/>
            </a:endParaRPr>
          </a:p>
        </p:txBody>
      </p:sp>
    </p:spTree>
    <p:extLst>
      <p:ext uri="{BB962C8B-B14F-4D97-AF65-F5344CB8AC3E}">
        <p14:creationId xmlns:p14="http://schemas.microsoft.com/office/powerpoint/2010/main" val="3410058870"/>
      </p:ext>
    </p:extLst>
  </p:cSld>
  <p:clrMapOvr>
    <a:masterClrMapping/>
  </p:clrMapOvr>
</p:sld>
</file>

<file path=ppt/theme/theme1.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979</TotalTime>
  <Words>918</Words>
  <Application>Microsoft Office PowerPoint</Application>
  <PresentationFormat>ワイド画面</PresentationFormat>
  <Paragraphs>126</Paragraphs>
  <Slides>38</Slides>
  <Notes>33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38</vt:i4>
      </vt:variant>
    </vt:vector>
  </HeadingPairs>
  <TitlesOfParts>
    <vt:vector size="42" baseType="lpstr">
      <vt:lpstr>游ゴシック</vt:lpstr>
      <vt:lpstr>Arial</vt:lpstr>
      <vt:lpstr>Times New Roman</vt:lpstr>
      <vt:lpstr>Office テーマ</vt:lpstr>
      <vt:lpstr>We are your trainers for today.</vt:lpstr>
      <vt:lpstr>Rule for pair work and group work </vt:lpstr>
      <vt:lpstr>Home Group ⇄ Pair (A組)</vt:lpstr>
      <vt:lpstr>Home Group ⇄ Pair (B組)</vt:lpstr>
      <vt:lpstr>①We are going to do everything in English. (Let’s try everything in English!)  ②Enjoy speaking English. Don’t worry about making mistakes! (Mistakes are OK!)</vt:lpstr>
      <vt:lpstr>Icebreaker: My Happy Moment                     → Keywords for Success</vt:lpstr>
      <vt:lpstr>Step 1 1 min  for Writing</vt:lpstr>
      <vt:lpstr>Step 1 2 mins  for Sharing</vt:lpstr>
      <vt:lpstr>Step 2-A 1 min  for Writing</vt:lpstr>
      <vt:lpstr>Step 2-B 2 mins  for Sharing</vt:lpstr>
      <vt:lpstr>Our Big Question: What is success for you? </vt:lpstr>
      <vt:lpstr>Today’s material   A speech for High School Students by Former U.S. President</vt:lpstr>
      <vt:lpstr>Main Task: Message Huntç</vt:lpstr>
      <vt:lpstr>Jigsaw Reading: Experts</vt:lpstr>
      <vt:lpstr>Home Group ⇄ Expert Group (A組)</vt:lpstr>
      <vt:lpstr>Home Group ⇄ Expert Group (B組)</vt:lpstr>
      <vt:lpstr>Expert’s Mission: Let’s use Sheet 2!</vt:lpstr>
      <vt:lpstr>20 mins  for  Expert Activity</vt:lpstr>
      <vt:lpstr>Home Group Sharing: Let’s use Sheet 2!</vt:lpstr>
      <vt:lpstr>10 mins  for  Home Group Sharing</vt:lpstr>
      <vt:lpstr>Expression for ①</vt:lpstr>
      <vt:lpstr>Expression for ②</vt:lpstr>
      <vt:lpstr>Break Time 10 mins</vt:lpstr>
      <vt:lpstr>PowerPoint プレゼンテーション</vt:lpstr>
      <vt:lpstr>Final Task </vt:lpstr>
      <vt:lpstr>  Former U.S. President  gave this *inspiring speech to high school students  — to YOU!    *inspiring「奮い立たせてくれる」  </vt:lpstr>
      <vt:lpstr>Final Task: Let’s Write a Reply to  Former U.S. President!</vt:lpstr>
      <vt:lpstr>Big Question: What kind of person do you want to become in high school to make your high school life a success?</vt:lpstr>
      <vt:lpstr>Let’s Talk!: Using Sheet 3! </vt:lpstr>
      <vt:lpstr>Model </vt:lpstr>
      <vt:lpstr>Model </vt:lpstr>
      <vt:lpstr>Model </vt:lpstr>
      <vt:lpstr>Model </vt:lpstr>
      <vt:lpstr>Expression </vt:lpstr>
      <vt:lpstr>15 mins  for  Writing a Reply</vt:lpstr>
      <vt:lpstr>10 mins  for  Home Group Sharing</vt:lpstr>
      <vt:lpstr>PowerPoint プレゼンテーション</vt:lpstr>
      <vt:lpstr>Be proud of yourself — and let’s all be proud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福田尚樹 （鶴崎高）</dc:creator>
  <cp:lastModifiedBy>SOL03</cp:lastModifiedBy>
  <cp:revision>11</cp:revision>
  <dcterms:created xsi:type="dcterms:W3CDTF">2024-08-14T23:29:03Z</dcterms:created>
  <dcterms:modified xsi:type="dcterms:W3CDTF">2025-10-06T10:06:04Z</dcterms:modified>
</cp:coreProperties>
</file>