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92" r:id="rId4"/>
    <p:sldId id="259" r:id="rId5"/>
    <p:sldId id="258" r:id="rId6"/>
    <p:sldId id="298" r:id="rId7"/>
    <p:sldId id="299" r:id="rId8"/>
    <p:sldId id="266" r:id="rId9"/>
    <p:sldId id="286" r:id="rId10"/>
    <p:sldId id="293" r:id="rId11"/>
    <p:sldId id="300" r:id="rId12"/>
    <p:sldId id="294" r:id="rId13"/>
    <p:sldId id="295" r:id="rId14"/>
    <p:sldId id="301" r:id="rId15"/>
    <p:sldId id="302" r:id="rId16"/>
    <p:sldId id="303" r:id="rId17"/>
    <p:sldId id="304" r:id="rId18"/>
    <p:sldId id="305" r:id="rId19"/>
    <p:sldId id="297" r:id="rId20"/>
    <p:sldId id="306" r:id="rId21"/>
    <p:sldId id="307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F3784A-0D8A-408D-ACEE-599BF666BD56}" v="5" dt="2024-01-12T11:08:04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7" autoAdjust="0"/>
    <p:restoredTop sz="94212" autoAdjust="0"/>
  </p:normalViewPr>
  <p:slideViewPr>
    <p:cSldViewPr snapToGrid="0">
      <p:cViewPr>
        <p:scale>
          <a:sx n="66" d="100"/>
          <a:sy n="66" d="100"/>
        </p:scale>
        <p:origin x="2838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89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勲 秋國" userId="f0ebd9f195f436b5" providerId="LiveId" clId="{01F3784A-0D8A-408D-ACEE-599BF666BD56}"/>
    <pc:docChg chg="addSld delSld modSld">
      <pc:chgData name="勲 秋國" userId="f0ebd9f195f436b5" providerId="LiveId" clId="{01F3784A-0D8A-408D-ACEE-599BF666BD56}" dt="2024-01-12T11:08:04.830" v="34"/>
      <pc:docMkLst>
        <pc:docMk/>
      </pc:docMkLst>
      <pc:sldChg chg="modAnim">
        <pc:chgData name="勲 秋國" userId="f0ebd9f195f436b5" providerId="LiveId" clId="{01F3784A-0D8A-408D-ACEE-599BF666BD56}" dt="2024-01-12T11:08:04.830" v="34"/>
        <pc:sldMkLst>
          <pc:docMk/>
          <pc:sldMk cId="2583284880" sldId="270"/>
        </pc:sldMkLst>
      </pc:sldChg>
      <pc:sldChg chg="modSp mod">
        <pc:chgData name="勲 秋國" userId="f0ebd9f195f436b5" providerId="LiveId" clId="{01F3784A-0D8A-408D-ACEE-599BF666BD56}" dt="2024-01-12T11:04:51.805" v="3" actId="20577"/>
        <pc:sldMkLst>
          <pc:docMk/>
          <pc:sldMk cId="3875771817" sldId="274"/>
        </pc:sldMkLst>
        <pc:spChg chg="mod">
          <ac:chgData name="勲 秋國" userId="f0ebd9f195f436b5" providerId="LiveId" clId="{01F3784A-0D8A-408D-ACEE-599BF666BD56}" dt="2024-01-12T11:04:51.805" v="3" actId="20577"/>
          <ac:spMkLst>
            <pc:docMk/>
            <pc:sldMk cId="3875771817" sldId="274"/>
            <ac:spMk id="6" creationId="{00000000-0000-0000-0000-000000000000}"/>
          </ac:spMkLst>
        </pc:spChg>
      </pc:sldChg>
      <pc:sldChg chg="new del">
        <pc:chgData name="勲 秋國" userId="f0ebd9f195f436b5" providerId="LiveId" clId="{01F3784A-0D8A-408D-ACEE-599BF666BD56}" dt="2024-01-12T11:05:53.335" v="6" actId="47"/>
        <pc:sldMkLst>
          <pc:docMk/>
          <pc:sldMk cId="1215991412" sldId="285"/>
        </pc:sldMkLst>
      </pc:sldChg>
      <pc:sldChg chg="modSp add mod">
        <pc:chgData name="勲 秋國" userId="f0ebd9f195f436b5" providerId="LiveId" clId="{01F3784A-0D8A-408D-ACEE-599BF666BD56}" dt="2024-01-12T11:06:29.971" v="32" actId="6549"/>
        <pc:sldMkLst>
          <pc:docMk/>
          <pc:sldMk cId="8809021" sldId="286"/>
        </pc:sldMkLst>
        <pc:spChg chg="mod">
          <ac:chgData name="勲 秋國" userId="f0ebd9f195f436b5" providerId="LiveId" clId="{01F3784A-0D8A-408D-ACEE-599BF666BD56}" dt="2024-01-12T11:06:22.754" v="31" actId="6549"/>
          <ac:spMkLst>
            <pc:docMk/>
            <pc:sldMk cId="8809021" sldId="286"/>
            <ac:spMk id="2" creationId="{00000000-0000-0000-0000-000000000000}"/>
          </ac:spMkLst>
        </pc:spChg>
        <pc:spChg chg="mod">
          <ac:chgData name="勲 秋國" userId="f0ebd9f195f436b5" providerId="LiveId" clId="{01F3784A-0D8A-408D-ACEE-599BF666BD56}" dt="2024-01-12T11:06:29.971" v="32" actId="6549"/>
          <ac:spMkLst>
            <pc:docMk/>
            <pc:sldMk cId="8809021" sldId="28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37CAA77-943E-413F-26BD-EE40CC51FA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2F52DA0-A5E3-7234-7A53-C651C0CBD2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CC1CD-0953-4D5B-827E-94E4B9E17BDF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EB0575-7CD0-B247-B9BE-7C0D31F497D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FBB253-4D4F-34B7-5996-47D2337A2C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0DBB7-6ECE-4E99-BB1B-84FAEC8E4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71135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ECA80-B51D-4BEB-9FE7-A5093E895985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5E05D-C3C4-4660-B4B9-783C2742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34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77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050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分担してかいた外心，内心，重心を自分に垂心のプリントに写し取とらせる。</a:t>
            </a:r>
            <a:endParaRPr kumimoji="1" lang="en-US" altLang="ja-JP"/>
          </a:p>
          <a:p>
            <a:r>
              <a:rPr kumimoji="1" lang="ja-JP" altLang="en-US"/>
              <a:t>鋭角三角形、直角三角形、鈍角三角形を班内で分担させて、調べさせる。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521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128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207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35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1114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8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37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395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11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335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82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5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68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06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0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9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4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1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63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D437-F960-4FF2-AB83-35C90D4D0BC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48DC048-8A0C-4418-2612-A20A775B3F02}"/>
              </a:ext>
            </a:extLst>
          </p:cNvPr>
          <p:cNvSpPr txBox="1"/>
          <p:nvPr userDrawn="1"/>
        </p:nvSpPr>
        <p:spPr>
          <a:xfrm>
            <a:off x="8295777" y="246743"/>
            <a:ext cx="528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0297E07-8F4B-4BBA-AD1C-00D87268967D}" type="slidenum">
              <a:rPr kumimoji="1" lang="ja-JP" altLang="en-US" smtClean="0">
                <a:solidFill>
                  <a:schemeClr val="bg1"/>
                </a:solidFill>
              </a:rPr>
              <a:pPr algn="r"/>
              <a:t>‹#›</a:t>
            </a:fld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7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0757" y="1243484"/>
            <a:ext cx="6865741" cy="2348802"/>
          </a:xfrm>
        </p:spPr>
        <p:txBody>
          <a:bodyPr anchor="ctr"/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教科探究</a:t>
            </a:r>
            <a:b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特別プログラム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156" y="4033249"/>
            <a:ext cx="5826719" cy="1096899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令和６年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</a:p>
        </p:txBody>
      </p:sp>
    </p:spTree>
    <p:extLst>
      <p:ext uri="{BB962C8B-B14F-4D97-AF65-F5344CB8AC3E}">
        <p14:creationId xmlns:p14="http://schemas.microsoft.com/office/powerpoint/2010/main" val="4186607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324734"/>
            <a:ext cx="7517364" cy="291526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5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数え上げる！</a:t>
            </a:r>
            <a:endParaRPr kumimoji="1" lang="en-US" altLang="ja-JP" sz="5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（整数）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（整数）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（整数）に変形</a:t>
            </a:r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条件・範囲を限定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（剰余類・合同式の利用）　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etc.</a:t>
            </a: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88156" cy="1320800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整数問題の解法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76679" y="5634331"/>
            <a:ext cx="5724644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偶数・奇数の性質を活用！</a:t>
            </a:r>
          </a:p>
        </p:txBody>
      </p:sp>
    </p:spTree>
    <p:extLst>
      <p:ext uri="{BB962C8B-B14F-4D97-AF65-F5344CB8AC3E}">
        <p14:creationId xmlns:p14="http://schemas.microsoft.com/office/powerpoint/2010/main" val="192987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18929" y="670323"/>
            <a:ext cx="6347713" cy="1209869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問題１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721437-A8F0-2195-DA9F-5C31FA4E7B06}"/>
              </a:ext>
            </a:extLst>
          </p:cNvPr>
          <p:cNvSpPr txBox="1">
            <a:spLocks/>
          </p:cNvSpPr>
          <p:nvPr/>
        </p:nvSpPr>
        <p:spPr>
          <a:xfrm>
            <a:off x="618929" y="2709541"/>
            <a:ext cx="8115496" cy="19864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+ b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 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 1224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を満たす</a:t>
            </a: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自然数の組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 , b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の組を</a:t>
            </a: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すべて求めよ。</a:t>
            </a:r>
          </a:p>
        </p:txBody>
      </p:sp>
      <p:sp>
        <p:nvSpPr>
          <p:cNvPr id="2" name="爆発 1 1"/>
          <p:cNvSpPr/>
          <p:nvPr/>
        </p:nvSpPr>
        <p:spPr>
          <a:xfrm>
            <a:off x="5924939" y="298581"/>
            <a:ext cx="3148427" cy="3032448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再挑戦！</a:t>
            </a:r>
          </a:p>
        </p:txBody>
      </p:sp>
    </p:spTree>
    <p:extLst>
      <p:ext uri="{BB962C8B-B14F-4D97-AF65-F5344CB8AC3E}">
        <p14:creationId xmlns:p14="http://schemas.microsoft.com/office/powerpoint/2010/main" val="1769870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EE1EFF3-7F47-086C-E5F6-5DB867F2ABFC}"/>
              </a:ext>
            </a:extLst>
          </p:cNvPr>
          <p:cNvSpPr/>
          <p:nvPr/>
        </p:nvSpPr>
        <p:spPr>
          <a:xfrm>
            <a:off x="236957" y="753516"/>
            <a:ext cx="667918" cy="354179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A6D10DEF-EBE0-80D1-DBF2-CCA88A2BE7E6}"/>
              </a:ext>
            </a:extLst>
          </p:cNvPr>
          <p:cNvSpPr txBox="1">
            <a:spLocks/>
          </p:cNvSpPr>
          <p:nvPr/>
        </p:nvSpPr>
        <p:spPr>
          <a:xfrm>
            <a:off x="236957" y="212842"/>
            <a:ext cx="8115496" cy="354179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en-US" altLang="ja-JP" sz="16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6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+ b</a:t>
            </a:r>
            <a:r>
              <a:rPr lang="en-US" altLang="ja-JP" sz="16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 1224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…A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を満たす自然数の組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 , b 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の組をすべて求めよ。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5C36EEB-A855-9DDD-229A-12C1F3A7B4E6}"/>
              </a:ext>
            </a:extLst>
          </p:cNvPr>
          <p:cNvSpPr txBox="1">
            <a:spLocks/>
          </p:cNvSpPr>
          <p:nvPr/>
        </p:nvSpPr>
        <p:spPr>
          <a:xfrm>
            <a:off x="236957" y="750721"/>
            <a:ext cx="2839618" cy="354179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解答</a:t>
            </a:r>
            <a:r>
              <a:rPr lang="en-US" altLang="ja-JP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代入して、数え上げる！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3ED40085-491B-A1A7-3C5B-E01E781DAB9E}"/>
              </a:ext>
            </a:extLst>
          </p:cNvPr>
          <p:cNvSpPr txBox="1">
            <a:spLocks/>
          </p:cNvSpPr>
          <p:nvPr/>
        </p:nvSpPr>
        <p:spPr>
          <a:xfrm>
            <a:off x="236957" y="1236170"/>
            <a:ext cx="8115496" cy="6878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34</a:t>
            </a:r>
            <a:r>
              <a:rPr lang="en-US" altLang="ja-JP" sz="16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= 1156 , 35</a:t>
            </a:r>
            <a:r>
              <a:rPr lang="en-US" altLang="ja-JP" sz="16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– 1225 , 34</a:t>
            </a:r>
            <a:r>
              <a:rPr lang="en-US" altLang="ja-JP" sz="16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&lt; 1224 &lt; 35</a:t>
            </a:r>
            <a:r>
              <a:rPr lang="en-US" altLang="ja-JP" sz="16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であるから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 = 1 ,  …, 34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のときを代入してみると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60EEB74C-9FDA-8728-138C-B6BDD7D925D1}"/>
              </a:ext>
            </a:extLst>
          </p:cNvPr>
          <p:cNvSpPr txBox="1">
            <a:spLocks/>
          </p:cNvSpPr>
          <p:nvPr/>
        </p:nvSpPr>
        <p:spPr>
          <a:xfrm>
            <a:off x="236956" y="2239464"/>
            <a:ext cx="940091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1224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 a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E77B0959-3132-3422-F989-A1CCC729C520}"/>
              </a:ext>
            </a:extLst>
          </p:cNvPr>
          <p:cNvSpPr txBox="1">
            <a:spLocks/>
          </p:cNvSpPr>
          <p:nvPr/>
        </p:nvSpPr>
        <p:spPr>
          <a:xfrm>
            <a:off x="1352394" y="2236669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1243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ECE5F78C-DD0D-35B0-8787-214462034ECD}"/>
              </a:ext>
            </a:extLst>
          </p:cNvPr>
          <p:cNvSpPr txBox="1">
            <a:spLocks/>
          </p:cNvSpPr>
          <p:nvPr/>
        </p:nvSpPr>
        <p:spPr>
          <a:xfrm>
            <a:off x="1967081" y="2236669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1221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64604C62-9AD9-EF8F-C07D-BA4ED228E44E}"/>
              </a:ext>
            </a:extLst>
          </p:cNvPr>
          <p:cNvSpPr txBox="1">
            <a:spLocks/>
          </p:cNvSpPr>
          <p:nvPr/>
        </p:nvSpPr>
        <p:spPr>
          <a:xfrm>
            <a:off x="2581768" y="2236669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1215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F19736B6-5CEA-808E-D086-5C0127128822}"/>
              </a:ext>
            </a:extLst>
          </p:cNvPr>
          <p:cNvSpPr txBox="1">
            <a:spLocks/>
          </p:cNvSpPr>
          <p:nvPr/>
        </p:nvSpPr>
        <p:spPr>
          <a:xfrm>
            <a:off x="3196455" y="2236669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1208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76E87245-D2C5-DF53-AB0D-F6BC0F029F52}"/>
              </a:ext>
            </a:extLst>
          </p:cNvPr>
          <p:cNvSpPr txBox="1">
            <a:spLocks/>
          </p:cNvSpPr>
          <p:nvPr/>
        </p:nvSpPr>
        <p:spPr>
          <a:xfrm>
            <a:off x="3811142" y="2236669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1199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3712BDE8-F9D4-5146-A94D-8A0C4FA61D9B}"/>
              </a:ext>
            </a:extLst>
          </p:cNvPr>
          <p:cNvSpPr txBox="1">
            <a:spLocks/>
          </p:cNvSpPr>
          <p:nvPr/>
        </p:nvSpPr>
        <p:spPr>
          <a:xfrm>
            <a:off x="4425829" y="2236669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1188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5BFAB042-981D-B5EC-FBB0-3478559F06F7}"/>
              </a:ext>
            </a:extLst>
          </p:cNvPr>
          <p:cNvSpPr txBox="1">
            <a:spLocks/>
          </p:cNvSpPr>
          <p:nvPr/>
        </p:nvSpPr>
        <p:spPr>
          <a:xfrm>
            <a:off x="5040516" y="2236669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1175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B3FC5C4F-4EC4-F0A5-C946-04C885FD8ACC}"/>
              </a:ext>
            </a:extLst>
          </p:cNvPr>
          <p:cNvSpPr txBox="1">
            <a:spLocks/>
          </p:cNvSpPr>
          <p:nvPr/>
        </p:nvSpPr>
        <p:spPr>
          <a:xfrm>
            <a:off x="5655203" y="2236669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1160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351088C9-F1E2-156F-5FC3-AC57B12C26B9}"/>
              </a:ext>
            </a:extLst>
          </p:cNvPr>
          <p:cNvSpPr txBox="1">
            <a:spLocks/>
          </p:cNvSpPr>
          <p:nvPr/>
        </p:nvSpPr>
        <p:spPr>
          <a:xfrm>
            <a:off x="6269890" y="2236669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1143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03F57C4C-8937-8130-FCFC-3DE9C6AC1BA2}"/>
              </a:ext>
            </a:extLst>
          </p:cNvPr>
          <p:cNvSpPr txBox="1">
            <a:spLocks/>
          </p:cNvSpPr>
          <p:nvPr/>
        </p:nvSpPr>
        <p:spPr>
          <a:xfrm>
            <a:off x="6884577" y="2236669"/>
            <a:ext cx="632049" cy="8631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1124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1" name="コンテンツ プレースホルダー 2">
            <a:extLst>
              <a:ext uri="{FF2B5EF4-FFF2-40B4-BE49-F238E27FC236}">
                <a16:creationId xmlns:a16="http://schemas.microsoft.com/office/drawing/2014/main" id="{FE8E98A9-3709-1446-38D7-F3F4A6AFDCF9}"/>
              </a:ext>
            </a:extLst>
          </p:cNvPr>
          <p:cNvSpPr txBox="1">
            <a:spLocks/>
          </p:cNvSpPr>
          <p:nvPr/>
        </p:nvSpPr>
        <p:spPr>
          <a:xfrm>
            <a:off x="7499264" y="2236669"/>
            <a:ext cx="632049" cy="8631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1103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2" name="コンテンツ プレースホルダー 2">
            <a:extLst>
              <a:ext uri="{FF2B5EF4-FFF2-40B4-BE49-F238E27FC236}">
                <a16:creationId xmlns:a16="http://schemas.microsoft.com/office/drawing/2014/main" id="{C1F83B85-C7E6-0EE0-59CF-E8B9EE6F8DA3}"/>
              </a:ext>
            </a:extLst>
          </p:cNvPr>
          <p:cNvSpPr txBox="1">
            <a:spLocks/>
          </p:cNvSpPr>
          <p:nvPr/>
        </p:nvSpPr>
        <p:spPr>
          <a:xfrm>
            <a:off x="8113949" y="2235680"/>
            <a:ext cx="632049" cy="8631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1080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3" name="コンテンツ プレースホルダー 2">
            <a:extLst>
              <a:ext uri="{FF2B5EF4-FFF2-40B4-BE49-F238E27FC236}">
                <a16:creationId xmlns:a16="http://schemas.microsoft.com/office/drawing/2014/main" id="{E40DE62E-BC1D-9B46-8A77-2A2154FE9BAF}"/>
              </a:ext>
            </a:extLst>
          </p:cNvPr>
          <p:cNvSpPr txBox="1">
            <a:spLocks/>
          </p:cNvSpPr>
          <p:nvPr/>
        </p:nvSpPr>
        <p:spPr>
          <a:xfrm>
            <a:off x="1352394" y="3258792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1055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E8E2B8C1-B8EF-E78C-6BB0-F4D6811F554A}"/>
              </a:ext>
            </a:extLst>
          </p:cNvPr>
          <p:cNvSpPr txBox="1">
            <a:spLocks/>
          </p:cNvSpPr>
          <p:nvPr/>
        </p:nvSpPr>
        <p:spPr>
          <a:xfrm>
            <a:off x="1967081" y="3258792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1028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DA879BCD-88E7-638C-2668-CB80DE77A916}"/>
              </a:ext>
            </a:extLst>
          </p:cNvPr>
          <p:cNvSpPr txBox="1">
            <a:spLocks/>
          </p:cNvSpPr>
          <p:nvPr/>
        </p:nvSpPr>
        <p:spPr>
          <a:xfrm>
            <a:off x="2581768" y="3258792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999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711EB516-84EC-EBF4-4434-0899774A30CF}"/>
              </a:ext>
            </a:extLst>
          </p:cNvPr>
          <p:cNvSpPr txBox="1">
            <a:spLocks/>
          </p:cNvSpPr>
          <p:nvPr/>
        </p:nvSpPr>
        <p:spPr>
          <a:xfrm>
            <a:off x="3196455" y="3258792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968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06239600-EDDA-1348-7E0B-EFF8661ADCA8}"/>
              </a:ext>
            </a:extLst>
          </p:cNvPr>
          <p:cNvSpPr txBox="1">
            <a:spLocks/>
          </p:cNvSpPr>
          <p:nvPr/>
        </p:nvSpPr>
        <p:spPr>
          <a:xfrm>
            <a:off x="3811142" y="3258792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935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6AA56AC5-D081-4C8A-6128-F34F0C953EFD}"/>
              </a:ext>
            </a:extLst>
          </p:cNvPr>
          <p:cNvSpPr txBox="1">
            <a:spLocks/>
          </p:cNvSpPr>
          <p:nvPr/>
        </p:nvSpPr>
        <p:spPr>
          <a:xfrm>
            <a:off x="4425829" y="3258792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900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29" name="コンテンツ プレースホルダー 2">
            <a:extLst>
              <a:ext uri="{FF2B5EF4-FFF2-40B4-BE49-F238E27FC236}">
                <a16:creationId xmlns:a16="http://schemas.microsoft.com/office/drawing/2014/main" id="{85BE88A1-C64D-AB21-0263-A17A3224FDFD}"/>
              </a:ext>
            </a:extLst>
          </p:cNvPr>
          <p:cNvSpPr txBox="1">
            <a:spLocks/>
          </p:cNvSpPr>
          <p:nvPr/>
        </p:nvSpPr>
        <p:spPr>
          <a:xfrm>
            <a:off x="5040516" y="3258792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863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0" name="コンテンツ プレースホルダー 2">
            <a:extLst>
              <a:ext uri="{FF2B5EF4-FFF2-40B4-BE49-F238E27FC236}">
                <a16:creationId xmlns:a16="http://schemas.microsoft.com/office/drawing/2014/main" id="{91909905-EAB6-1E07-A2A8-13BC3F3C32E2}"/>
              </a:ext>
            </a:extLst>
          </p:cNvPr>
          <p:cNvSpPr txBox="1">
            <a:spLocks/>
          </p:cNvSpPr>
          <p:nvPr/>
        </p:nvSpPr>
        <p:spPr>
          <a:xfrm>
            <a:off x="5655203" y="3258792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824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1" name="コンテンツ プレースホルダー 2">
            <a:extLst>
              <a:ext uri="{FF2B5EF4-FFF2-40B4-BE49-F238E27FC236}">
                <a16:creationId xmlns:a16="http://schemas.microsoft.com/office/drawing/2014/main" id="{72C6FB18-3C7C-8CF4-1EC2-650A0CD6385A}"/>
              </a:ext>
            </a:extLst>
          </p:cNvPr>
          <p:cNvSpPr txBox="1">
            <a:spLocks/>
          </p:cNvSpPr>
          <p:nvPr/>
        </p:nvSpPr>
        <p:spPr>
          <a:xfrm>
            <a:off x="6269890" y="3258792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783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F52DDC9A-9E03-C23A-1CE0-2BBA536459C9}"/>
              </a:ext>
            </a:extLst>
          </p:cNvPr>
          <p:cNvSpPr txBox="1">
            <a:spLocks/>
          </p:cNvSpPr>
          <p:nvPr/>
        </p:nvSpPr>
        <p:spPr>
          <a:xfrm>
            <a:off x="6884577" y="3258792"/>
            <a:ext cx="632049" cy="8631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740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3" name="コンテンツ プレースホルダー 2">
            <a:extLst>
              <a:ext uri="{FF2B5EF4-FFF2-40B4-BE49-F238E27FC236}">
                <a16:creationId xmlns:a16="http://schemas.microsoft.com/office/drawing/2014/main" id="{8C3A76DA-C1B6-8A7A-E977-A81C15E8E58E}"/>
              </a:ext>
            </a:extLst>
          </p:cNvPr>
          <p:cNvSpPr txBox="1">
            <a:spLocks/>
          </p:cNvSpPr>
          <p:nvPr/>
        </p:nvSpPr>
        <p:spPr>
          <a:xfrm>
            <a:off x="7499264" y="3258792"/>
            <a:ext cx="632049" cy="8631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695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4" name="コンテンツ プレースホルダー 2">
            <a:extLst>
              <a:ext uri="{FF2B5EF4-FFF2-40B4-BE49-F238E27FC236}">
                <a16:creationId xmlns:a16="http://schemas.microsoft.com/office/drawing/2014/main" id="{47BCF3D1-CBD1-CD12-9B7D-03C6EC6A1766}"/>
              </a:ext>
            </a:extLst>
          </p:cNvPr>
          <p:cNvSpPr txBox="1">
            <a:spLocks/>
          </p:cNvSpPr>
          <p:nvPr/>
        </p:nvSpPr>
        <p:spPr>
          <a:xfrm>
            <a:off x="8113949" y="3257803"/>
            <a:ext cx="632049" cy="8631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648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5" name="コンテンツ プレースホルダー 2">
            <a:extLst>
              <a:ext uri="{FF2B5EF4-FFF2-40B4-BE49-F238E27FC236}">
                <a16:creationId xmlns:a16="http://schemas.microsoft.com/office/drawing/2014/main" id="{457E5B83-01B2-1635-F22C-A7F86F71830D}"/>
              </a:ext>
            </a:extLst>
          </p:cNvPr>
          <p:cNvSpPr txBox="1">
            <a:spLocks/>
          </p:cNvSpPr>
          <p:nvPr/>
        </p:nvSpPr>
        <p:spPr>
          <a:xfrm>
            <a:off x="1352394" y="4300664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599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6" name="コンテンツ プレースホルダー 2">
            <a:extLst>
              <a:ext uri="{FF2B5EF4-FFF2-40B4-BE49-F238E27FC236}">
                <a16:creationId xmlns:a16="http://schemas.microsoft.com/office/drawing/2014/main" id="{6D287029-B5BA-376F-D0C1-26D3A03F383D}"/>
              </a:ext>
            </a:extLst>
          </p:cNvPr>
          <p:cNvSpPr txBox="1">
            <a:spLocks/>
          </p:cNvSpPr>
          <p:nvPr/>
        </p:nvSpPr>
        <p:spPr>
          <a:xfrm>
            <a:off x="1967081" y="4300664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548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58014353-E8AE-C3DD-59FC-0E358823AAF0}"/>
              </a:ext>
            </a:extLst>
          </p:cNvPr>
          <p:cNvSpPr txBox="1">
            <a:spLocks/>
          </p:cNvSpPr>
          <p:nvPr/>
        </p:nvSpPr>
        <p:spPr>
          <a:xfrm>
            <a:off x="2581768" y="4300664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495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8" name="コンテンツ プレースホルダー 2">
            <a:extLst>
              <a:ext uri="{FF2B5EF4-FFF2-40B4-BE49-F238E27FC236}">
                <a16:creationId xmlns:a16="http://schemas.microsoft.com/office/drawing/2014/main" id="{01B8467E-C09C-92C1-7C08-598F70EFEBCA}"/>
              </a:ext>
            </a:extLst>
          </p:cNvPr>
          <p:cNvSpPr txBox="1">
            <a:spLocks/>
          </p:cNvSpPr>
          <p:nvPr/>
        </p:nvSpPr>
        <p:spPr>
          <a:xfrm>
            <a:off x="3196455" y="4300664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440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39" name="コンテンツ プレースホルダー 2">
            <a:extLst>
              <a:ext uri="{FF2B5EF4-FFF2-40B4-BE49-F238E27FC236}">
                <a16:creationId xmlns:a16="http://schemas.microsoft.com/office/drawing/2014/main" id="{0762E8F1-2B34-9466-E9DF-F76CBD45375E}"/>
              </a:ext>
            </a:extLst>
          </p:cNvPr>
          <p:cNvSpPr txBox="1">
            <a:spLocks/>
          </p:cNvSpPr>
          <p:nvPr/>
        </p:nvSpPr>
        <p:spPr>
          <a:xfrm>
            <a:off x="3811142" y="4300664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383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40" name="コンテンツ プレースホルダー 2">
            <a:extLst>
              <a:ext uri="{FF2B5EF4-FFF2-40B4-BE49-F238E27FC236}">
                <a16:creationId xmlns:a16="http://schemas.microsoft.com/office/drawing/2014/main" id="{1FFAB696-2C70-2DB5-B16F-61194BEC7AAF}"/>
              </a:ext>
            </a:extLst>
          </p:cNvPr>
          <p:cNvSpPr txBox="1">
            <a:spLocks/>
          </p:cNvSpPr>
          <p:nvPr/>
        </p:nvSpPr>
        <p:spPr>
          <a:xfrm>
            <a:off x="4425829" y="4300664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324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41" name="コンテンツ プレースホルダー 2">
            <a:extLst>
              <a:ext uri="{FF2B5EF4-FFF2-40B4-BE49-F238E27FC236}">
                <a16:creationId xmlns:a16="http://schemas.microsoft.com/office/drawing/2014/main" id="{A5262A89-21FD-07EA-30D5-5B8A518BD858}"/>
              </a:ext>
            </a:extLst>
          </p:cNvPr>
          <p:cNvSpPr txBox="1">
            <a:spLocks/>
          </p:cNvSpPr>
          <p:nvPr/>
        </p:nvSpPr>
        <p:spPr>
          <a:xfrm>
            <a:off x="5040516" y="4300664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263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42" name="コンテンツ プレースホルダー 2">
            <a:extLst>
              <a:ext uri="{FF2B5EF4-FFF2-40B4-BE49-F238E27FC236}">
                <a16:creationId xmlns:a16="http://schemas.microsoft.com/office/drawing/2014/main" id="{39CE18C5-2D8E-0724-9F27-C27237E74451}"/>
              </a:ext>
            </a:extLst>
          </p:cNvPr>
          <p:cNvSpPr txBox="1">
            <a:spLocks/>
          </p:cNvSpPr>
          <p:nvPr/>
        </p:nvSpPr>
        <p:spPr>
          <a:xfrm>
            <a:off x="5655203" y="4300664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43" name="コンテンツ プレースホルダー 2">
            <a:extLst>
              <a:ext uri="{FF2B5EF4-FFF2-40B4-BE49-F238E27FC236}">
                <a16:creationId xmlns:a16="http://schemas.microsoft.com/office/drawing/2014/main" id="{822398BD-6A84-1B17-BF2C-7D77913602C2}"/>
              </a:ext>
            </a:extLst>
          </p:cNvPr>
          <p:cNvSpPr txBox="1">
            <a:spLocks/>
          </p:cNvSpPr>
          <p:nvPr/>
        </p:nvSpPr>
        <p:spPr>
          <a:xfrm>
            <a:off x="6269890" y="4300664"/>
            <a:ext cx="632049" cy="8631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135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:a16="http://schemas.microsoft.com/office/drawing/2014/main" id="{F77FE86C-98DC-FFA1-2828-625C94C9E876}"/>
              </a:ext>
            </a:extLst>
          </p:cNvPr>
          <p:cNvSpPr txBox="1">
            <a:spLocks/>
          </p:cNvSpPr>
          <p:nvPr/>
        </p:nvSpPr>
        <p:spPr>
          <a:xfrm>
            <a:off x="6884577" y="4300664"/>
            <a:ext cx="632049" cy="8631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34</a:t>
            </a:r>
            <a:r>
              <a:rPr lang="en-US" altLang="ja-JP" sz="11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68</a:t>
            </a:r>
          </a:p>
          <a:p>
            <a:pPr marL="0" indent="0" algn="ctr">
              <a:buNone/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AA90DBA4-201C-392D-3BD7-3E08C6736775}"/>
              </a:ext>
            </a:extLst>
          </p:cNvPr>
          <p:cNvCxnSpPr/>
          <p:nvPr/>
        </p:nvCxnSpPr>
        <p:spPr>
          <a:xfrm>
            <a:off x="236956" y="2509738"/>
            <a:ext cx="850904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6B72505-93BA-1CE6-F11B-E5AECAE896C6}"/>
              </a:ext>
            </a:extLst>
          </p:cNvPr>
          <p:cNvCxnSpPr>
            <a:cxnSpLocks/>
          </p:cNvCxnSpPr>
          <p:nvPr/>
        </p:nvCxnSpPr>
        <p:spPr>
          <a:xfrm>
            <a:off x="1352394" y="3547354"/>
            <a:ext cx="73936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3A8B0301-F47A-F073-679B-F1CC4EE4F8A1}"/>
              </a:ext>
            </a:extLst>
          </p:cNvPr>
          <p:cNvCxnSpPr>
            <a:cxnSpLocks/>
          </p:cNvCxnSpPr>
          <p:nvPr/>
        </p:nvCxnSpPr>
        <p:spPr>
          <a:xfrm>
            <a:off x="1370452" y="4284452"/>
            <a:ext cx="612881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D0F90F51-A8DB-DC98-1752-0EC6C0294DDC}"/>
              </a:ext>
            </a:extLst>
          </p:cNvPr>
          <p:cNvCxnSpPr/>
          <p:nvPr/>
        </p:nvCxnSpPr>
        <p:spPr>
          <a:xfrm>
            <a:off x="1294026" y="2235680"/>
            <a:ext cx="0" cy="86310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コンテンツ プレースホルダー 2">
            <a:extLst>
              <a:ext uri="{FF2B5EF4-FFF2-40B4-BE49-F238E27FC236}">
                <a16:creationId xmlns:a16="http://schemas.microsoft.com/office/drawing/2014/main" id="{EB9C3AD8-2213-8803-8220-5FCC5DBAB86E}"/>
              </a:ext>
            </a:extLst>
          </p:cNvPr>
          <p:cNvSpPr txBox="1">
            <a:spLocks/>
          </p:cNvSpPr>
          <p:nvPr/>
        </p:nvSpPr>
        <p:spPr>
          <a:xfrm>
            <a:off x="236957" y="5416604"/>
            <a:ext cx="8115496" cy="6878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よって、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 a , b ) = ( 18,  30), ( 30, 18)</a:t>
            </a:r>
          </a:p>
          <a:p>
            <a:pPr marL="0" indent="0"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注意：「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≦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として考える」と限定すれば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24</a:t>
            </a:r>
            <a:r>
              <a:rPr lang="en-US" altLang="ja-JP" sz="12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＝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576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≦　　　　から「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 = 1 , …, 24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」で求めればよい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EA24C713-075E-59DA-EB76-479E748E9395}"/>
              </a:ext>
            </a:extLst>
          </p:cNvPr>
          <p:cNvGrpSpPr/>
          <p:nvPr/>
        </p:nvGrpSpPr>
        <p:grpSpPr>
          <a:xfrm>
            <a:off x="4372529" y="5663203"/>
            <a:ext cx="632049" cy="562499"/>
            <a:chOff x="4314161" y="5663203"/>
            <a:chExt cx="632049" cy="562499"/>
          </a:xfrm>
        </p:grpSpPr>
        <p:sp>
          <p:nvSpPr>
            <p:cNvPr id="56" name="コンテンツ プレースホルダー 2">
              <a:extLst>
                <a:ext uri="{FF2B5EF4-FFF2-40B4-BE49-F238E27FC236}">
                  <a16:creationId xmlns:a16="http://schemas.microsoft.com/office/drawing/2014/main" id="{83465F10-1757-9721-FB36-B3CB47263859}"/>
                </a:ext>
              </a:extLst>
            </p:cNvPr>
            <p:cNvSpPr txBox="1">
              <a:spLocks/>
            </p:cNvSpPr>
            <p:nvPr/>
          </p:nvSpPr>
          <p:spPr>
            <a:xfrm>
              <a:off x="4314161" y="5663203"/>
              <a:ext cx="632049" cy="56249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1224</a:t>
              </a:r>
            </a:p>
            <a:p>
              <a:pPr marL="0" indent="0" algn="ctr">
                <a:buNone/>
              </a:pPr>
              <a:r>
                <a: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9E034421-396C-AF6C-726C-7BD4F2C30BA6}"/>
                </a:ext>
              </a:extLst>
            </p:cNvPr>
            <p:cNvCxnSpPr/>
            <p:nvPr/>
          </p:nvCxnSpPr>
          <p:spPr>
            <a:xfrm>
              <a:off x="4433463" y="5941500"/>
              <a:ext cx="38172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66299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E7CD57C-50EA-E07C-7090-DF64BB3E8853}"/>
              </a:ext>
            </a:extLst>
          </p:cNvPr>
          <p:cNvSpPr txBox="1">
            <a:spLocks/>
          </p:cNvSpPr>
          <p:nvPr/>
        </p:nvSpPr>
        <p:spPr>
          <a:xfrm>
            <a:off x="236957" y="1236169"/>
            <a:ext cx="8115496" cy="1821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の結果を利用して、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1224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が偶数であることから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[1](a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b) = 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偶数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偶数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[2] (a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b) = 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奇数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奇数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に限られる。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[1](a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b) = 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偶数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偶数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のとき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 = 2m , b = 2n(m , n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は自然数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とおける。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に代入すると　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(2m)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+ (2n)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2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= 1224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したがって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m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2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+ n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2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=306 … B</a:t>
            </a:r>
          </a:p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2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&lt;  306 &lt;  18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2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m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≦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とすると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m=1, …, 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のときを代入して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219" y="66287"/>
            <a:ext cx="6950336" cy="51221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の結果から，「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1224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が偶数」に気付けば</a:t>
            </a:r>
          </a:p>
        </p:txBody>
      </p:sp>
      <p:cxnSp>
        <p:nvCxnSpPr>
          <p:cNvPr id="10" name="直線コネクタ 9"/>
          <p:cNvCxnSpPr>
            <a:cxnSpLocks/>
          </p:cNvCxnSpPr>
          <p:nvPr/>
        </p:nvCxnSpPr>
        <p:spPr>
          <a:xfrm>
            <a:off x="290219" y="2166257"/>
            <a:ext cx="219580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35D298C-8E60-9A28-14C0-1C8CD0AF5ADB}"/>
              </a:ext>
            </a:extLst>
          </p:cNvPr>
          <p:cNvSpPr/>
          <p:nvPr/>
        </p:nvSpPr>
        <p:spPr>
          <a:xfrm>
            <a:off x="236957" y="753516"/>
            <a:ext cx="667918" cy="354179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C43B7B8-7E93-934F-9098-702AE633E89C}"/>
              </a:ext>
            </a:extLst>
          </p:cNvPr>
          <p:cNvSpPr txBox="1">
            <a:spLocks/>
          </p:cNvSpPr>
          <p:nvPr/>
        </p:nvSpPr>
        <p:spPr>
          <a:xfrm>
            <a:off x="236956" y="750721"/>
            <a:ext cx="3287294" cy="354179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解答</a:t>
            </a:r>
            <a:r>
              <a:rPr lang="en-US" altLang="ja-JP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偶数</a:t>
            </a:r>
            <a:r>
              <a:rPr lang="en-US" altLang="ja-JP" sz="1400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1400" b="1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奇数の性質を利用する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92DB9DC7-0D8C-E1E8-84AA-3DC9E1766840}"/>
              </a:ext>
            </a:extLst>
          </p:cNvPr>
          <p:cNvGrpSpPr/>
          <p:nvPr/>
        </p:nvGrpSpPr>
        <p:grpSpPr>
          <a:xfrm>
            <a:off x="290219" y="3176896"/>
            <a:ext cx="4076267" cy="944636"/>
            <a:chOff x="290219" y="3160434"/>
            <a:chExt cx="4076267" cy="944636"/>
          </a:xfrm>
        </p:grpSpPr>
        <p:sp>
          <p:nvSpPr>
            <p:cNvPr id="6" name="コンテンツ プレースホルダー 2">
              <a:extLst>
                <a:ext uri="{FF2B5EF4-FFF2-40B4-BE49-F238E27FC236}">
                  <a16:creationId xmlns:a16="http://schemas.microsoft.com/office/drawing/2014/main" id="{49360BBF-7212-847D-81AE-3C1FBDD443F4}"/>
                </a:ext>
              </a:extLst>
            </p:cNvPr>
            <p:cNvSpPr txBox="1">
              <a:spLocks/>
            </p:cNvSpPr>
            <p:nvPr/>
          </p:nvSpPr>
          <p:spPr>
            <a:xfrm>
              <a:off x="290219" y="3166631"/>
              <a:ext cx="940091" cy="93843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m</a:t>
              </a:r>
              <a:r>
                <a:rPr lang="en-US" altLang="ja-JP" sz="1100" b="1" baseline="30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  <a:endPara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306</a:t>
              </a:r>
              <a:r>
                <a:rPr lang="ja-JP" altLang="en-US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- n</a:t>
              </a:r>
              <a:r>
                <a:rPr lang="en-US" altLang="ja-JP" sz="1100" b="1" baseline="30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n</a:t>
              </a:r>
              <a:r>
                <a:rPr lang="en-US" altLang="ja-JP" sz="1100" b="1" baseline="30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</a:p>
          </p:txBody>
        </p:sp>
        <p:sp>
          <p:nvSpPr>
            <p:cNvPr id="9" name="コンテンツ プレースホルダー 2">
              <a:extLst>
                <a:ext uri="{FF2B5EF4-FFF2-40B4-BE49-F238E27FC236}">
                  <a16:creationId xmlns:a16="http://schemas.microsoft.com/office/drawing/2014/main" id="{90117867-C962-B2A5-75E4-3438D450E1D2}"/>
                </a:ext>
              </a:extLst>
            </p:cNvPr>
            <p:cNvSpPr txBox="1">
              <a:spLocks/>
            </p:cNvSpPr>
            <p:nvPr/>
          </p:nvSpPr>
          <p:spPr>
            <a:xfrm>
              <a:off x="1405657" y="3163342"/>
              <a:ext cx="632049" cy="93843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</a:t>
              </a:r>
              <a:r>
                <a:rPr lang="en-US" altLang="ja-JP" sz="1100" b="1" baseline="30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305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×</a:t>
              </a:r>
            </a:p>
          </p:txBody>
        </p:sp>
        <p:sp>
          <p:nvSpPr>
            <p:cNvPr id="11" name="コンテンツ プレースホルダー 2">
              <a:extLst>
                <a:ext uri="{FF2B5EF4-FFF2-40B4-BE49-F238E27FC236}">
                  <a16:creationId xmlns:a16="http://schemas.microsoft.com/office/drawing/2014/main" id="{9F944538-1105-8FDC-0F5C-B3987BA29AD3}"/>
                </a:ext>
              </a:extLst>
            </p:cNvPr>
            <p:cNvSpPr txBox="1">
              <a:spLocks/>
            </p:cNvSpPr>
            <p:nvPr/>
          </p:nvSpPr>
          <p:spPr>
            <a:xfrm>
              <a:off x="2020344" y="3163342"/>
              <a:ext cx="632049" cy="93843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  <a:r>
                <a:rPr lang="en-US" altLang="ja-JP" sz="1100" b="1" baseline="30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302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×</a:t>
              </a:r>
            </a:p>
          </p:txBody>
        </p:sp>
        <p:sp>
          <p:nvSpPr>
            <p:cNvPr id="13" name="コンテンツ プレースホルダー 2">
              <a:extLst>
                <a:ext uri="{FF2B5EF4-FFF2-40B4-BE49-F238E27FC236}">
                  <a16:creationId xmlns:a16="http://schemas.microsoft.com/office/drawing/2014/main" id="{93561D9B-F5E2-D74B-B2CB-AA227B3BD63E}"/>
                </a:ext>
              </a:extLst>
            </p:cNvPr>
            <p:cNvSpPr txBox="1">
              <a:spLocks/>
            </p:cNvSpPr>
            <p:nvPr/>
          </p:nvSpPr>
          <p:spPr>
            <a:xfrm>
              <a:off x="2635032" y="3163836"/>
              <a:ext cx="346294" cy="93843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</a:t>
              </a:r>
            </a:p>
          </p:txBody>
        </p:sp>
        <p:sp>
          <p:nvSpPr>
            <p:cNvPr id="14" name="コンテンツ プレースホルダー 2">
              <a:extLst>
                <a:ext uri="{FF2B5EF4-FFF2-40B4-BE49-F238E27FC236}">
                  <a16:creationId xmlns:a16="http://schemas.microsoft.com/office/drawing/2014/main" id="{D5F95FC0-046A-A879-3FC0-84BF8CE8AFD4}"/>
                </a:ext>
              </a:extLst>
            </p:cNvPr>
            <p:cNvSpPr txBox="1">
              <a:spLocks/>
            </p:cNvSpPr>
            <p:nvPr/>
          </p:nvSpPr>
          <p:spPr>
            <a:xfrm>
              <a:off x="2966056" y="3163342"/>
              <a:ext cx="632049" cy="93843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9</a:t>
              </a:r>
              <a:r>
                <a:rPr lang="en-US" altLang="ja-JP" sz="1100" b="1" baseline="30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225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×</a:t>
              </a:r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78AAF496-4ABF-A24C-3631-E72DEB8F148C}"/>
                </a:ext>
              </a:extLst>
            </p:cNvPr>
            <p:cNvCxnSpPr>
              <a:cxnSpLocks/>
            </p:cNvCxnSpPr>
            <p:nvPr/>
          </p:nvCxnSpPr>
          <p:spPr>
            <a:xfrm>
              <a:off x="290219" y="3436905"/>
              <a:ext cx="407626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67243D1D-E357-5E01-55D3-EAA07F359583}"/>
                </a:ext>
              </a:extLst>
            </p:cNvPr>
            <p:cNvCxnSpPr>
              <a:cxnSpLocks/>
            </p:cNvCxnSpPr>
            <p:nvPr/>
          </p:nvCxnSpPr>
          <p:spPr>
            <a:xfrm>
              <a:off x="1347289" y="3162847"/>
              <a:ext cx="0" cy="84494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コンテンツ プレースホルダー 2">
              <a:extLst>
                <a:ext uri="{FF2B5EF4-FFF2-40B4-BE49-F238E27FC236}">
                  <a16:creationId xmlns:a16="http://schemas.microsoft.com/office/drawing/2014/main" id="{7E624D71-F1B4-DDA5-1459-FB866B1082C7}"/>
                </a:ext>
              </a:extLst>
            </p:cNvPr>
            <p:cNvSpPr txBox="1">
              <a:spLocks/>
            </p:cNvSpPr>
            <p:nvPr/>
          </p:nvSpPr>
          <p:spPr>
            <a:xfrm>
              <a:off x="3734437" y="3163342"/>
              <a:ext cx="632049" cy="93843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12</a:t>
              </a:r>
              <a:r>
                <a:rPr lang="en-US" altLang="ja-JP" sz="1100" b="1" baseline="30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164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×</a:t>
              </a:r>
            </a:p>
          </p:txBody>
        </p:sp>
        <p:sp>
          <p:nvSpPr>
            <p:cNvPr id="19" name="コンテンツ プレースホルダー 2">
              <a:extLst>
                <a:ext uri="{FF2B5EF4-FFF2-40B4-BE49-F238E27FC236}">
                  <a16:creationId xmlns:a16="http://schemas.microsoft.com/office/drawing/2014/main" id="{EC78F51B-4283-0C15-7EE8-9226CC4BC2C2}"/>
                </a:ext>
              </a:extLst>
            </p:cNvPr>
            <p:cNvSpPr txBox="1">
              <a:spLocks/>
            </p:cNvSpPr>
            <p:nvPr/>
          </p:nvSpPr>
          <p:spPr>
            <a:xfrm>
              <a:off x="3435775" y="3160434"/>
              <a:ext cx="346294" cy="552942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kumimoji="1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</a:t>
              </a:r>
            </a:p>
            <a:p>
              <a:pPr marL="0" indent="0" algn="ctr">
                <a:buNone/>
              </a:pPr>
              <a:r>
                <a:rPr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</a:t>
              </a:r>
            </a:p>
          </p:txBody>
        </p:sp>
      </p:grpSp>
      <p:sp>
        <p:nvSpPr>
          <p:cNvPr id="21" name="コンテンツ プレースホルダー 2">
            <a:extLst>
              <a:ext uri="{FF2B5EF4-FFF2-40B4-BE49-F238E27FC236}">
                <a16:creationId xmlns:a16="http://schemas.microsoft.com/office/drawing/2014/main" id="{5B0521C7-29C9-868D-4850-92CD5F17402E}"/>
              </a:ext>
            </a:extLst>
          </p:cNvPr>
          <p:cNvSpPr txBox="1">
            <a:spLocks/>
          </p:cNvSpPr>
          <p:nvPr/>
        </p:nvSpPr>
        <p:spPr>
          <a:xfrm>
            <a:off x="236956" y="4118243"/>
            <a:ext cx="8115496" cy="260679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(m, n) = (9, 15 ), (15, 9)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(a,  b ) = ( 18, 30), (30, 18)</a:t>
            </a:r>
          </a:p>
          <a:p>
            <a:pPr marL="0" indent="0">
              <a:buNone/>
            </a:pP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[2] (a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b) = 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奇数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奇数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のとき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 = 2k-1 , b = 2l-1(k , l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は自然数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とおける。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このとき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a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2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+ b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2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 (2k-1)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+ (2l-1)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＝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4k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-4k+4l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-4l+2 </a:t>
            </a:r>
          </a:p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= 4(k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–k + l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– l)+2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</a:p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k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–k + l</a:t>
            </a:r>
            <a:r>
              <a:rPr lang="en-US" altLang="ja-JP" sz="12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– l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は整数であるから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C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の倍数ではない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1224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の倍数であるから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(a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b) = 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奇数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奇数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の場合は存在しない。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[1], [2]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(a,  b ) = ( 18, 30), (30, 18)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4B5D2AA8-73E8-1B2F-2692-91EDCF3BF25D}"/>
              </a:ext>
            </a:extLst>
          </p:cNvPr>
          <p:cNvCxnSpPr>
            <a:cxnSpLocks/>
          </p:cNvCxnSpPr>
          <p:nvPr/>
        </p:nvCxnSpPr>
        <p:spPr>
          <a:xfrm>
            <a:off x="322907" y="5014232"/>
            <a:ext cx="222979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48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39724" y="166471"/>
            <a:ext cx="6347713" cy="1209869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コンテンツ プレースホルダー 5"/>
          <p:cNvSpPr txBox="1">
            <a:spLocks/>
          </p:cNvSpPr>
          <p:nvPr/>
        </p:nvSpPr>
        <p:spPr>
          <a:xfrm>
            <a:off x="639724" y="4884227"/>
            <a:ext cx="7574507" cy="1829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個人演習（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班内で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確認・共有（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9388B72E-B522-B63D-A447-5A437A92F239}"/>
              </a:ext>
            </a:extLst>
          </p:cNvPr>
          <p:cNvSpPr txBox="1">
            <a:spLocks/>
          </p:cNvSpPr>
          <p:nvPr/>
        </p:nvSpPr>
        <p:spPr>
          <a:xfrm>
            <a:off x="236957" y="1629833"/>
            <a:ext cx="8115496" cy="6878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図の三角形を合同な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1224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個の三角形に分割できるか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BB0E940B-B4DD-0E51-FCFB-32DF631A36A7}"/>
              </a:ext>
            </a:extLst>
          </p:cNvPr>
          <p:cNvSpPr/>
          <p:nvPr/>
        </p:nvSpPr>
        <p:spPr>
          <a:xfrm>
            <a:off x="1333500" y="2476500"/>
            <a:ext cx="4152900" cy="1933575"/>
          </a:xfrm>
          <a:custGeom>
            <a:avLst/>
            <a:gdLst>
              <a:gd name="connsiteX0" fmla="*/ 0 w 4152900"/>
              <a:gd name="connsiteY0" fmla="*/ 1933575 h 1933575"/>
              <a:gd name="connsiteX1" fmla="*/ 4152900 w 4152900"/>
              <a:gd name="connsiteY1" fmla="*/ 1933575 h 1933575"/>
              <a:gd name="connsiteX2" fmla="*/ 1338263 w 4152900"/>
              <a:gd name="connsiteY2" fmla="*/ 0 h 1933575"/>
              <a:gd name="connsiteX3" fmla="*/ 0 w 4152900"/>
              <a:gd name="connsiteY3" fmla="*/ 1933575 h 1933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2900" h="1933575">
                <a:moveTo>
                  <a:pt x="0" y="1933575"/>
                </a:moveTo>
                <a:lnTo>
                  <a:pt x="4152900" y="1933575"/>
                </a:lnTo>
                <a:lnTo>
                  <a:pt x="1338263" y="0"/>
                </a:lnTo>
                <a:lnTo>
                  <a:pt x="0" y="19335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909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39724" y="147809"/>
            <a:ext cx="6347713" cy="1139815"/>
          </a:xfrm>
        </p:spPr>
        <p:txBody>
          <a:bodyPr anchor="ctr">
            <a:normAutofit fontScale="90000"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D29FF496-2960-38CD-079B-C64B5087A63E}"/>
              </a:ext>
            </a:extLst>
          </p:cNvPr>
          <p:cNvSpPr/>
          <p:nvPr/>
        </p:nvSpPr>
        <p:spPr>
          <a:xfrm>
            <a:off x="1333500" y="3974730"/>
            <a:ext cx="4152900" cy="1933575"/>
          </a:xfrm>
          <a:custGeom>
            <a:avLst/>
            <a:gdLst>
              <a:gd name="connsiteX0" fmla="*/ 0 w 4152900"/>
              <a:gd name="connsiteY0" fmla="*/ 1933575 h 1933575"/>
              <a:gd name="connsiteX1" fmla="*/ 4152900 w 4152900"/>
              <a:gd name="connsiteY1" fmla="*/ 1933575 h 1933575"/>
              <a:gd name="connsiteX2" fmla="*/ 1338263 w 4152900"/>
              <a:gd name="connsiteY2" fmla="*/ 0 h 1933575"/>
              <a:gd name="connsiteX3" fmla="*/ 0 w 4152900"/>
              <a:gd name="connsiteY3" fmla="*/ 1933575 h 1933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2900" h="1933575">
                <a:moveTo>
                  <a:pt x="0" y="1933575"/>
                </a:moveTo>
                <a:lnTo>
                  <a:pt x="4152900" y="1933575"/>
                </a:lnTo>
                <a:lnTo>
                  <a:pt x="1338263" y="0"/>
                </a:lnTo>
                <a:lnTo>
                  <a:pt x="0" y="19335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5A0A42-CC1E-0198-3919-08866908E6C4}"/>
              </a:ext>
            </a:extLst>
          </p:cNvPr>
          <p:cNvSpPr txBox="1">
            <a:spLocks/>
          </p:cNvSpPr>
          <p:nvPr/>
        </p:nvSpPr>
        <p:spPr>
          <a:xfrm>
            <a:off x="236957" y="1629832"/>
            <a:ext cx="8115496" cy="1799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図の三角形を合同な三角形に分割する方法を考えてみよう。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）図の三角形を合同な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つの三角形に分割せよ。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）図の三角形を分割するとき、合同な三角形は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何個できるといえるか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54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86880" y="2407656"/>
            <a:ext cx="7584832" cy="298291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個人演習</a:t>
            </a: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（５分）</a:t>
            </a:r>
            <a:endParaRPr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班協議　（</a:t>
            </a:r>
            <a:r>
              <a:rPr lang="en-US" altLang="ja-JP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　　（５分）</a:t>
            </a:r>
            <a:endParaRPr kumimoji="1"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702905" y="547418"/>
            <a:ext cx="6347713" cy="1281382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0387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A96F725-187D-16DB-231F-12E5BDEC9FAB}"/>
              </a:ext>
            </a:extLst>
          </p:cNvPr>
          <p:cNvGrpSpPr/>
          <p:nvPr/>
        </p:nvGrpSpPr>
        <p:grpSpPr>
          <a:xfrm>
            <a:off x="5121895" y="3182743"/>
            <a:ext cx="3331028" cy="2827176"/>
            <a:chOff x="5144755" y="3545632"/>
            <a:chExt cx="3331028" cy="2827176"/>
          </a:xfrm>
        </p:grpSpPr>
        <p:sp>
          <p:nvSpPr>
            <p:cNvPr id="2" name="二等辺三角形 1">
              <a:extLst>
                <a:ext uri="{FF2B5EF4-FFF2-40B4-BE49-F238E27FC236}">
                  <a16:creationId xmlns:a16="http://schemas.microsoft.com/office/drawing/2014/main" id="{AF7F5F75-D869-C8E3-3864-F13A39BEE7FD}"/>
                </a:ext>
              </a:extLst>
            </p:cNvPr>
            <p:cNvSpPr/>
            <p:nvPr/>
          </p:nvSpPr>
          <p:spPr>
            <a:xfrm>
              <a:off x="5144755" y="3545632"/>
              <a:ext cx="3331028" cy="282717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9DD2855-82F9-CC2B-3F5B-28E3FAE2F9F0}"/>
                </a:ext>
              </a:extLst>
            </p:cNvPr>
            <p:cNvCxnSpPr>
              <a:cxnSpLocks/>
              <a:stCxn id="2" idx="0"/>
            </p:cNvCxnSpPr>
            <p:nvPr/>
          </p:nvCxnSpPr>
          <p:spPr>
            <a:xfrm flipH="1">
              <a:off x="6791325" y="3545632"/>
              <a:ext cx="18944" cy="1874093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ED08455B-B51D-5BE3-27BD-48FF891B5F07}"/>
                </a:ext>
              </a:extLst>
            </p:cNvPr>
            <p:cNvCxnSpPr>
              <a:cxnSpLocks/>
              <a:stCxn id="2" idx="2"/>
            </p:cNvCxnSpPr>
            <p:nvPr/>
          </p:nvCxnSpPr>
          <p:spPr>
            <a:xfrm flipV="1">
              <a:off x="5144755" y="5419725"/>
              <a:ext cx="1646570" cy="953083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E71FB00D-72D7-0CD7-4138-7AB09EC50D97}"/>
                </a:ext>
              </a:extLst>
            </p:cNvPr>
            <p:cNvCxnSpPr>
              <a:endCxn id="2" idx="4"/>
            </p:cNvCxnSpPr>
            <p:nvPr/>
          </p:nvCxnSpPr>
          <p:spPr>
            <a:xfrm>
              <a:off x="6791325" y="5419725"/>
              <a:ext cx="1684458" cy="953083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23937" y="286161"/>
            <a:ext cx="7268546" cy="1281382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ヒント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二等辺三角形 4"/>
          <p:cNvSpPr/>
          <p:nvPr/>
        </p:nvSpPr>
        <p:spPr>
          <a:xfrm>
            <a:off x="1027444" y="2948473"/>
            <a:ext cx="3331028" cy="2827176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形吹き出し 7"/>
          <p:cNvSpPr/>
          <p:nvPr/>
        </p:nvSpPr>
        <p:spPr>
          <a:xfrm>
            <a:off x="2192694" y="4114800"/>
            <a:ext cx="3844212" cy="2127379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分割は</a:t>
            </a:r>
            <a:endParaRPr kumimoji="1" lang="en-US" altLang="ja-JP" sz="3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できそうか？</a:t>
            </a: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35498180-2615-46E3-1F8D-20DD937C9278}"/>
              </a:ext>
            </a:extLst>
          </p:cNvPr>
          <p:cNvSpPr txBox="1">
            <a:spLocks/>
          </p:cNvSpPr>
          <p:nvPr/>
        </p:nvSpPr>
        <p:spPr>
          <a:xfrm>
            <a:off x="236957" y="1629833"/>
            <a:ext cx="8115496" cy="59982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正三角形を合同な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個の三角形に分割せよ。</a:t>
            </a:r>
            <a:endParaRPr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971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23937" y="286161"/>
            <a:ext cx="7268546" cy="1281382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コンテンツ プレースホルダー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2359" y="1812170"/>
            <a:ext cx="8655698" cy="481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027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93" y="291699"/>
            <a:ext cx="1946832" cy="266610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6225" y="1967628"/>
            <a:ext cx="6730164" cy="417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8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自己紹介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55784" y="2248513"/>
            <a:ext cx="6347714" cy="3880773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佐藤　陽大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日田高校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秋國　勲</a:t>
            </a:r>
            <a:endParaRPr kumimoji="1"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竹田高校</a:t>
            </a:r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1845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91" y="73120"/>
            <a:ext cx="5264754" cy="359688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045" y="3670000"/>
            <a:ext cx="5698085" cy="305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6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49054" y="301615"/>
            <a:ext cx="6347713" cy="1209869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723" y="2044733"/>
            <a:ext cx="9044397" cy="59583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571" y="2945064"/>
            <a:ext cx="4353180" cy="2194359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927" y="5794310"/>
            <a:ext cx="8318403" cy="666684"/>
          </a:xfrm>
          <a:prstGeom prst="rect">
            <a:avLst/>
          </a:prstGeom>
          <a:ln w="28575">
            <a:solidFill>
              <a:srgbClr val="FF66FF"/>
            </a:solidFill>
          </a:ln>
        </p:spPr>
      </p:pic>
    </p:spTree>
    <p:extLst>
      <p:ext uri="{BB962C8B-B14F-4D97-AF65-F5344CB8AC3E}">
        <p14:creationId xmlns:p14="http://schemas.microsoft.com/office/powerpoint/2010/main" val="160034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振り返り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571137"/>
            <a:ext cx="7764380" cy="3055222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6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整数問題の解法に気付き，活用することができる！</a:t>
            </a:r>
          </a:p>
        </p:txBody>
      </p:sp>
    </p:spTree>
    <p:extLst>
      <p:ext uri="{BB962C8B-B14F-4D97-AF65-F5344CB8AC3E}">
        <p14:creationId xmlns:p14="http://schemas.microsoft.com/office/powerpoint/2010/main" val="161413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8580" y="2459170"/>
            <a:ext cx="8210938" cy="3880773"/>
          </a:xfrm>
        </p:spPr>
        <p:txBody>
          <a:bodyPr>
            <a:normAutofit/>
          </a:bodyPr>
          <a:lstStyle/>
          <a:p>
            <a:r>
              <a:rPr kumimoji="1" lang="ja-JP" altLang="en-US" sz="54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１人３０秒で自己紹介！</a:t>
            </a:r>
            <a:endParaRPr kumimoji="1" lang="en-US" altLang="ja-JP" sz="5400" dirty="0">
              <a:solidFill>
                <a:srgbClr val="00B0F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在籍高校と氏名、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趣味や所属部活</a:t>
            </a:r>
            <a:endParaRPr kumimoji="1"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今の推し、マイブーム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など</a:t>
            </a:r>
            <a:endParaRPr kumimoji="1"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54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リーダーを決定！</a:t>
            </a: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172132" cy="1320800"/>
          </a:xfrm>
        </p:spPr>
        <p:txBody>
          <a:bodyPr anchor="ctr">
            <a:normAutofit fontScale="90000"/>
          </a:bodyPr>
          <a:lstStyle/>
          <a:p>
            <a:pPr algn="ctr"/>
            <a:r>
              <a:rPr kumimoji="1" lang="ja-JP" altLang="en-US" sz="8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アイスブレイク</a:t>
            </a:r>
          </a:p>
        </p:txBody>
      </p:sp>
    </p:spTree>
    <p:extLst>
      <p:ext uri="{BB962C8B-B14F-4D97-AF65-F5344CB8AC3E}">
        <p14:creationId xmlns:p14="http://schemas.microsoft.com/office/powerpoint/2010/main" val="57369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班活動のルール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160590"/>
            <a:ext cx="7764380" cy="3880773"/>
          </a:xfrm>
        </p:spPr>
        <p:txBody>
          <a:bodyPr>
            <a:noAutofit/>
          </a:bodyPr>
          <a:lstStyle/>
          <a:p>
            <a:pPr marL="914400" indent="-914400">
              <a:buFont typeface="+mj-ea"/>
              <a:buAutoNum type="circleNumDbPlain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積極的に発信！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（間違いを恐れない）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914400" indent="-914400">
              <a:buFont typeface="+mj-ea"/>
              <a:buAutoNum type="circleNumDbPlain" startAt="2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学び合う姿勢を！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（自他尊重）</a:t>
            </a:r>
          </a:p>
        </p:txBody>
      </p:sp>
    </p:spTree>
    <p:extLst>
      <p:ext uri="{BB962C8B-B14F-4D97-AF65-F5344CB8AC3E}">
        <p14:creationId xmlns:p14="http://schemas.microsoft.com/office/powerpoint/2010/main" val="2801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目標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459170"/>
            <a:ext cx="7764380" cy="3055222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6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整数問題の解法に気付き，活用することができる！</a:t>
            </a:r>
          </a:p>
        </p:txBody>
      </p:sp>
    </p:spTree>
    <p:extLst>
      <p:ext uri="{BB962C8B-B14F-4D97-AF65-F5344CB8AC3E}">
        <p14:creationId xmlns:p14="http://schemas.microsoft.com/office/powerpoint/2010/main" val="235404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09599" y="297099"/>
            <a:ext cx="6347713" cy="1209869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問題１</a:t>
            </a:r>
          </a:p>
        </p:txBody>
      </p:sp>
      <p:sp>
        <p:nvSpPr>
          <p:cNvPr id="8" name="コンテンツ プレースホルダー 5"/>
          <p:cNvSpPr txBox="1">
            <a:spLocks/>
          </p:cNvSpPr>
          <p:nvPr/>
        </p:nvSpPr>
        <p:spPr>
          <a:xfrm>
            <a:off x="609599" y="4315060"/>
            <a:ext cx="7574507" cy="1829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個人演習（５分）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班内で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確認・共有（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B2F256E6-0FAA-5D6E-9E05-FA07CBA613CF}"/>
              </a:ext>
            </a:extLst>
          </p:cNvPr>
          <p:cNvSpPr txBox="1">
            <a:spLocks/>
          </p:cNvSpPr>
          <p:nvPr/>
        </p:nvSpPr>
        <p:spPr>
          <a:xfrm>
            <a:off x="609599" y="1901389"/>
            <a:ext cx="5867401" cy="19864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+b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=1224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を満たす</a:t>
            </a: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自然数の組</a:t>
            </a:r>
            <a:r>
              <a:rPr lang="en-US" altLang="ja-JP" sz="4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a,b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の組を</a:t>
            </a: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すべて求めよ。</a:t>
            </a:r>
          </a:p>
        </p:txBody>
      </p:sp>
    </p:spTree>
    <p:extLst>
      <p:ext uri="{BB962C8B-B14F-4D97-AF65-F5344CB8AC3E}">
        <p14:creationId xmlns:p14="http://schemas.microsoft.com/office/powerpoint/2010/main" val="237702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09599" y="463218"/>
            <a:ext cx="6347713" cy="144022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AF4EB9F2-34FF-6F7E-F0D8-414098964E5F}"/>
              </a:ext>
            </a:extLst>
          </p:cNvPr>
          <p:cNvSpPr txBox="1">
            <a:spLocks/>
          </p:cNvSpPr>
          <p:nvPr/>
        </p:nvSpPr>
        <p:spPr>
          <a:xfrm>
            <a:off x="609598" y="1901389"/>
            <a:ext cx="7105651" cy="19864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次の式を満たす自然数の組</a:t>
            </a:r>
            <a:r>
              <a:rPr lang="en-US" altLang="ja-JP" sz="4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a,b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の組をすべて求めよ。</a:t>
            </a: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+ b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 20</a:t>
            </a:r>
          </a:p>
          <a:p>
            <a:pPr marL="0" indent="0">
              <a:buNone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+ b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 52</a:t>
            </a:r>
          </a:p>
          <a:p>
            <a:pPr marL="0" indent="0">
              <a:buNone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+ b</a:t>
            </a:r>
            <a:r>
              <a:rPr lang="en-US" altLang="ja-JP" sz="40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 45</a:t>
            </a:r>
          </a:p>
        </p:txBody>
      </p:sp>
    </p:spTree>
    <p:extLst>
      <p:ext uri="{BB962C8B-B14F-4D97-AF65-F5344CB8AC3E}">
        <p14:creationId xmlns:p14="http://schemas.microsoft.com/office/powerpoint/2010/main" val="3359430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86880" y="2407656"/>
            <a:ext cx="7584832" cy="298291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個人演習</a:t>
            </a: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（５分）</a:t>
            </a:r>
            <a:endParaRPr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班協議　（１０分）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　　（５分）</a:t>
            </a:r>
            <a:endParaRPr kumimoji="1"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702905" y="547418"/>
            <a:ext cx="6347713" cy="1281382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9731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7591" y="642256"/>
            <a:ext cx="6819901" cy="1245577"/>
          </a:xfrm>
        </p:spPr>
        <p:txBody>
          <a:bodyPr anchor="ctr">
            <a:noAutofit/>
          </a:bodyPr>
          <a:lstStyle/>
          <a:p>
            <a:pPr algn="ctr"/>
            <a:r>
              <a:rPr kumimoji="1"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気付いたことは？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38" y="2834727"/>
            <a:ext cx="8086725" cy="1630360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メモしよう！</a:t>
            </a:r>
            <a:endParaRPr kumimoji="1" lang="ja-JP" altLang="en-US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0902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1034</TotalTime>
  <Words>1009</Words>
  <Application>Microsoft Office PowerPoint</Application>
  <PresentationFormat>画面に合わせる (4:3)</PresentationFormat>
  <Paragraphs>225</Paragraphs>
  <Slides>22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30" baseType="lpstr">
      <vt:lpstr>HGP創英角ﾎﾟｯﾌﾟ体</vt:lpstr>
      <vt:lpstr>HG丸ｺﾞｼｯｸM-PRO</vt:lpstr>
      <vt:lpstr>游ゴシック</vt:lpstr>
      <vt:lpstr>Arial</vt:lpstr>
      <vt:lpstr>Trebuchet MS</vt:lpstr>
      <vt:lpstr>Wingdings</vt:lpstr>
      <vt:lpstr>Wingdings 3</vt:lpstr>
      <vt:lpstr>ファセット</vt:lpstr>
      <vt:lpstr>教科探究 特別プログラム</vt:lpstr>
      <vt:lpstr>自己紹介</vt:lpstr>
      <vt:lpstr>アイスブレイク</vt:lpstr>
      <vt:lpstr>班活動のルール</vt:lpstr>
      <vt:lpstr>目標</vt:lpstr>
      <vt:lpstr>問題１</vt:lpstr>
      <vt:lpstr>問題2</vt:lpstr>
      <vt:lpstr>問題2</vt:lpstr>
      <vt:lpstr>気付いたことは？</vt:lpstr>
      <vt:lpstr>整数問題の解法</vt:lpstr>
      <vt:lpstr>問題１</vt:lpstr>
      <vt:lpstr>PowerPoint プレゼンテーション</vt:lpstr>
      <vt:lpstr>2の結果から，「1224が偶数」に気付けば</vt:lpstr>
      <vt:lpstr>問題3</vt:lpstr>
      <vt:lpstr>問題4</vt:lpstr>
      <vt:lpstr>問題4</vt:lpstr>
      <vt:lpstr>問題３　ヒント</vt:lpstr>
      <vt:lpstr>問題５</vt:lpstr>
      <vt:lpstr>PowerPoint プレゼンテーション</vt:lpstr>
      <vt:lpstr>PowerPoint プレゼンテーション</vt:lpstr>
      <vt:lpstr>問題3</vt:lpstr>
      <vt:lpstr>振り返り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教科探究 特別プログラム</dc:title>
  <dc:creator>Windows ユーザー</dc:creator>
  <cp:lastModifiedBy>SOLU002</cp:lastModifiedBy>
  <cp:revision>88</cp:revision>
  <dcterms:created xsi:type="dcterms:W3CDTF">2024-01-10T09:30:10Z</dcterms:created>
  <dcterms:modified xsi:type="dcterms:W3CDTF">2025-02-18T04:29:03Z</dcterms:modified>
</cp:coreProperties>
</file>