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handoutMasterIdLst>
    <p:handoutMasterId r:id="rId81"/>
  </p:handoutMasterIdLst>
  <p:sldIdLst>
    <p:sldId id="945" r:id="rId2"/>
    <p:sldId id="947" r:id="rId3"/>
    <p:sldId id="923" r:id="rId4"/>
    <p:sldId id="1015" r:id="rId5"/>
    <p:sldId id="1018" r:id="rId6"/>
    <p:sldId id="1063" r:id="rId7"/>
    <p:sldId id="1045" r:id="rId8"/>
    <p:sldId id="976" r:id="rId9"/>
    <p:sldId id="929" r:id="rId10"/>
    <p:sldId id="1064" r:id="rId11"/>
    <p:sldId id="871" r:id="rId12"/>
    <p:sldId id="982" r:id="rId13"/>
    <p:sldId id="970" r:id="rId14"/>
    <p:sldId id="971" r:id="rId15"/>
    <p:sldId id="1065" r:id="rId16"/>
    <p:sldId id="978" r:id="rId17"/>
    <p:sldId id="935" r:id="rId18"/>
    <p:sldId id="936" r:id="rId19"/>
    <p:sldId id="1066" r:id="rId20"/>
    <p:sldId id="989" r:id="rId21"/>
    <p:sldId id="990" r:id="rId22"/>
    <p:sldId id="992" r:id="rId23"/>
    <p:sldId id="1067" r:id="rId24"/>
    <p:sldId id="946" r:id="rId25"/>
    <p:sldId id="1030" r:id="rId26"/>
    <p:sldId id="981" r:id="rId27"/>
    <p:sldId id="958" r:id="rId28"/>
    <p:sldId id="968" r:id="rId29"/>
    <p:sldId id="1068" r:id="rId30"/>
    <p:sldId id="995" r:id="rId31"/>
    <p:sldId id="1001" r:id="rId32"/>
    <p:sldId id="1002" r:id="rId33"/>
    <p:sldId id="1069" r:id="rId34"/>
    <p:sldId id="1061" r:id="rId35"/>
    <p:sldId id="902" r:id="rId36"/>
    <p:sldId id="998" r:id="rId37"/>
    <p:sldId id="954" r:id="rId38"/>
    <p:sldId id="1070" r:id="rId39"/>
    <p:sldId id="1071" r:id="rId40"/>
    <p:sldId id="1075" r:id="rId41"/>
    <p:sldId id="1072" r:id="rId42"/>
    <p:sldId id="1074" r:id="rId43"/>
    <p:sldId id="1076" r:id="rId44"/>
    <p:sldId id="1077" r:id="rId45"/>
    <p:sldId id="1078" r:id="rId46"/>
    <p:sldId id="1079" r:id="rId47"/>
    <p:sldId id="1080" r:id="rId48"/>
    <p:sldId id="1081" r:id="rId49"/>
    <p:sldId id="1082" r:id="rId50"/>
    <p:sldId id="1083" r:id="rId51"/>
    <p:sldId id="1084" r:id="rId52"/>
    <p:sldId id="1092" r:id="rId53"/>
    <p:sldId id="1091" r:id="rId54"/>
    <p:sldId id="1046" r:id="rId55"/>
    <p:sldId id="1085" r:id="rId56"/>
    <p:sldId id="1086" r:id="rId57"/>
    <p:sldId id="1087" r:id="rId58"/>
    <p:sldId id="1088" r:id="rId59"/>
    <p:sldId id="1089" r:id="rId60"/>
    <p:sldId id="1090" r:id="rId61"/>
    <p:sldId id="1105" r:id="rId62"/>
    <p:sldId id="1093" r:id="rId63"/>
    <p:sldId id="1094" r:id="rId64"/>
    <p:sldId id="1095" r:id="rId65"/>
    <p:sldId id="1096" r:id="rId66"/>
    <p:sldId id="1106" r:id="rId67"/>
    <p:sldId id="1097" r:id="rId68"/>
    <p:sldId id="1098" r:id="rId69"/>
    <p:sldId id="1099" r:id="rId70"/>
    <p:sldId id="1060" r:id="rId71"/>
    <p:sldId id="955" r:id="rId72"/>
    <p:sldId id="1041" r:id="rId73"/>
    <p:sldId id="1100" r:id="rId74"/>
    <p:sldId id="1101" r:id="rId75"/>
    <p:sldId id="1040" r:id="rId76"/>
    <p:sldId id="1102" r:id="rId77"/>
    <p:sldId id="1104" r:id="rId78"/>
    <p:sldId id="1044" r:id="rId79"/>
    <p:sldId id="956" r:id="rId80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豊田 圭祐" initials="豊田" lastIdx="1" clrIdx="0">
    <p:extLst>
      <p:ext uri="{19B8F6BF-5375-455C-9EA6-DF929625EA0E}">
        <p15:presenceInfo xmlns:p15="http://schemas.microsoft.com/office/powerpoint/2012/main" userId="b42690bc742d6e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FFFCC"/>
    <a:srgbClr val="8FE2FF"/>
    <a:srgbClr val="FEDAFB"/>
    <a:srgbClr val="C9F1FF"/>
    <a:srgbClr val="B3EBFF"/>
    <a:srgbClr val="FBD2FE"/>
    <a:srgbClr val="85DFFF"/>
    <a:srgbClr val="FEE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94550" autoAdjust="0"/>
  </p:normalViewPr>
  <p:slideViewPr>
    <p:cSldViewPr>
      <p:cViewPr varScale="1">
        <p:scale>
          <a:sx n="101" d="100"/>
          <a:sy n="101" d="100"/>
        </p:scale>
        <p:origin x="163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E7271-3B13-4FF6-B52B-3227656A56DC}" type="datetimeFigureOut">
              <a:rPr kumimoji="1" lang="ja-JP" altLang="en-US" smtClean="0"/>
              <a:t>2025/2/6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8C159-C65F-465B-BF05-C8FCD7C30C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79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59AA-6A13-4012-8448-6EF12C7A5B1F}" type="datetimeFigureOut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2025/2/6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9BA299-FE65-4B39-BD14-1EB2D69D82F7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59AA-6A13-4012-8448-6EF12C7A5B1F}" type="datetimeFigureOut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2025/2/6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A299-FE65-4B39-BD14-1EB2D69D82F7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1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59AA-6A13-4012-8448-6EF12C7A5B1F}" type="datetimeFigureOut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2025/2/6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A299-FE65-4B39-BD14-1EB2D69D82F7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6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59AA-6A13-4012-8448-6EF12C7A5B1F}" type="datetimeFigureOut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2025/2/6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A299-FE65-4B39-BD14-1EB2D69D82F7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69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59AA-6A13-4012-8448-6EF12C7A5B1F}" type="datetimeFigureOut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2025/2/6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A299-FE65-4B39-BD14-1EB2D69D82F7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1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59AA-6A13-4012-8448-6EF12C7A5B1F}" type="datetimeFigureOut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2025/2/6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A299-FE65-4B39-BD14-1EB2D69D82F7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6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59AA-6A13-4012-8448-6EF12C7A5B1F}" type="datetimeFigureOut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2025/2/6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A299-FE65-4B39-BD14-1EB2D69D82F7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48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59AA-6A13-4012-8448-6EF12C7A5B1F}" type="datetimeFigureOut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2025/2/6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A299-FE65-4B39-BD14-1EB2D69D82F7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8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59AA-6A13-4012-8448-6EF12C7A5B1F}" type="datetimeFigureOut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2025/2/6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A299-FE65-4B39-BD14-1EB2D69D82F7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9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59AA-6A13-4012-8448-6EF12C7A5B1F}" type="datetimeFigureOut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2025/2/6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A299-FE65-4B39-BD14-1EB2D69D82F7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59AA-6A13-4012-8448-6EF12C7A5B1F}" type="datetimeFigureOut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2025/2/6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A299-FE65-4B39-BD14-1EB2D69D82F7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44D59AA-6A13-4012-8448-6EF12C7A5B1F}" type="datetimeFigureOut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2025/2/6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49BA299-FE65-4B39-BD14-1EB2D69D82F7}" type="slidenum">
              <a:rPr lang="ja-JP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BEA4F81-732E-895F-E826-CBDAF6DC104B}"/>
              </a:ext>
            </a:extLst>
          </p:cNvPr>
          <p:cNvSpPr txBox="1"/>
          <p:nvPr userDrawn="1"/>
        </p:nvSpPr>
        <p:spPr>
          <a:xfrm>
            <a:off x="8100392" y="2606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DEFDD44-47DB-486A-822D-A74986007379}" type="slidenum">
              <a:rPr kumimoji="1" lang="ja-JP" altLang="en-US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921168"/>
            <a:ext cx="849694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Opening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412FC1D-C887-BA58-18D8-0D71F01DBB88}"/>
              </a:ext>
            </a:extLst>
          </p:cNvPr>
          <p:cNvSpPr/>
          <p:nvPr/>
        </p:nvSpPr>
        <p:spPr>
          <a:xfrm>
            <a:off x="308225" y="236306"/>
            <a:ext cx="6605313" cy="78083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FA6DD2-EC46-D4EB-CE80-A8E90B76FE43}"/>
              </a:ext>
            </a:extLst>
          </p:cNvPr>
          <p:cNvSpPr txBox="1"/>
          <p:nvPr/>
        </p:nvSpPr>
        <p:spPr>
          <a:xfrm>
            <a:off x="432485" y="390418"/>
            <a:ext cx="660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教科探求プログラム　</a:t>
            </a:r>
            <a:r>
              <a:rPr kumimoji="1" lang="en-US" altLang="ja-JP" sz="28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kumimoji="1" lang="ja-JP" altLang="en-US" sz="28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回目　</a:t>
            </a:r>
            <a:r>
              <a:rPr kumimoji="1" lang="en-US" altLang="ja-JP" sz="28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kumimoji="1" lang="ja-JP" altLang="en-US" sz="28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年英語</a:t>
            </a:r>
          </a:p>
        </p:txBody>
      </p:sp>
    </p:spTree>
    <p:extLst>
      <p:ext uri="{BB962C8B-B14F-4D97-AF65-F5344CB8AC3E}">
        <p14:creationId xmlns:p14="http://schemas.microsoft.com/office/powerpoint/2010/main" val="123397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620688"/>
            <a:ext cx="84969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Question 1-1 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060848"/>
            <a:ext cx="849694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How will education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in this country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change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if this policy is introduced?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lang="en-US" altLang="ja-JP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3</a:t>
            </a:r>
            <a:r>
              <a:rPr kumimoji="1" lang="en-US" altLang="ja-JP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min </a:t>
            </a:r>
            <a:r>
              <a:rPr kumimoji="1" lang="ja-JP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⇒ </a:t>
            </a:r>
            <a:r>
              <a:rPr lang="en-US" altLang="ja-JP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1</a:t>
            </a:r>
            <a:r>
              <a:rPr kumimoji="1" lang="en-US" altLang="ja-JP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min</a:t>
            </a:r>
            <a:r>
              <a:rPr kumimoji="1" lang="ja-JP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）</a:t>
            </a:r>
            <a:endParaRPr kumimoji="1" lang="en-US" altLang="ja-JP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15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620688"/>
            <a:ext cx="84969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Question </a:t>
            </a:r>
            <a:r>
              <a:rPr lang="en-US" altLang="ja-JP" sz="4000" u="sng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1-2</a:t>
            </a:r>
            <a:r>
              <a:rPr kumimoji="1" lang="en-US" altLang="ja-JP" sz="4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060848"/>
            <a:ext cx="849694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Should </a:t>
            </a:r>
            <a:r>
              <a:rPr lang="en-US" altLang="ja-JP" sz="4000" dirty="0">
                <a:solidFill>
                  <a:srgbClr val="FFFF00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Japan</a:t>
            </a:r>
            <a:r>
              <a:rPr lang="en-US" altLang="ja-JP" sz="4000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 introduce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these AI tools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to high school &amp; university</a:t>
            </a:r>
            <a:r>
              <a:rPr lang="ja-JP" altLang="en-US" sz="4000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？</a:t>
            </a:r>
            <a:endParaRPr lang="en-US" altLang="ja-JP" sz="4000" dirty="0">
              <a:solidFill>
                <a:schemeClr val="bg1"/>
              </a:solidFill>
              <a:latin typeface="Arial Black" panose="020B0A04020102020204" pitchFamily="34" charset="0"/>
              <a:ea typeface="HGP創英角ｺﾞｼｯｸUB" panose="020B09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i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（</a:t>
            </a:r>
            <a:r>
              <a:rPr lang="en-US" altLang="ja-JP" sz="4000" i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3 min </a:t>
            </a:r>
            <a:r>
              <a:rPr lang="ja-JP" altLang="en-US" sz="4000" i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⇒ </a:t>
            </a:r>
            <a:r>
              <a:rPr lang="en-US" altLang="ja-JP" sz="4000" i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1 min</a:t>
            </a:r>
            <a:r>
              <a:rPr lang="ja-JP" altLang="en-US" sz="4000" i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）</a:t>
            </a:r>
            <a:endParaRPr lang="en-US" altLang="ja-JP" sz="4000" i="1" dirty="0">
              <a:solidFill>
                <a:schemeClr val="bg1"/>
              </a:solidFill>
              <a:latin typeface="Arial Black" panose="020B0A04020102020204" pitchFamily="34" charset="0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952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921168"/>
            <a:ext cx="849694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interview</a:t>
            </a:r>
          </a:p>
        </p:txBody>
      </p:sp>
    </p:spTree>
    <p:extLst>
      <p:ext uri="{BB962C8B-B14F-4D97-AF65-F5344CB8AC3E}">
        <p14:creationId xmlns:p14="http://schemas.microsoft.com/office/powerpoint/2010/main" val="158403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A8848A-63CE-4794-E56E-1FF75B515D43}"/>
              </a:ext>
            </a:extLst>
          </p:cNvPr>
          <p:cNvSpPr txBox="1"/>
          <p:nvPr/>
        </p:nvSpPr>
        <p:spPr>
          <a:xfrm>
            <a:off x="323528" y="2151727"/>
            <a:ext cx="849694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psychology: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The benefits of being bilingual</a:t>
            </a:r>
          </a:p>
        </p:txBody>
      </p:sp>
    </p:spTree>
    <p:extLst>
      <p:ext uri="{BB962C8B-B14F-4D97-AF65-F5344CB8AC3E}">
        <p14:creationId xmlns:p14="http://schemas.microsoft.com/office/powerpoint/2010/main" val="252005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620688"/>
            <a:ext cx="84969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Question </a:t>
            </a:r>
            <a:r>
              <a:rPr lang="en-US" altLang="ja-JP" sz="4000" u="sng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2-1</a:t>
            </a:r>
            <a:r>
              <a:rPr kumimoji="1" lang="en-US" altLang="ja-JP" sz="4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060848"/>
            <a:ext cx="849694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If people can speak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two or more languages,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w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hat 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ability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can they have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？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（</a:t>
            </a:r>
            <a:r>
              <a:rPr lang="en-US" altLang="ja-JP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3 min </a:t>
            </a:r>
            <a:r>
              <a:rPr lang="ja-JP" altLang="en-US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⇒ </a:t>
            </a:r>
            <a:r>
              <a:rPr lang="en-US" altLang="ja-JP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1 min</a:t>
            </a:r>
            <a:r>
              <a:rPr lang="ja-JP" altLang="en-US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）</a:t>
            </a:r>
            <a:endParaRPr kumimoji="1" lang="en-US" altLang="ja-JP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71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620688"/>
            <a:ext cx="84969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Question 2-2 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060848"/>
            <a:ext cx="849694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When </a:t>
            </a: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you spoke English,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what have you learned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f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rom such 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experiences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？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lang="en-US" altLang="ja-JP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3</a:t>
            </a:r>
            <a:r>
              <a:rPr kumimoji="1" lang="en-US" altLang="ja-JP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min </a:t>
            </a:r>
            <a:r>
              <a:rPr kumimoji="1" lang="ja-JP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⇒ </a:t>
            </a:r>
            <a:r>
              <a:rPr lang="en-US" altLang="ja-JP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1</a:t>
            </a:r>
            <a:r>
              <a:rPr kumimoji="1" lang="en-US" altLang="ja-JP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min</a:t>
            </a:r>
            <a:r>
              <a:rPr kumimoji="1" lang="ja-JP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）</a:t>
            </a:r>
            <a:endParaRPr kumimoji="1" lang="en-US" altLang="ja-JP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40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921168"/>
            <a:ext cx="849694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news</a:t>
            </a:r>
          </a:p>
        </p:txBody>
      </p:sp>
    </p:spTree>
    <p:extLst>
      <p:ext uri="{BB962C8B-B14F-4D97-AF65-F5344CB8AC3E}">
        <p14:creationId xmlns:p14="http://schemas.microsoft.com/office/powerpoint/2010/main" val="387305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AF238E-4B21-3608-F9F4-34564AD04E23}"/>
              </a:ext>
            </a:extLst>
          </p:cNvPr>
          <p:cNvSpPr txBox="1"/>
          <p:nvPr/>
        </p:nvSpPr>
        <p:spPr>
          <a:xfrm>
            <a:off x="323528" y="2151727"/>
            <a:ext cx="849694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Japanese startup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to use AI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to translate manga</a:t>
            </a:r>
          </a:p>
        </p:txBody>
      </p:sp>
    </p:spTree>
    <p:extLst>
      <p:ext uri="{BB962C8B-B14F-4D97-AF65-F5344CB8AC3E}">
        <p14:creationId xmlns:p14="http://schemas.microsoft.com/office/powerpoint/2010/main" val="3325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620688"/>
            <a:ext cx="84969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Question 3-1 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060848"/>
            <a:ext cx="849694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Which do you think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is the most </a:t>
            </a:r>
            <a:r>
              <a:rPr lang="en-US" altLang="ja-JP" sz="4000" dirty="0">
                <a:solidFill>
                  <a:srgbClr val="FFFF00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attractive</a:t>
            </a: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 point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of this AI</a:t>
            </a:r>
            <a:r>
              <a:rPr lang="ja-JP" altLang="en-US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？</a:t>
            </a:r>
            <a:endParaRPr lang="en-US" altLang="ja-JP" sz="4000" dirty="0">
              <a:solidFill>
                <a:prstClr val="white"/>
              </a:solidFill>
              <a:latin typeface="Arial Black" panose="020B0A04020102020204" pitchFamily="34" charset="0"/>
              <a:ea typeface="HGP創英角ｺﾞｼｯｸUB" panose="020B09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（</a:t>
            </a:r>
            <a:r>
              <a:rPr lang="en-US" altLang="ja-JP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3 min </a:t>
            </a:r>
            <a:r>
              <a:rPr lang="ja-JP" altLang="en-US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⇒ </a:t>
            </a:r>
            <a:r>
              <a:rPr lang="en-US" altLang="ja-JP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1 min</a:t>
            </a:r>
            <a:r>
              <a:rPr lang="ja-JP" altLang="en-US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）</a:t>
            </a: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81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620688"/>
            <a:ext cx="84969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Question 3-2 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060848"/>
            <a:ext cx="849694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Choose your favorite manga,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and make 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a 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presentation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to 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sell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this 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t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o </a:t>
            </a: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its publisher.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lang="en-US" altLang="ja-JP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3</a:t>
            </a:r>
            <a:r>
              <a:rPr kumimoji="1" lang="en-US" altLang="ja-JP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min </a:t>
            </a:r>
            <a:r>
              <a:rPr kumimoji="1" lang="ja-JP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⇒ </a:t>
            </a:r>
            <a:r>
              <a:rPr lang="en-US" altLang="ja-JP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1</a:t>
            </a:r>
            <a:r>
              <a:rPr kumimoji="1" lang="en-US" altLang="ja-JP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min</a:t>
            </a:r>
            <a:r>
              <a:rPr kumimoji="1" lang="ja-JP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）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650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644170"/>
            <a:ext cx="849694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Should we still learn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foreign languages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？</a:t>
            </a: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161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921168"/>
            <a:ext cx="849694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2146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763E65B-5C3D-E050-2DDE-7C411EE09D69}"/>
              </a:ext>
            </a:extLst>
          </p:cNvPr>
          <p:cNvSpPr txBox="1"/>
          <p:nvPr/>
        </p:nvSpPr>
        <p:spPr>
          <a:xfrm>
            <a:off x="323528" y="2151727"/>
            <a:ext cx="84969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An AI competed against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a human debate champion.</a:t>
            </a:r>
          </a:p>
        </p:txBody>
      </p:sp>
    </p:spTree>
    <p:extLst>
      <p:ext uri="{BB962C8B-B14F-4D97-AF65-F5344CB8AC3E}">
        <p14:creationId xmlns:p14="http://schemas.microsoft.com/office/powerpoint/2010/main" val="84332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620688"/>
            <a:ext cx="84969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Question 4-1 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060848"/>
            <a:ext cx="849694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What is the 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difference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between AI and humans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when they argue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with each other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？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kumimoji="1" lang="en-US" altLang="ja-JP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3 </a:t>
            </a:r>
            <a:r>
              <a:rPr lang="en-US" altLang="ja-JP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min </a:t>
            </a:r>
            <a:r>
              <a:rPr lang="ja-JP" altLang="en-US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⇒ </a:t>
            </a:r>
            <a:r>
              <a:rPr lang="en-US" altLang="ja-JP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1 min</a:t>
            </a:r>
            <a:r>
              <a:rPr lang="ja-JP" altLang="en-US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）</a:t>
            </a:r>
            <a:endParaRPr kumimoji="1" lang="en-US" altLang="ja-JP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45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620688"/>
            <a:ext cx="84969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Question 4-2 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060848"/>
            <a:ext cx="8496944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How would you debate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with 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about the topic below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？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lang="en-US" altLang="ja-JP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3</a:t>
            </a:r>
            <a:r>
              <a:rPr kumimoji="1" lang="en-US" altLang="ja-JP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min </a:t>
            </a:r>
            <a:r>
              <a:rPr kumimoji="1" lang="ja-JP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⇒ </a:t>
            </a:r>
            <a:r>
              <a:rPr lang="en-US" altLang="ja-JP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1</a:t>
            </a:r>
            <a:r>
              <a:rPr kumimoji="1" lang="en-US" altLang="ja-JP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min</a:t>
            </a:r>
            <a:r>
              <a:rPr kumimoji="1" lang="ja-JP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）</a:t>
            </a:r>
            <a:endParaRPr kumimoji="1" lang="en-US" altLang="ja-JP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“Should teachers </a:t>
            </a:r>
            <a:r>
              <a:rPr kumimoji="1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increase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your English homework</a:t>
            </a:r>
            <a:r>
              <a:rPr kumimoji="1" lang="ja-JP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？</a:t>
            </a:r>
            <a:r>
              <a:rPr kumimoji="1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17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921168"/>
            <a:ext cx="849694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Session 2</a:t>
            </a:r>
          </a:p>
        </p:txBody>
      </p:sp>
    </p:spTree>
    <p:extLst>
      <p:ext uri="{BB962C8B-B14F-4D97-AF65-F5344CB8AC3E}">
        <p14:creationId xmlns:p14="http://schemas.microsoft.com/office/powerpoint/2010/main" val="27733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644170"/>
            <a:ext cx="849694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Should we still learn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foreign languages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？</a:t>
            </a: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305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921168"/>
            <a:ext cx="849694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6000" dirty="0">
                <a:solidFill>
                  <a:srgbClr val="002060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picture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26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61621F-83BF-0023-82F4-0441F95974A3}"/>
              </a:ext>
            </a:extLst>
          </p:cNvPr>
          <p:cNvSpPr txBox="1"/>
          <p:nvPr/>
        </p:nvSpPr>
        <p:spPr>
          <a:xfrm>
            <a:off x="323528" y="2151727"/>
            <a:ext cx="849694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A photographer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saves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a turtle</a:t>
            </a:r>
          </a:p>
        </p:txBody>
      </p:sp>
    </p:spTree>
    <p:extLst>
      <p:ext uri="{BB962C8B-B14F-4D97-AF65-F5344CB8AC3E}">
        <p14:creationId xmlns:p14="http://schemas.microsoft.com/office/powerpoint/2010/main" val="347489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620688"/>
            <a:ext cx="84969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Question </a:t>
            </a:r>
            <a:r>
              <a:rPr lang="en-US" altLang="ja-JP" sz="4000" u="sng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5-1</a:t>
            </a:r>
            <a:r>
              <a:rPr kumimoji="1" lang="en-US" altLang="ja-JP" sz="4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060848"/>
            <a:ext cx="849694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What</a:t>
            </a: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 message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did those pictures </a:t>
            </a:r>
            <a:r>
              <a:rPr lang="en-US" altLang="ja-JP" sz="4000" dirty="0">
                <a:solidFill>
                  <a:srgbClr val="FFFF00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spread</a:t>
            </a:r>
            <a:r>
              <a:rPr lang="ja-JP" altLang="en-US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？</a:t>
            </a:r>
            <a:endParaRPr lang="en-US" altLang="ja-JP" sz="4000" dirty="0">
              <a:solidFill>
                <a:prstClr val="white"/>
              </a:solidFill>
              <a:latin typeface="Arial Black" panose="020B0A04020102020204" pitchFamily="34" charset="0"/>
              <a:ea typeface="HGP創英角ｺﾞｼｯｸUB" panose="020B09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And how did they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reach the world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？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（</a:t>
            </a:r>
            <a:r>
              <a:rPr lang="en-US" altLang="ja-JP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3 min </a:t>
            </a:r>
            <a:r>
              <a:rPr lang="ja-JP" altLang="en-US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⇒ </a:t>
            </a:r>
            <a:r>
              <a:rPr lang="en-US" altLang="ja-JP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1 min</a:t>
            </a:r>
            <a:r>
              <a:rPr lang="ja-JP" altLang="en-US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）</a:t>
            </a:r>
            <a:endParaRPr kumimoji="1" lang="en-US" altLang="ja-JP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32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620688"/>
            <a:ext cx="84969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Question 5-</a:t>
            </a:r>
            <a:r>
              <a:rPr lang="en-US" altLang="ja-JP" sz="4000" u="sng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2</a:t>
            </a:r>
            <a:r>
              <a:rPr kumimoji="1" lang="en-US" altLang="ja-JP" sz="4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060848"/>
            <a:ext cx="849694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Have you felt that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“a 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picture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is worth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a thousand words”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？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Tell your experience.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kumimoji="1" lang="en-US" altLang="ja-JP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3 min </a:t>
            </a:r>
            <a:r>
              <a:rPr kumimoji="1" lang="ja-JP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⇒ </a:t>
            </a:r>
            <a:r>
              <a:rPr lang="en-US" altLang="ja-JP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1</a:t>
            </a:r>
            <a:r>
              <a:rPr kumimoji="1" lang="en-US" altLang="ja-JP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min</a:t>
            </a:r>
            <a:r>
              <a:rPr kumimoji="1" lang="ja-JP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）</a:t>
            </a:r>
            <a:endParaRPr kumimoji="1" lang="en-US" altLang="ja-JP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99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348880"/>
            <a:ext cx="849694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Switch your Brain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to English Mode</a:t>
            </a:r>
          </a:p>
        </p:txBody>
      </p:sp>
    </p:spTree>
    <p:extLst>
      <p:ext uri="{BB962C8B-B14F-4D97-AF65-F5344CB8AC3E}">
        <p14:creationId xmlns:p14="http://schemas.microsoft.com/office/powerpoint/2010/main" val="162637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921168"/>
            <a:ext cx="849694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biography</a:t>
            </a:r>
          </a:p>
        </p:txBody>
      </p:sp>
    </p:spTree>
    <p:extLst>
      <p:ext uri="{BB962C8B-B14F-4D97-AF65-F5344CB8AC3E}">
        <p14:creationId xmlns:p14="http://schemas.microsoft.com/office/powerpoint/2010/main" val="165455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892C12-3517-90B1-BA9C-78CA1C255ABB}"/>
              </a:ext>
            </a:extLst>
          </p:cNvPr>
          <p:cNvSpPr txBox="1"/>
          <p:nvPr/>
        </p:nvSpPr>
        <p:spPr>
          <a:xfrm>
            <a:off x="323528" y="2151727"/>
            <a:ext cx="849694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How Politicians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Used Language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to Build a Nation</a:t>
            </a:r>
          </a:p>
        </p:txBody>
      </p:sp>
    </p:spTree>
    <p:extLst>
      <p:ext uri="{BB962C8B-B14F-4D97-AF65-F5344CB8AC3E}">
        <p14:creationId xmlns:p14="http://schemas.microsoft.com/office/powerpoint/2010/main" val="400697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620688"/>
            <a:ext cx="84969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Question </a:t>
            </a:r>
            <a:r>
              <a:rPr lang="en-US" altLang="ja-JP" sz="4000" u="sng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6-1</a:t>
            </a:r>
            <a:r>
              <a:rPr kumimoji="1" lang="en-US" altLang="ja-JP" sz="4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060848"/>
            <a:ext cx="849694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What and how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did He learn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a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t </a:t>
            </a: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the </a:t>
            </a:r>
            <a:r>
              <a:rPr lang="en-US" altLang="ja-JP" sz="4000" dirty="0">
                <a:solidFill>
                  <a:srgbClr val="FFFF00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prison</a:t>
            </a:r>
            <a:r>
              <a:rPr lang="ja-JP" altLang="en-US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？</a:t>
            </a: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 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（</a:t>
            </a:r>
            <a:r>
              <a:rPr lang="en-US" altLang="ja-JP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3 min </a:t>
            </a:r>
            <a:r>
              <a:rPr lang="ja-JP" altLang="en-US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⇒ </a:t>
            </a:r>
            <a:r>
              <a:rPr lang="en-US" altLang="ja-JP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1 min</a:t>
            </a:r>
            <a:r>
              <a:rPr lang="ja-JP" altLang="en-US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）</a:t>
            </a:r>
            <a:r>
              <a:rPr kumimoji="1" lang="en-US" altLang="ja-JP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8271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620688"/>
            <a:ext cx="84969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Question 6-</a:t>
            </a:r>
            <a:r>
              <a:rPr lang="en-US" altLang="ja-JP" sz="4000" u="sng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2</a:t>
            </a:r>
            <a:r>
              <a:rPr kumimoji="1" lang="en-US" altLang="ja-JP" sz="40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060848"/>
            <a:ext cx="849694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As a U.N. staff member,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what program would you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propose 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Israeli &amp; Palestinian schools to solve the 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conflict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？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lang="en-US" altLang="ja-JP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3</a:t>
            </a:r>
            <a:r>
              <a:rPr kumimoji="1" lang="en-US" altLang="ja-JP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min </a:t>
            </a:r>
            <a:r>
              <a:rPr kumimoji="1" lang="ja-JP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⇒ </a:t>
            </a:r>
            <a:r>
              <a:rPr lang="en-US" altLang="ja-JP" sz="4000" i="1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1</a:t>
            </a:r>
            <a:r>
              <a:rPr kumimoji="1" lang="en-US" altLang="ja-JP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min</a:t>
            </a:r>
            <a:r>
              <a:rPr kumimoji="1" lang="ja-JP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）</a:t>
            </a:r>
            <a:r>
              <a:rPr kumimoji="1" lang="en-US" altLang="ja-JP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8922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1763688" y="2826504"/>
            <a:ext cx="252028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SNS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86E8F24-A77B-5E81-34FA-16E744249FAB}"/>
              </a:ext>
            </a:extLst>
          </p:cNvPr>
          <p:cNvSpPr txBox="1"/>
          <p:nvPr/>
        </p:nvSpPr>
        <p:spPr>
          <a:xfrm>
            <a:off x="323528" y="518810"/>
            <a:ext cx="446449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interview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1B9F5D-37C4-AD97-A9A6-DE4FC633DEEC}"/>
              </a:ext>
            </a:extLst>
          </p:cNvPr>
          <p:cNvSpPr txBox="1"/>
          <p:nvPr/>
        </p:nvSpPr>
        <p:spPr>
          <a:xfrm>
            <a:off x="3102496" y="1534474"/>
            <a:ext cx="273630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news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A413784-7119-FCC0-0B01-4F42241C7084}"/>
              </a:ext>
            </a:extLst>
          </p:cNvPr>
          <p:cNvSpPr txBox="1"/>
          <p:nvPr/>
        </p:nvSpPr>
        <p:spPr>
          <a:xfrm>
            <a:off x="4499992" y="3777712"/>
            <a:ext cx="417646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report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0F958B-2532-14F4-7B5A-B93CCAC9CC05}"/>
              </a:ext>
            </a:extLst>
          </p:cNvPr>
          <p:cNvSpPr txBox="1"/>
          <p:nvPr/>
        </p:nvSpPr>
        <p:spPr>
          <a:xfrm>
            <a:off x="5406752" y="2353357"/>
            <a:ext cx="352839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6000" dirty="0">
                <a:solidFill>
                  <a:srgbClr val="002060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picture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FD47FF1-C3A1-DEDD-0E04-ECB764A75B59}"/>
              </a:ext>
            </a:extLst>
          </p:cNvPr>
          <p:cNvSpPr txBox="1"/>
          <p:nvPr/>
        </p:nvSpPr>
        <p:spPr>
          <a:xfrm>
            <a:off x="798240" y="4604311"/>
            <a:ext cx="460851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biography</a:t>
            </a:r>
          </a:p>
        </p:txBody>
      </p:sp>
    </p:spTree>
    <p:extLst>
      <p:ext uri="{BB962C8B-B14F-4D97-AF65-F5344CB8AC3E}">
        <p14:creationId xmlns:p14="http://schemas.microsoft.com/office/powerpoint/2010/main" val="361794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767280"/>
            <a:ext cx="84969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What are </a:t>
            </a:r>
            <a:r>
              <a:rPr lang="en-US" altLang="ja-JP" sz="4000" dirty="0">
                <a:solidFill>
                  <a:srgbClr val="FFFF00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differences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between today’s articles</a:t>
            </a:r>
            <a:r>
              <a:rPr lang="ja-JP" altLang="en-US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？</a:t>
            </a: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 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16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1288955"/>
            <a:ext cx="849694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Education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to learn foreign languages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is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longer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needed.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13350-6649-B443-A7A4-052EF1CB57C6}"/>
              </a:ext>
            </a:extLst>
          </p:cNvPr>
          <p:cNvSpPr txBox="1"/>
          <p:nvPr/>
        </p:nvSpPr>
        <p:spPr>
          <a:xfrm>
            <a:off x="323528" y="4005064"/>
            <a:ext cx="849694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Education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to learn foreign languages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is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still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needed.</a:t>
            </a:r>
          </a:p>
        </p:txBody>
      </p:sp>
      <p:sp>
        <p:nvSpPr>
          <p:cNvPr id="3" name="矢印: 上下 2">
            <a:extLst>
              <a:ext uri="{FF2B5EF4-FFF2-40B4-BE49-F238E27FC236}">
                <a16:creationId xmlns:a16="http://schemas.microsoft.com/office/drawing/2014/main" id="{AB7D3677-BC74-11EA-475E-C7E8FBEDB126}"/>
              </a:ext>
            </a:extLst>
          </p:cNvPr>
          <p:cNvSpPr/>
          <p:nvPr/>
        </p:nvSpPr>
        <p:spPr>
          <a:xfrm>
            <a:off x="4283968" y="2920987"/>
            <a:ext cx="576064" cy="1016026"/>
          </a:xfrm>
          <a:prstGeom prst="up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26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644170"/>
            <a:ext cx="849694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Should we still learn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foreign languages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？</a:t>
            </a: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020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250751" y="645712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93AE76-0365-1A88-41F4-F560798E9BF3}"/>
              </a:ext>
            </a:extLst>
          </p:cNvPr>
          <p:cNvSpPr txBox="1"/>
          <p:nvPr/>
        </p:nvSpPr>
        <p:spPr>
          <a:xfrm>
            <a:off x="3887924" y="1024887"/>
            <a:ext cx="13681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front 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597196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F20C88E-93C4-9F01-5348-069BE35BBE8D}"/>
              </a:ext>
            </a:extLst>
          </p:cNvPr>
          <p:cNvSpPr txBox="1"/>
          <p:nvPr/>
        </p:nvSpPr>
        <p:spPr>
          <a:xfrm>
            <a:off x="1693218" y="1965991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A8BCBF4-332E-2575-7AE1-C74ED7E819F5}"/>
              </a:ext>
            </a:extLst>
          </p:cNvPr>
          <p:cNvSpPr txBox="1"/>
          <p:nvPr/>
        </p:nvSpPr>
        <p:spPr>
          <a:xfrm>
            <a:off x="1693218" y="270891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No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 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351F0BD-8941-844F-C0CA-34297AA28125}"/>
              </a:ext>
            </a:extLst>
          </p:cNvPr>
          <p:cNvSpPr txBox="1"/>
          <p:nvPr/>
        </p:nvSpPr>
        <p:spPr>
          <a:xfrm>
            <a:off x="1693218" y="342899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Yes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 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1EAD3BA-70FF-3385-4A1E-E7EF20C961CB}"/>
              </a:ext>
            </a:extLst>
          </p:cNvPr>
          <p:cNvSpPr txBox="1"/>
          <p:nvPr/>
        </p:nvSpPr>
        <p:spPr>
          <a:xfrm>
            <a:off x="1693218" y="414907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No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 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C55B312-EC9B-E06E-4430-83261C8C3019}"/>
              </a:ext>
            </a:extLst>
          </p:cNvPr>
          <p:cNvSpPr txBox="1"/>
          <p:nvPr/>
        </p:nvSpPr>
        <p:spPr>
          <a:xfrm>
            <a:off x="1693218" y="4869158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74EE916-728C-9924-D380-7180D9AE1427}"/>
              </a:ext>
            </a:extLst>
          </p:cNvPr>
          <p:cNvSpPr txBox="1"/>
          <p:nvPr/>
        </p:nvSpPr>
        <p:spPr>
          <a:xfrm>
            <a:off x="3887924" y="1965992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No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 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1A47350-F47A-0E12-B3C7-C9561B705D9E}"/>
              </a:ext>
            </a:extLst>
          </p:cNvPr>
          <p:cNvSpPr txBox="1"/>
          <p:nvPr/>
        </p:nvSpPr>
        <p:spPr>
          <a:xfrm>
            <a:off x="3887924" y="270891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048F481-120C-F9B6-C986-4583D0B3B60F}"/>
              </a:ext>
            </a:extLst>
          </p:cNvPr>
          <p:cNvSpPr txBox="1"/>
          <p:nvPr/>
        </p:nvSpPr>
        <p:spPr>
          <a:xfrm>
            <a:off x="3887924" y="3429000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No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 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B552B04-A8D2-1D75-0FEA-ADF3F5092DCE}"/>
              </a:ext>
            </a:extLst>
          </p:cNvPr>
          <p:cNvSpPr txBox="1"/>
          <p:nvPr/>
        </p:nvSpPr>
        <p:spPr>
          <a:xfrm>
            <a:off x="3887924" y="414907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36D5175-F9AA-683D-0258-96814C91322D}"/>
              </a:ext>
            </a:extLst>
          </p:cNvPr>
          <p:cNvSpPr txBox="1"/>
          <p:nvPr/>
        </p:nvSpPr>
        <p:spPr>
          <a:xfrm>
            <a:off x="3887924" y="4869158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No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 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5B8956C-5D3B-2F7E-308E-BCFFB0B1FB73}"/>
              </a:ext>
            </a:extLst>
          </p:cNvPr>
          <p:cNvSpPr txBox="1"/>
          <p:nvPr/>
        </p:nvSpPr>
        <p:spPr>
          <a:xfrm>
            <a:off x="6082605" y="1965991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20CB76A-D164-9D88-1B44-7A7389A3A357}"/>
              </a:ext>
            </a:extLst>
          </p:cNvPr>
          <p:cNvSpPr txBox="1"/>
          <p:nvPr/>
        </p:nvSpPr>
        <p:spPr>
          <a:xfrm>
            <a:off x="6082605" y="270891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No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 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0B0630A-3318-0770-A832-F442C604A430}"/>
              </a:ext>
            </a:extLst>
          </p:cNvPr>
          <p:cNvSpPr txBox="1"/>
          <p:nvPr/>
        </p:nvSpPr>
        <p:spPr>
          <a:xfrm>
            <a:off x="6084812" y="342899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4D46D73-78E5-937F-AA38-9608C40E9B2E}"/>
              </a:ext>
            </a:extLst>
          </p:cNvPr>
          <p:cNvSpPr txBox="1"/>
          <p:nvPr/>
        </p:nvSpPr>
        <p:spPr>
          <a:xfrm>
            <a:off x="6082605" y="414907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No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108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250751" y="645712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93AE76-0365-1A88-41F4-F560798E9BF3}"/>
              </a:ext>
            </a:extLst>
          </p:cNvPr>
          <p:cNvSpPr txBox="1"/>
          <p:nvPr/>
        </p:nvSpPr>
        <p:spPr>
          <a:xfrm>
            <a:off x="3887924" y="1024887"/>
            <a:ext cx="13681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front 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597196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F20C88E-93C4-9F01-5348-069BE35BBE8D}"/>
              </a:ext>
            </a:extLst>
          </p:cNvPr>
          <p:cNvSpPr txBox="1"/>
          <p:nvPr/>
        </p:nvSpPr>
        <p:spPr>
          <a:xfrm>
            <a:off x="1693218" y="1965991"/>
            <a:ext cx="1368152" cy="58477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A8BCBF4-332E-2575-7AE1-C74ED7E819F5}"/>
              </a:ext>
            </a:extLst>
          </p:cNvPr>
          <p:cNvSpPr txBox="1"/>
          <p:nvPr/>
        </p:nvSpPr>
        <p:spPr>
          <a:xfrm>
            <a:off x="1693218" y="270891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351F0BD-8941-844F-C0CA-34297AA28125}"/>
              </a:ext>
            </a:extLst>
          </p:cNvPr>
          <p:cNvSpPr txBox="1"/>
          <p:nvPr/>
        </p:nvSpPr>
        <p:spPr>
          <a:xfrm>
            <a:off x="1693218" y="342899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1EAD3BA-70FF-3385-4A1E-E7EF20C961CB}"/>
              </a:ext>
            </a:extLst>
          </p:cNvPr>
          <p:cNvSpPr txBox="1"/>
          <p:nvPr/>
        </p:nvSpPr>
        <p:spPr>
          <a:xfrm>
            <a:off x="1693218" y="414907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C55B312-EC9B-E06E-4430-83261C8C3019}"/>
              </a:ext>
            </a:extLst>
          </p:cNvPr>
          <p:cNvSpPr txBox="1"/>
          <p:nvPr/>
        </p:nvSpPr>
        <p:spPr>
          <a:xfrm>
            <a:off x="1693218" y="4869158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74EE916-728C-9924-D380-7180D9AE1427}"/>
              </a:ext>
            </a:extLst>
          </p:cNvPr>
          <p:cNvSpPr txBox="1"/>
          <p:nvPr/>
        </p:nvSpPr>
        <p:spPr>
          <a:xfrm>
            <a:off x="3887924" y="1965992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1A47350-F47A-0E12-B3C7-C9561B705D9E}"/>
              </a:ext>
            </a:extLst>
          </p:cNvPr>
          <p:cNvSpPr txBox="1"/>
          <p:nvPr/>
        </p:nvSpPr>
        <p:spPr>
          <a:xfrm>
            <a:off x="3887924" y="270891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048F481-120C-F9B6-C986-4583D0B3B60F}"/>
              </a:ext>
            </a:extLst>
          </p:cNvPr>
          <p:cNvSpPr txBox="1"/>
          <p:nvPr/>
        </p:nvSpPr>
        <p:spPr>
          <a:xfrm>
            <a:off x="3887924" y="3429000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B552B04-A8D2-1D75-0FEA-ADF3F5092DCE}"/>
              </a:ext>
            </a:extLst>
          </p:cNvPr>
          <p:cNvSpPr txBox="1"/>
          <p:nvPr/>
        </p:nvSpPr>
        <p:spPr>
          <a:xfrm>
            <a:off x="3887924" y="414907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36D5175-F9AA-683D-0258-96814C91322D}"/>
              </a:ext>
            </a:extLst>
          </p:cNvPr>
          <p:cNvSpPr txBox="1"/>
          <p:nvPr/>
        </p:nvSpPr>
        <p:spPr>
          <a:xfrm>
            <a:off x="3887924" y="4869158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5B8956C-5D3B-2F7E-308E-BCFFB0B1FB73}"/>
              </a:ext>
            </a:extLst>
          </p:cNvPr>
          <p:cNvSpPr txBox="1"/>
          <p:nvPr/>
        </p:nvSpPr>
        <p:spPr>
          <a:xfrm>
            <a:off x="6082605" y="1965991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20CB76A-D164-9D88-1B44-7A7389A3A357}"/>
              </a:ext>
            </a:extLst>
          </p:cNvPr>
          <p:cNvSpPr txBox="1"/>
          <p:nvPr/>
        </p:nvSpPr>
        <p:spPr>
          <a:xfrm>
            <a:off x="6082605" y="270891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0B0630A-3318-0770-A832-F442C604A430}"/>
              </a:ext>
            </a:extLst>
          </p:cNvPr>
          <p:cNvSpPr txBox="1"/>
          <p:nvPr/>
        </p:nvSpPr>
        <p:spPr>
          <a:xfrm>
            <a:off x="6084812" y="342899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4D46D73-78E5-937F-AA38-9608C40E9B2E}"/>
              </a:ext>
            </a:extLst>
          </p:cNvPr>
          <p:cNvSpPr txBox="1"/>
          <p:nvPr/>
        </p:nvSpPr>
        <p:spPr>
          <a:xfrm>
            <a:off x="6082605" y="414907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</p:spTree>
    <p:extLst>
      <p:ext uri="{BB962C8B-B14F-4D97-AF65-F5344CB8AC3E}">
        <p14:creationId xmlns:p14="http://schemas.microsoft.com/office/powerpoint/2010/main" val="3890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151727"/>
            <a:ext cx="849694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What </a:t>
            </a:r>
            <a:r>
              <a:rPr lang="en-US" altLang="ja-JP" sz="4000" dirty="0">
                <a:solidFill>
                  <a:srgbClr val="FF0000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language</a:t>
            </a:r>
            <a:r>
              <a:rPr lang="en-US" altLang="ja-JP" sz="40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 do you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want to learn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other than English</a:t>
            </a:r>
            <a:r>
              <a:rPr lang="ja-JP" altLang="en-US" sz="40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？</a:t>
            </a:r>
            <a:endParaRPr lang="en-US" altLang="ja-JP" sz="4000" dirty="0">
              <a:solidFill>
                <a:prstClr val="black"/>
              </a:solidFill>
              <a:latin typeface="Arial Black" panose="020B0A04020102020204" pitchFamily="34" charset="0"/>
              <a:ea typeface="HGP創英角ｺﾞｼｯｸUB" panose="020B09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000" i="1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（</a:t>
            </a:r>
            <a:r>
              <a:rPr lang="en-US" altLang="ja-JP" sz="4000" i="1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2 min </a:t>
            </a:r>
            <a:r>
              <a:rPr lang="ja-JP" altLang="en-US" sz="4000" i="1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⇒ </a:t>
            </a:r>
            <a:r>
              <a:rPr lang="en-US" altLang="ja-JP" sz="4000" i="1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1 min</a:t>
            </a:r>
            <a:r>
              <a:rPr lang="ja-JP" altLang="en-US" sz="4000" i="1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）</a:t>
            </a:r>
            <a:endParaRPr kumimoji="1" lang="en-US" altLang="ja-JP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19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250751" y="645712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597196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  <p:sp>
        <p:nvSpPr>
          <p:cNvPr id="3" name="スマイル 2">
            <a:extLst>
              <a:ext uri="{FF2B5EF4-FFF2-40B4-BE49-F238E27FC236}">
                <a16:creationId xmlns:a16="http://schemas.microsoft.com/office/drawing/2014/main" id="{64E414F5-1D89-A329-028F-2929D7DA3CC7}"/>
              </a:ext>
            </a:extLst>
          </p:cNvPr>
          <p:cNvSpPr/>
          <p:nvPr/>
        </p:nvSpPr>
        <p:spPr>
          <a:xfrm>
            <a:off x="1850324" y="469546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5" name="スマイル 4">
            <a:extLst>
              <a:ext uri="{FF2B5EF4-FFF2-40B4-BE49-F238E27FC236}">
                <a16:creationId xmlns:a16="http://schemas.microsoft.com/office/drawing/2014/main" id="{48709F28-142E-7691-1B32-73FEE81B3B67}"/>
              </a:ext>
            </a:extLst>
          </p:cNvPr>
          <p:cNvSpPr/>
          <p:nvPr/>
        </p:nvSpPr>
        <p:spPr>
          <a:xfrm>
            <a:off x="3962745" y="1724662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6F66A6D8-D69B-4616-A651-9671C0BFD445}"/>
              </a:ext>
            </a:extLst>
          </p:cNvPr>
          <p:cNvSpPr/>
          <p:nvPr/>
        </p:nvSpPr>
        <p:spPr>
          <a:xfrm>
            <a:off x="6075168" y="469546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19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250751" y="645712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597196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9C436B-27F0-B2AB-0D40-5D31AB6B0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824" y="1230487"/>
            <a:ext cx="3218352" cy="166357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023C344-4CDF-0746-8C29-F15A1DE52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576130"/>
            <a:ext cx="3119976" cy="229892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7FA5C22-F1A9-EC2E-BF82-2625483BE9ED}"/>
              </a:ext>
            </a:extLst>
          </p:cNvPr>
          <p:cNvSpPr txBox="1"/>
          <p:nvPr/>
        </p:nvSpPr>
        <p:spPr>
          <a:xfrm>
            <a:off x="2861809" y="2841874"/>
            <a:ext cx="34203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psychologist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 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3C27853-1305-CBC5-E93F-8DBC6BC969B5}"/>
              </a:ext>
            </a:extLst>
          </p:cNvPr>
          <p:cNvSpPr txBox="1"/>
          <p:nvPr/>
        </p:nvSpPr>
        <p:spPr>
          <a:xfrm>
            <a:off x="332250" y="5835723"/>
            <a:ext cx="425465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champion  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6D4D2D5-3728-7878-C9FB-CCC120D1C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26" y="3563210"/>
            <a:ext cx="3420382" cy="232476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99A7A16-9FFD-8E1D-01EF-21365EFCFC18}"/>
              </a:ext>
            </a:extLst>
          </p:cNvPr>
          <p:cNvSpPr txBox="1"/>
          <p:nvPr/>
        </p:nvSpPr>
        <p:spPr>
          <a:xfrm>
            <a:off x="4814476" y="5837226"/>
            <a:ext cx="34203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politician  </a:t>
            </a:r>
          </a:p>
        </p:txBody>
      </p:sp>
    </p:spTree>
    <p:extLst>
      <p:ext uri="{BB962C8B-B14F-4D97-AF65-F5344CB8AC3E}">
        <p14:creationId xmlns:p14="http://schemas.microsoft.com/office/powerpoint/2010/main" val="180078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250751" y="645712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597196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  <p:sp>
        <p:nvSpPr>
          <p:cNvPr id="3" name="スマイル 2">
            <a:extLst>
              <a:ext uri="{FF2B5EF4-FFF2-40B4-BE49-F238E27FC236}">
                <a16:creationId xmlns:a16="http://schemas.microsoft.com/office/drawing/2014/main" id="{64E414F5-1D89-A329-028F-2929D7DA3CC7}"/>
              </a:ext>
            </a:extLst>
          </p:cNvPr>
          <p:cNvSpPr/>
          <p:nvPr/>
        </p:nvSpPr>
        <p:spPr>
          <a:xfrm>
            <a:off x="1850324" y="469546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5" name="スマイル 4">
            <a:extLst>
              <a:ext uri="{FF2B5EF4-FFF2-40B4-BE49-F238E27FC236}">
                <a16:creationId xmlns:a16="http://schemas.microsoft.com/office/drawing/2014/main" id="{48709F28-142E-7691-1B32-73FEE81B3B67}"/>
              </a:ext>
            </a:extLst>
          </p:cNvPr>
          <p:cNvSpPr/>
          <p:nvPr/>
        </p:nvSpPr>
        <p:spPr>
          <a:xfrm>
            <a:off x="3962745" y="1724662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6F66A6D8-D69B-4616-A651-9671C0BFD445}"/>
              </a:ext>
            </a:extLst>
          </p:cNvPr>
          <p:cNvSpPr/>
          <p:nvPr/>
        </p:nvSpPr>
        <p:spPr>
          <a:xfrm>
            <a:off x="6075168" y="469546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722BCE8-1AD3-7542-25BB-DED69CC41645}"/>
              </a:ext>
            </a:extLst>
          </p:cNvPr>
          <p:cNvSpPr txBox="1"/>
          <p:nvPr/>
        </p:nvSpPr>
        <p:spPr>
          <a:xfrm>
            <a:off x="2861809" y="2841874"/>
            <a:ext cx="34203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psychologist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 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1FB3944-DB34-1922-07F2-911A53984228}"/>
              </a:ext>
            </a:extLst>
          </p:cNvPr>
          <p:cNvSpPr txBox="1"/>
          <p:nvPr/>
        </p:nvSpPr>
        <p:spPr>
          <a:xfrm>
            <a:off x="332250" y="5835723"/>
            <a:ext cx="425465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champion  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94D6BF-43E2-F5F2-4A94-EEF0AA0A8342}"/>
              </a:ext>
            </a:extLst>
          </p:cNvPr>
          <p:cNvSpPr txBox="1"/>
          <p:nvPr/>
        </p:nvSpPr>
        <p:spPr>
          <a:xfrm>
            <a:off x="4814476" y="5837226"/>
            <a:ext cx="34203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politician  </a:t>
            </a:r>
          </a:p>
        </p:txBody>
      </p:sp>
    </p:spTree>
    <p:extLst>
      <p:ext uri="{BB962C8B-B14F-4D97-AF65-F5344CB8AC3E}">
        <p14:creationId xmlns:p14="http://schemas.microsoft.com/office/powerpoint/2010/main" val="17854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250751" y="645712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597196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  <p:sp>
        <p:nvSpPr>
          <p:cNvPr id="3" name="スマイル 2">
            <a:extLst>
              <a:ext uri="{FF2B5EF4-FFF2-40B4-BE49-F238E27FC236}">
                <a16:creationId xmlns:a16="http://schemas.microsoft.com/office/drawing/2014/main" id="{64E414F5-1D89-A329-028F-2929D7DA3CC7}"/>
              </a:ext>
            </a:extLst>
          </p:cNvPr>
          <p:cNvSpPr/>
          <p:nvPr/>
        </p:nvSpPr>
        <p:spPr>
          <a:xfrm>
            <a:off x="1850324" y="469546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5" name="スマイル 4">
            <a:extLst>
              <a:ext uri="{FF2B5EF4-FFF2-40B4-BE49-F238E27FC236}">
                <a16:creationId xmlns:a16="http://schemas.microsoft.com/office/drawing/2014/main" id="{48709F28-142E-7691-1B32-73FEE81B3B67}"/>
              </a:ext>
            </a:extLst>
          </p:cNvPr>
          <p:cNvSpPr/>
          <p:nvPr/>
        </p:nvSpPr>
        <p:spPr>
          <a:xfrm>
            <a:off x="3962745" y="1724662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6F66A6D8-D69B-4616-A651-9671C0BFD445}"/>
              </a:ext>
            </a:extLst>
          </p:cNvPr>
          <p:cNvSpPr/>
          <p:nvPr/>
        </p:nvSpPr>
        <p:spPr>
          <a:xfrm>
            <a:off x="6075168" y="469546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722BCE8-1AD3-7542-25BB-DED69CC41645}"/>
              </a:ext>
            </a:extLst>
          </p:cNvPr>
          <p:cNvSpPr txBox="1"/>
          <p:nvPr/>
        </p:nvSpPr>
        <p:spPr>
          <a:xfrm>
            <a:off x="2861809" y="2841874"/>
            <a:ext cx="34203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psychologist  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1FB3944-DB34-1922-07F2-911A53984228}"/>
              </a:ext>
            </a:extLst>
          </p:cNvPr>
          <p:cNvSpPr txBox="1"/>
          <p:nvPr/>
        </p:nvSpPr>
        <p:spPr>
          <a:xfrm>
            <a:off x="332250" y="5835723"/>
            <a:ext cx="425465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champion  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94D6BF-43E2-F5F2-4A94-EEF0AA0A8342}"/>
              </a:ext>
            </a:extLst>
          </p:cNvPr>
          <p:cNvSpPr txBox="1"/>
          <p:nvPr/>
        </p:nvSpPr>
        <p:spPr>
          <a:xfrm>
            <a:off x="4814476" y="5837226"/>
            <a:ext cx="34203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politician  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19B1DF77-7FF2-29FD-85B4-6B8CB9DE9491}"/>
              </a:ext>
            </a:extLst>
          </p:cNvPr>
          <p:cNvSpPr/>
          <p:nvPr/>
        </p:nvSpPr>
        <p:spPr>
          <a:xfrm>
            <a:off x="1252037" y="1419099"/>
            <a:ext cx="2160240" cy="1366831"/>
          </a:xfrm>
          <a:prstGeom prst="wedgeRoundRectCallout">
            <a:avLst>
              <a:gd name="adj1" fmla="val 76611"/>
              <a:gd name="adj2" fmla="val 49957"/>
              <a:gd name="adj3" fmla="val 1666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Arial Black" panose="020B0A04020102020204" pitchFamily="34" charset="0"/>
              </a:rPr>
              <a:t>reason</a:t>
            </a:r>
          </a:p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Arial Black" panose="020B0A04020102020204" pitchFamily="34" charset="0"/>
              </a:rPr>
              <a:t>&amp;</a:t>
            </a:r>
          </a:p>
          <a:p>
            <a:pPr algn="ctr"/>
            <a:r>
              <a:rPr lang="en-US" altLang="ja-JP" sz="2400" dirty="0">
                <a:solidFill>
                  <a:schemeClr val="tx1"/>
                </a:solidFill>
                <a:latin typeface="Arial Black" panose="020B0A04020102020204" pitchFamily="34" charset="0"/>
              </a:rPr>
              <a:t>example</a:t>
            </a:r>
            <a:endParaRPr kumimoji="1" lang="ja-JP" alt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730C756F-EC56-8DF6-8F0A-DB5C9366A489}"/>
              </a:ext>
            </a:extLst>
          </p:cNvPr>
          <p:cNvSpPr/>
          <p:nvPr/>
        </p:nvSpPr>
        <p:spPr>
          <a:xfrm>
            <a:off x="6462253" y="3138056"/>
            <a:ext cx="2160240" cy="1366831"/>
          </a:xfrm>
          <a:prstGeom prst="wedgeRoundRectCallout">
            <a:avLst>
              <a:gd name="adj1" fmla="val 331"/>
              <a:gd name="adj2" fmla="val 105706"/>
              <a:gd name="adj3" fmla="val 1666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Arial Black" panose="020B0A04020102020204" pitchFamily="34" charset="0"/>
              </a:rPr>
              <a:t>reason</a:t>
            </a:r>
          </a:p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Arial Black" panose="020B0A04020102020204" pitchFamily="34" charset="0"/>
              </a:rPr>
              <a:t>&amp;</a:t>
            </a:r>
          </a:p>
          <a:p>
            <a:pPr algn="ctr"/>
            <a:r>
              <a:rPr lang="en-US" altLang="ja-JP" sz="2400" dirty="0">
                <a:solidFill>
                  <a:schemeClr val="tx1"/>
                </a:solidFill>
                <a:latin typeface="Arial Black" panose="020B0A04020102020204" pitchFamily="34" charset="0"/>
              </a:rPr>
              <a:t>example</a:t>
            </a:r>
            <a:endParaRPr kumimoji="1" lang="ja-JP" alt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CFF04F19-B382-A159-A146-4B11504BBBE1}"/>
              </a:ext>
            </a:extLst>
          </p:cNvPr>
          <p:cNvSpPr/>
          <p:nvPr/>
        </p:nvSpPr>
        <p:spPr>
          <a:xfrm>
            <a:off x="3491880" y="3583405"/>
            <a:ext cx="2160240" cy="1366831"/>
          </a:xfrm>
          <a:prstGeom prst="wedgeRoundRectCallout">
            <a:avLst>
              <a:gd name="adj1" fmla="val -54784"/>
              <a:gd name="adj2" fmla="val 83407"/>
              <a:gd name="adj3" fmla="val 1666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Arial Black" panose="020B0A04020102020204" pitchFamily="34" charset="0"/>
              </a:rPr>
              <a:t>reason</a:t>
            </a:r>
          </a:p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Arial Black" panose="020B0A04020102020204" pitchFamily="34" charset="0"/>
              </a:rPr>
              <a:t>&amp;</a:t>
            </a:r>
          </a:p>
          <a:p>
            <a:pPr algn="ctr"/>
            <a:r>
              <a:rPr lang="en-US" altLang="ja-JP" sz="2400" dirty="0">
                <a:solidFill>
                  <a:schemeClr val="tx1"/>
                </a:solidFill>
                <a:latin typeface="Arial Black" panose="020B0A04020102020204" pitchFamily="34" charset="0"/>
              </a:rPr>
              <a:t>example</a:t>
            </a:r>
            <a:endParaRPr kumimoji="1" lang="ja-JP" alt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2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250751" y="645712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93AE76-0365-1A88-41F4-F560798E9BF3}"/>
              </a:ext>
            </a:extLst>
          </p:cNvPr>
          <p:cNvSpPr txBox="1"/>
          <p:nvPr/>
        </p:nvSpPr>
        <p:spPr>
          <a:xfrm>
            <a:off x="3887924" y="1024887"/>
            <a:ext cx="13681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front 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597196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F20C88E-93C4-9F01-5348-069BE35BBE8D}"/>
              </a:ext>
            </a:extLst>
          </p:cNvPr>
          <p:cNvSpPr txBox="1"/>
          <p:nvPr/>
        </p:nvSpPr>
        <p:spPr>
          <a:xfrm>
            <a:off x="1693218" y="1965991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A8BCBF4-332E-2575-7AE1-C74ED7E819F5}"/>
              </a:ext>
            </a:extLst>
          </p:cNvPr>
          <p:cNvSpPr txBox="1"/>
          <p:nvPr/>
        </p:nvSpPr>
        <p:spPr>
          <a:xfrm>
            <a:off x="1693218" y="270891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351F0BD-8941-844F-C0CA-34297AA28125}"/>
              </a:ext>
            </a:extLst>
          </p:cNvPr>
          <p:cNvSpPr txBox="1"/>
          <p:nvPr/>
        </p:nvSpPr>
        <p:spPr>
          <a:xfrm>
            <a:off x="1693218" y="342899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1EAD3BA-70FF-3385-4A1E-E7EF20C961CB}"/>
              </a:ext>
            </a:extLst>
          </p:cNvPr>
          <p:cNvSpPr txBox="1"/>
          <p:nvPr/>
        </p:nvSpPr>
        <p:spPr>
          <a:xfrm>
            <a:off x="1693218" y="414907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C55B312-EC9B-E06E-4430-83261C8C3019}"/>
              </a:ext>
            </a:extLst>
          </p:cNvPr>
          <p:cNvSpPr txBox="1"/>
          <p:nvPr/>
        </p:nvSpPr>
        <p:spPr>
          <a:xfrm>
            <a:off x="1693218" y="4869158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74EE916-728C-9924-D380-7180D9AE1427}"/>
              </a:ext>
            </a:extLst>
          </p:cNvPr>
          <p:cNvSpPr txBox="1"/>
          <p:nvPr/>
        </p:nvSpPr>
        <p:spPr>
          <a:xfrm>
            <a:off x="3887924" y="1965992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1A47350-F47A-0E12-B3C7-C9561B705D9E}"/>
              </a:ext>
            </a:extLst>
          </p:cNvPr>
          <p:cNvSpPr txBox="1"/>
          <p:nvPr/>
        </p:nvSpPr>
        <p:spPr>
          <a:xfrm>
            <a:off x="3887924" y="270891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048F481-120C-F9B6-C986-4583D0B3B60F}"/>
              </a:ext>
            </a:extLst>
          </p:cNvPr>
          <p:cNvSpPr txBox="1"/>
          <p:nvPr/>
        </p:nvSpPr>
        <p:spPr>
          <a:xfrm>
            <a:off x="3887924" y="3429000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B552B04-A8D2-1D75-0FEA-ADF3F5092DCE}"/>
              </a:ext>
            </a:extLst>
          </p:cNvPr>
          <p:cNvSpPr txBox="1"/>
          <p:nvPr/>
        </p:nvSpPr>
        <p:spPr>
          <a:xfrm>
            <a:off x="3887924" y="414907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36D5175-F9AA-683D-0258-96814C91322D}"/>
              </a:ext>
            </a:extLst>
          </p:cNvPr>
          <p:cNvSpPr txBox="1"/>
          <p:nvPr/>
        </p:nvSpPr>
        <p:spPr>
          <a:xfrm>
            <a:off x="3887924" y="4869158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5B8956C-5D3B-2F7E-308E-BCFFB0B1FB73}"/>
              </a:ext>
            </a:extLst>
          </p:cNvPr>
          <p:cNvSpPr txBox="1"/>
          <p:nvPr/>
        </p:nvSpPr>
        <p:spPr>
          <a:xfrm>
            <a:off x="6082605" y="1965991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20CB76A-D164-9D88-1B44-7A7389A3A357}"/>
              </a:ext>
            </a:extLst>
          </p:cNvPr>
          <p:cNvSpPr txBox="1"/>
          <p:nvPr/>
        </p:nvSpPr>
        <p:spPr>
          <a:xfrm>
            <a:off x="6082605" y="270891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0B0630A-3318-0770-A832-F442C604A430}"/>
              </a:ext>
            </a:extLst>
          </p:cNvPr>
          <p:cNvSpPr txBox="1"/>
          <p:nvPr/>
        </p:nvSpPr>
        <p:spPr>
          <a:xfrm>
            <a:off x="6084812" y="342899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4D46D73-78E5-937F-AA38-9608C40E9B2E}"/>
              </a:ext>
            </a:extLst>
          </p:cNvPr>
          <p:cNvSpPr txBox="1"/>
          <p:nvPr/>
        </p:nvSpPr>
        <p:spPr>
          <a:xfrm>
            <a:off x="6082605" y="414907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</p:spTree>
    <p:extLst>
      <p:ext uri="{BB962C8B-B14F-4D97-AF65-F5344CB8AC3E}">
        <p14:creationId xmlns:p14="http://schemas.microsoft.com/office/powerpoint/2010/main" val="110776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250751" y="645712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93AE76-0365-1A88-41F4-F560798E9BF3}"/>
              </a:ext>
            </a:extLst>
          </p:cNvPr>
          <p:cNvSpPr txBox="1"/>
          <p:nvPr/>
        </p:nvSpPr>
        <p:spPr>
          <a:xfrm>
            <a:off x="3887924" y="1024887"/>
            <a:ext cx="13681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front 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597196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F20C88E-93C4-9F01-5348-069BE35BBE8D}"/>
              </a:ext>
            </a:extLst>
          </p:cNvPr>
          <p:cNvSpPr txBox="1"/>
          <p:nvPr/>
        </p:nvSpPr>
        <p:spPr>
          <a:xfrm>
            <a:off x="1693218" y="1965991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A8BCBF4-332E-2575-7AE1-C74ED7E819F5}"/>
              </a:ext>
            </a:extLst>
          </p:cNvPr>
          <p:cNvSpPr txBox="1"/>
          <p:nvPr/>
        </p:nvSpPr>
        <p:spPr>
          <a:xfrm>
            <a:off x="1693218" y="2708919"/>
            <a:ext cx="1368152" cy="584775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351F0BD-8941-844F-C0CA-34297AA28125}"/>
              </a:ext>
            </a:extLst>
          </p:cNvPr>
          <p:cNvSpPr txBox="1"/>
          <p:nvPr/>
        </p:nvSpPr>
        <p:spPr>
          <a:xfrm>
            <a:off x="1693218" y="342899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1EAD3BA-70FF-3385-4A1E-E7EF20C961CB}"/>
              </a:ext>
            </a:extLst>
          </p:cNvPr>
          <p:cNvSpPr txBox="1"/>
          <p:nvPr/>
        </p:nvSpPr>
        <p:spPr>
          <a:xfrm>
            <a:off x="1693218" y="414907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C55B312-EC9B-E06E-4430-83261C8C3019}"/>
              </a:ext>
            </a:extLst>
          </p:cNvPr>
          <p:cNvSpPr txBox="1"/>
          <p:nvPr/>
        </p:nvSpPr>
        <p:spPr>
          <a:xfrm>
            <a:off x="1693218" y="4869158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74EE916-728C-9924-D380-7180D9AE1427}"/>
              </a:ext>
            </a:extLst>
          </p:cNvPr>
          <p:cNvSpPr txBox="1"/>
          <p:nvPr/>
        </p:nvSpPr>
        <p:spPr>
          <a:xfrm>
            <a:off x="3887924" y="1965992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1A47350-F47A-0E12-B3C7-C9561B705D9E}"/>
              </a:ext>
            </a:extLst>
          </p:cNvPr>
          <p:cNvSpPr txBox="1"/>
          <p:nvPr/>
        </p:nvSpPr>
        <p:spPr>
          <a:xfrm>
            <a:off x="3887924" y="270891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048F481-120C-F9B6-C986-4583D0B3B60F}"/>
              </a:ext>
            </a:extLst>
          </p:cNvPr>
          <p:cNvSpPr txBox="1"/>
          <p:nvPr/>
        </p:nvSpPr>
        <p:spPr>
          <a:xfrm>
            <a:off x="3887924" y="3429000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B552B04-A8D2-1D75-0FEA-ADF3F5092DCE}"/>
              </a:ext>
            </a:extLst>
          </p:cNvPr>
          <p:cNvSpPr txBox="1"/>
          <p:nvPr/>
        </p:nvSpPr>
        <p:spPr>
          <a:xfrm>
            <a:off x="3887924" y="414907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36D5175-F9AA-683D-0258-96814C91322D}"/>
              </a:ext>
            </a:extLst>
          </p:cNvPr>
          <p:cNvSpPr txBox="1"/>
          <p:nvPr/>
        </p:nvSpPr>
        <p:spPr>
          <a:xfrm>
            <a:off x="3887924" y="4869158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5B8956C-5D3B-2F7E-308E-BCFFB0B1FB73}"/>
              </a:ext>
            </a:extLst>
          </p:cNvPr>
          <p:cNvSpPr txBox="1"/>
          <p:nvPr/>
        </p:nvSpPr>
        <p:spPr>
          <a:xfrm>
            <a:off x="6082605" y="1965991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20CB76A-D164-9D88-1B44-7A7389A3A357}"/>
              </a:ext>
            </a:extLst>
          </p:cNvPr>
          <p:cNvSpPr txBox="1"/>
          <p:nvPr/>
        </p:nvSpPr>
        <p:spPr>
          <a:xfrm>
            <a:off x="6082605" y="270891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0B0630A-3318-0770-A832-F442C604A430}"/>
              </a:ext>
            </a:extLst>
          </p:cNvPr>
          <p:cNvSpPr txBox="1"/>
          <p:nvPr/>
        </p:nvSpPr>
        <p:spPr>
          <a:xfrm>
            <a:off x="6084812" y="342899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4D46D73-78E5-937F-AA38-9608C40E9B2E}"/>
              </a:ext>
            </a:extLst>
          </p:cNvPr>
          <p:cNvSpPr txBox="1"/>
          <p:nvPr/>
        </p:nvSpPr>
        <p:spPr>
          <a:xfrm>
            <a:off x="6082605" y="414907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</p:spTree>
    <p:extLst>
      <p:ext uri="{BB962C8B-B14F-4D97-AF65-F5344CB8AC3E}">
        <p14:creationId xmlns:p14="http://schemas.microsoft.com/office/powerpoint/2010/main" val="99797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250751" y="645712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597196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  <p:sp>
        <p:nvSpPr>
          <p:cNvPr id="3" name="スマイル 2">
            <a:extLst>
              <a:ext uri="{FF2B5EF4-FFF2-40B4-BE49-F238E27FC236}">
                <a16:creationId xmlns:a16="http://schemas.microsoft.com/office/drawing/2014/main" id="{64E414F5-1D89-A329-028F-2929D7DA3CC7}"/>
              </a:ext>
            </a:extLst>
          </p:cNvPr>
          <p:cNvSpPr/>
          <p:nvPr/>
        </p:nvSpPr>
        <p:spPr>
          <a:xfrm>
            <a:off x="1850324" y="469546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5" name="スマイル 4">
            <a:extLst>
              <a:ext uri="{FF2B5EF4-FFF2-40B4-BE49-F238E27FC236}">
                <a16:creationId xmlns:a16="http://schemas.microsoft.com/office/drawing/2014/main" id="{48709F28-142E-7691-1B32-73FEE81B3B67}"/>
              </a:ext>
            </a:extLst>
          </p:cNvPr>
          <p:cNvSpPr/>
          <p:nvPr/>
        </p:nvSpPr>
        <p:spPr>
          <a:xfrm>
            <a:off x="3962745" y="1724662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6F66A6D8-D69B-4616-A651-9671C0BFD445}"/>
              </a:ext>
            </a:extLst>
          </p:cNvPr>
          <p:cNvSpPr/>
          <p:nvPr/>
        </p:nvSpPr>
        <p:spPr>
          <a:xfrm>
            <a:off x="6075168" y="469546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95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250751" y="645712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597196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7FA5C22-F1A9-EC2E-BF82-2625483BE9ED}"/>
              </a:ext>
            </a:extLst>
          </p:cNvPr>
          <p:cNvSpPr txBox="1"/>
          <p:nvPr/>
        </p:nvSpPr>
        <p:spPr>
          <a:xfrm>
            <a:off x="2861809" y="2841874"/>
            <a:ext cx="34203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student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 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3C27853-1305-CBC5-E93F-8DBC6BC969B5}"/>
              </a:ext>
            </a:extLst>
          </p:cNvPr>
          <p:cNvSpPr txBox="1"/>
          <p:nvPr/>
        </p:nvSpPr>
        <p:spPr>
          <a:xfrm>
            <a:off x="332250" y="5835723"/>
            <a:ext cx="425465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publisher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 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99A7A16-9FFD-8E1D-01EF-21365EFCFC18}"/>
              </a:ext>
            </a:extLst>
          </p:cNvPr>
          <p:cNvSpPr txBox="1"/>
          <p:nvPr/>
        </p:nvSpPr>
        <p:spPr>
          <a:xfrm>
            <a:off x="4814476" y="5837226"/>
            <a:ext cx="34203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photographer 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0314D92-9276-88D5-E0F1-CB9E8D6C4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777" y="1245370"/>
            <a:ext cx="2388892" cy="164499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A8E8B6E-21F8-387E-3DEF-5F6C38530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485178"/>
            <a:ext cx="3208312" cy="237408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1DB2AAC-5442-0F05-D153-500BDA7A5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284" y="3491232"/>
            <a:ext cx="3141900" cy="236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250751" y="645712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597196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  <p:sp>
        <p:nvSpPr>
          <p:cNvPr id="3" name="スマイル 2">
            <a:extLst>
              <a:ext uri="{FF2B5EF4-FFF2-40B4-BE49-F238E27FC236}">
                <a16:creationId xmlns:a16="http://schemas.microsoft.com/office/drawing/2014/main" id="{64E414F5-1D89-A329-028F-2929D7DA3CC7}"/>
              </a:ext>
            </a:extLst>
          </p:cNvPr>
          <p:cNvSpPr/>
          <p:nvPr/>
        </p:nvSpPr>
        <p:spPr>
          <a:xfrm>
            <a:off x="1850324" y="469546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5" name="スマイル 4">
            <a:extLst>
              <a:ext uri="{FF2B5EF4-FFF2-40B4-BE49-F238E27FC236}">
                <a16:creationId xmlns:a16="http://schemas.microsoft.com/office/drawing/2014/main" id="{48709F28-142E-7691-1B32-73FEE81B3B67}"/>
              </a:ext>
            </a:extLst>
          </p:cNvPr>
          <p:cNvSpPr/>
          <p:nvPr/>
        </p:nvSpPr>
        <p:spPr>
          <a:xfrm>
            <a:off x="3962745" y="1724662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6F66A6D8-D69B-4616-A651-9671C0BFD445}"/>
              </a:ext>
            </a:extLst>
          </p:cNvPr>
          <p:cNvSpPr/>
          <p:nvPr/>
        </p:nvSpPr>
        <p:spPr>
          <a:xfrm>
            <a:off x="6075168" y="469546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722BCE8-1AD3-7542-25BB-DED69CC41645}"/>
              </a:ext>
            </a:extLst>
          </p:cNvPr>
          <p:cNvSpPr txBox="1"/>
          <p:nvPr/>
        </p:nvSpPr>
        <p:spPr>
          <a:xfrm>
            <a:off x="2861809" y="2841874"/>
            <a:ext cx="34203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student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 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1FB3944-DB34-1922-07F2-911A53984228}"/>
              </a:ext>
            </a:extLst>
          </p:cNvPr>
          <p:cNvSpPr txBox="1"/>
          <p:nvPr/>
        </p:nvSpPr>
        <p:spPr>
          <a:xfrm>
            <a:off x="332250" y="5835723"/>
            <a:ext cx="425465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publisher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 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94D6BF-43E2-F5F2-4A94-EEF0AA0A8342}"/>
              </a:ext>
            </a:extLst>
          </p:cNvPr>
          <p:cNvSpPr txBox="1"/>
          <p:nvPr/>
        </p:nvSpPr>
        <p:spPr>
          <a:xfrm>
            <a:off x="4814476" y="5837226"/>
            <a:ext cx="34203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photographer  </a:t>
            </a:r>
          </a:p>
        </p:txBody>
      </p:sp>
    </p:spTree>
    <p:extLst>
      <p:ext uri="{BB962C8B-B14F-4D97-AF65-F5344CB8AC3E}">
        <p14:creationId xmlns:p14="http://schemas.microsoft.com/office/powerpoint/2010/main" val="28952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250751" y="645712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597196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  <p:sp>
        <p:nvSpPr>
          <p:cNvPr id="3" name="スマイル 2">
            <a:extLst>
              <a:ext uri="{FF2B5EF4-FFF2-40B4-BE49-F238E27FC236}">
                <a16:creationId xmlns:a16="http://schemas.microsoft.com/office/drawing/2014/main" id="{64E414F5-1D89-A329-028F-2929D7DA3CC7}"/>
              </a:ext>
            </a:extLst>
          </p:cNvPr>
          <p:cNvSpPr/>
          <p:nvPr/>
        </p:nvSpPr>
        <p:spPr>
          <a:xfrm>
            <a:off x="1850324" y="469546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5" name="スマイル 4">
            <a:extLst>
              <a:ext uri="{FF2B5EF4-FFF2-40B4-BE49-F238E27FC236}">
                <a16:creationId xmlns:a16="http://schemas.microsoft.com/office/drawing/2014/main" id="{48709F28-142E-7691-1B32-73FEE81B3B67}"/>
              </a:ext>
            </a:extLst>
          </p:cNvPr>
          <p:cNvSpPr/>
          <p:nvPr/>
        </p:nvSpPr>
        <p:spPr>
          <a:xfrm>
            <a:off x="3962745" y="1724662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6F66A6D8-D69B-4616-A651-9671C0BFD445}"/>
              </a:ext>
            </a:extLst>
          </p:cNvPr>
          <p:cNvSpPr/>
          <p:nvPr/>
        </p:nvSpPr>
        <p:spPr>
          <a:xfrm>
            <a:off x="6075168" y="469546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722BCE8-1AD3-7542-25BB-DED69CC41645}"/>
              </a:ext>
            </a:extLst>
          </p:cNvPr>
          <p:cNvSpPr txBox="1"/>
          <p:nvPr/>
        </p:nvSpPr>
        <p:spPr>
          <a:xfrm>
            <a:off x="2861809" y="2841874"/>
            <a:ext cx="34203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student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 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1FB3944-DB34-1922-07F2-911A53984228}"/>
              </a:ext>
            </a:extLst>
          </p:cNvPr>
          <p:cNvSpPr txBox="1"/>
          <p:nvPr/>
        </p:nvSpPr>
        <p:spPr>
          <a:xfrm>
            <a:off x="332250" y="5835723"/>
            <a:ext cx="425465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publisher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 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94D6BF-43E2-F5F2-4A94-EEF0AA0A8342}"/>
              </a:ext>
            </a:extLst>
          </p:cNvPr>
          <p:cNvSpPr txBox="1"/>
          <p:nvPr/>
        </p:nvSpPr>
        <p:spPr>
          <a:xfrm>
            <a:off x="4814476" y="5837226"/>
            <a:ext cx="34203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photographer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 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19B1DF77-7FF2-29FD-85B4-6B8CB9DE9491}"/>
              </a:ext>
            </a:extLst>
          </p:cNvPr>
          <p:cNvSpPr/>
          <p:nvPr/>
        </p:nvSpPr>
        <p:spPr>
          <a:xfrm>
            <a:off x="1252037" y="1419099"/>
            <a:ext cx="2160240" cy="1366831"/>
          </a:xfrm>
          <a:prstGeom prst="wedgeRoundRectCallout">
            <a:avLst>
              <a:gd name="adj1" fmla="val 76611"/>
              <a:gd name="adj2" fmla="val 49957"/>
              <a:gd name="adj3" fmla="val 1666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reason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example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730C756F-EC56-8DF6-8F0A-DB5C9366A489}"/>
              </a:ext>
            </a:extLst>
          </p:cNvPr>
          <p:cNvSpPr/>
          <p:nvPr/>
        </p:nvSpPr>
        <p:spPr>
          <a:xfrm>
            <a:off x="6462253" y="3138056"/>
            <a:ext cx="2160240" cy="1366831"/>
          </a:xfrm>
          <a:prstGeom prst="wedgeRoundRectCallout">
            <a:avLst>
              <a:gd name="adj1" fmla="val 331"/>
              <a:gd name="adj2" fmla="val 105706"/>
              <a:gd name="adj3" fmla="val 1666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reason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example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CFF04F19-B382-A159-A146-4B11504BBBE1}"/>
              </a:ext>
            </a:extLst>
          </p:cNvPr>
          <p:cNvSpPr/>
          <p:nvPr/>
        </p:nvSpPr>
        <p:spPr>
          <a:xfrm>
            <a:off x="3491880" y="3583405"/>
            <a:ext cx="2160240" cy="1366831"/>
          </a:xfrm>
          <a:prstGeom prst="wedgeRoundRectCallout">
            <a:avLst>
              <a:gd name="adj1" fmla="val -54784"/>
              <a:gd name="adj2" fmla="val 83407"/>
              <a:gd name="adj3" fmla="val 1666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reason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example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HGS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90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85C633D-4224-E358-C2B3-B23FA842C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37" y="1088740"/>
            <a:ext cx="8320925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0DF499E-AEFB-2F58-F343-E509A907862B}"/>
              </a:ext>
            </a:extLst>
          </p:cNvPr>
          <p:cNvSpPr txBox="1"/>
          <p:nvPr/>
        </p:nvSpPr>
        <p:spPr>
          <a:xfrm>
            <a:off x="411537" y="404664"/>
            <a:ext cx="185620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Mapping</a:t>
            </a:r>
            <a:endParaRPr kumimoji="1" lang="en-US" altLang="ja-JP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9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597455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93AE76-0365-1A88-41F4-F560798E9BF3}"/>
              </a:ext>
            </a:extLst>
          </p:cNvPr>
          <p:cNvSpPr txBox="1"/>
          <p:nvPr/>
        </p:nvSpPr>
        <p:spPr>
          <a:xfrm>
            <a:off x="503548" y="1443398"/>
            <a:ext cx="8136904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【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準　 備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】 5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　　　　　　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※</a:t>
            </a:r>
            <a:r>
              <a:rPr lang="ja-JP" altLang="en-US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誰がどの立場で主張するか決める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　　　　　　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※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各自で理由と具体例を考える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----------------------------------------------------------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【</a:t>
            </a:r>
            <a:r>
              <a:rPr lang="ja-JP" altLang="en-US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第１部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】 3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　　　　　　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※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交互に理由と具体例</a:t>
            </a:r>
            <a:r>
              <a:rPr lang="ja-JP" altLang="en-US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を主張する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【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第２部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】 1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　　　　　　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※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チーム内で質問を１つ考える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【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第３部</a:t>
            </a: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】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1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　　　　　　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※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交互に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Q&amp;A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を行う　　　　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597455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</p:spTree>
    <p:extLst>
      <p:ext uri="{BB962C8B-B14F-4D97-AF65-F5344CB8AC3E}">
        <p14:creationId xmlns:p14="http://schemas.microsoft.com/office/powerpoint/2010/main" val="368700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597455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93AE76-0365-1A88-41F4-F560798E9BF3}"/>
              </a:ext>
            </a:extLst>
          </p:cNvPr>
          <p:cNvSpPr txBox="1"/>
          <p:nvPr/>
        </p:nvSpPr>
        <p:spPr>
          <a:xfrm>
            <a:off x="503548" y="1443398"/>
            <a:ext cx="8136904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【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準　 備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】 5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　　　　　　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※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誰がどの立場で主張するか決める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　　　　　　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※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各自で理由と具体例を考える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----------------------------------------------------------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【</a:t>
            </a:r>
            <a:r>
              <a:rPr lang="ja-JP" altLang="en-US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第１部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】 3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　　　　　　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※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交互に理由と具体例を主張する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【</a:t>
            </a:r>
            <a:r>
              <a:rPr lang="ja-JP" altLang="en-US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第２部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】 1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　　　　　　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※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チーム内で質問を１つ考える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【</a:t>
            </a:r>
            <a:r>
              <a:rPr lang="ja-JP" altLang="en-US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第３部</a:t>
            </a: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】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1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　　　　　　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※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交互に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Q&amp;A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を行う　　　　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597455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</p:spTree>
    <p:extLst>
      <p:ext uri="{BB962C8B-B14F-4D97-AF65-F5344CB8AC3E}">
        <p14:creationId xmlns:p14="http://schemas.microsoft.com/office/powerpoint/2010/main" val="34179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250751" y="645712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93AE76-0365-1A88-41F4-F560798E9BF3}"/>
              </a:ext>
            </a:extLst>
          </p:cNvPr>
          <p:cNvSpPr txBox="1"/>
          <p:nvPr/>
        </p:nvSpPr>
        <p:spPr>
          <a:xfrm>
            <a:off x="3887924" y="1024887"/>
            <a:ext cx="13681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front 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597196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F20C88E-93C4-9F01-5348-069BE35BBE8D}"/>
              </a:ext>
            </a:extLst>
          </p:cNvPr>
          <p:cNvSpPr txBox="1"/>
          <p:nvPr/>
        </p:nvSpPr>
        <p:spPr>
          <a:xfrm>
            <a:off x="1693218" y="1965991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A8BCBF4-332E-2575-7AE1-C74ED7E819F5}"/>
              </a:ext>
            </a:extLst>
          </p:cNvPr>
          <p:cNvSpPr txBox="1"/>
          <p:nvPr/>
        </p:nvSpPr>
        <p:spPr>
          <a:xfrm>
            <a:off x="1693218" y="270891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351F0BD-8941-844F-C0CA-34297AA28125}"/>
              </a:ext>
            </a:extLst>
          </p:cNvPr>
          <p:cNvSpPr txBox="1"/>
          <p:nvPr/>
        </p:nvSpPr>
        <p:spPr>
          <a:xfrm>
            <a:off x="1693218" y="342899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1EAD3BA-70FF-3385-4A1E-E7EF20C961CB}"/>
              </a:ext>
            </a:extLst>
          </p:cNvPr>
          <p:cNvSpPr txBox="1"/>
          <p:nvPr/>
        </p:nvSpPr>
        <p:spPr>
          <a:xfrm>
            <a:off x="1693218" y="414907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C55B312-EC9B-E06E-4430-83261C8C3019}"/>
              </a:ext>
            </a:extLst>
          </p:cNvPr>
          <p:cNvSpPr txBox="1"/>
          <p:nvPr/>
        </p:nvSpPr>
        <p:spPr>
          <a:xfrm>
            <a:off x="1693218" y="4869158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74EE916-728C-9924-D380-7180D9AE1427}"/>
              </a:ext>
            </a:extLst>
          </p:cNvPr>
          <p:cNvSpPr txBox="1"/>
          <p:nvPr/>
        </p:nvSpPr>
        <p:spPr>
          <a:xfrm>
            <a:off x="3887924" y="1965992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1A47350-F47A-0E12-B3C7-C9561B705D9E}"/>
              </a:ext>
            </a:extLst>
          </p:cNvPr>
          <p:cNvSpPr txBox="1"/>
          <p:nvPr/>
        </p:nvSpPr>
        <p:spPr>
          <a:xfrm>
            <a:off x="3887924" y="270891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048F481-120C-F9B6-C986-4583D0B3B60F}"/>
              </a:ext>
            </a:extLst>
          </p:cNvPr>
          <p:cNvSpPr txBox="1"/>
          <p:nvPr/>
        </p:nvSpPr>
        <p:spPr>
          <a:xfrm>
            <a:off x="3887924" y="3429000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B552B04-A8D2-1D75-0FEA-ADF3F5092DCE}"/>
              </a:ext>
            </a:extLst>
          </p:cNvPr>
          <p:cNvSpPr txBox="1"/>
          <p:nvPr/>
        </p:nvSpPr>
        <p:spPr>
          <a:xfrm>
            <a:off x="3887924" y="414907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36D5175-F9AA-683D-0258-96814C91322D}"/>
              </a:ext>
            </a:extLst>
          </p:cNvPr>
          <p:cNvSpPr txBox="1"/>
          <p:nvPr/>
        </p:nvSpPr>
        <p:spPr>
          <a:xfrm>
            <a:off x="3887924" y="4869158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5B8956C-5D3B-2F7E-308E-BCFFB0B1FB73}"/>
              </a:ext>
            </a:extLst>
          </p:cNvPr>
          <p:cNvSpPr txBox="1"/>
          <p:nvPr/>
        </p:nvSpPr>
        <p:spPr>
          <a:xfrm>
            <a:off x="6082605" y="1965991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20CB76A-D164-9D88-1B44-7A7389A3A357}"/>
              </a:ext>
            </a:extLst>
          </p:cNvPr>
          <p:cNvSpPr txBox="1"/>
          <p:nvPr/>
        </p:nvSpPr>
        <p:spPr>
          <a:xfrm>
            <a:off x="6082605" y="270891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0B0630A-3318-0770-A832-F442C604A430}"/>
              </a:ext>
            </a:extLst>
          </p:cNvPr>
          <p:cNvSpPr txBox="1"/>
          <p:nvPr/>
        </p:nvSpPr>
        <p:spPr>
          <a:xfrm>
            <a:off x="6084812" y="342899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4D46D73-78E5-937F-AA38-9608C40E9B2E}"/>
              </a:ext>
            </a:extLst>
          </p:cNvPr>
          <p:cNvSpPr txBox="1"/>
          <p:nvPr/>
        </p:nvSpPr>
        <p:spPr>
          <a:xfrm>
            <a:off x="6082605" y="414907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</p:spTree>
    <p:extLst>
      <p:ext uri="{BB962C8B-B14F-4D97-AF65-F5344CB8AC3E}">
        <p14:creationId xmlns:p14="http://schemas.microsoft.com/office/powerpoint/2010/main" val="211950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250751" y="645712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93AE76-0365-1A88-41F4-F560798E9BF3}"/>
              </a:ext>
            </a:extLst>
          </p:cNvPr>
          <p:cNvSpPr txBox="1"/>
          <p:nvPr/>
        </p:nvSpPr>
        <p:spPr>
          <a:xfrm>
            <a:off x="3887924" y="1024887"/>
            <a:ext cx="13681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front 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597196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F20C88E-93C4-9F01-5348-069BE35BBE8D}"/>
              </a:ext>
            </a:extLst>
          </p:cNvPr>
          <p:cNvSpPr txBox="1"/>
          <p:nvPr/>
        </p:nvSpPr>
        <p:spPr>
          <a:xfrm>
            <a:off x="1693218" y="1965991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A8BCBF4-332E-2575-7AE1-C74ED7E819F5}"/>
              </a:ext>
            </a:extLst>
          </p:cNvPr>
          <p:cNvSpPr txBox="1"/>
          <p:nvPr/>
        </p:nvSpPr>
        <p:spPr>
          <a:xfrm>
            <a:off x="1693218" y="270891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351F0BD-8941-844F-C0CA-34297AA28125}"/>
              </a:ext>
            </a:extLst>
          </p:cNvPr>
          <p:cNvSpPr txBox="1"/>
          <p:nvPr/>
        </p:nvSpPr>
        <p:spPr>
          <a:xfrm>
            <a:off x="1693218" y="342899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1EAD3BA-70FF-3385-4A1E-E7EF20C961CB}"/>
              </a:ext>
            </a:extLst>
          </p:cNvPr>
          <p:cNvSpPr txBox="1"/>
          <p:nvPr/>
        </p:nvSpPr>
        <p:spPr>
          <a:xfrm>
            <a:off x="1693218" y="414907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C55B312-EC9B-E06E-4430-83261C8C3019}"/>
              </a:ext>
            </a:extLst>
          </p:cNvPr>
          <p:cNvSpPr txBox="1"/>
          <p:nvPr/>
        </p:nvSpPr>
        <p:spPr>
          <a:xfrm>
            <a:off x="1693218" y="4869158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74EE916-728C-9924-D380-7180D9AE1427}"/>
              </a:ext>
            </a:extLst>
          </p:cNvPr>
          <p:cNvSpPr txBox="1"/>
          <p:nvPr/>
        </p:nvSpPr>
        <p:spPr>
          <a:xfrm>
            <a:off x="3887924" y="1965992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1A47350-F47A-0E12-B3C7-C9561B705D9E}"/>
              </a:ext>
            </a:extLst>
          </p:cNvPr>
          <p:cNvSpPr txBox="1"/>
          <p:nvPr/>
        </p:nvSpPr>
        <p:spPr>
          <a:xfrm>
            <a:off x="3887924" y="270891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048F481-120C-F9B6-C986-4583D0B3B60F}"/>
              </a:ext>
            </a:extLst>
          </p:cNvPr>
          <p:cNvSpPr txBox="1"/>
          <p:nvPr/>
        </p:nvSpPr>
        <p:spPr>
          <a:xfrm>
            <a:off x="3887924" y="3429000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B552B04-A8D2-1D75-0FEA-ADF3F5092DCE}"/>
              </a:ext>
            </a:extLst>
          </p:cNvPr>
          <p:cNvSpPr txBox="1"/>
          <p:nvPr/>
        </p:nvSpPr>
        <p:spPr>
          <a:xfrm>
            <a:off x="3887924" y="414907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36D5175-F9AA-683D-0258-96814C91322D}"/>
              </a:ext>
            </a:extLst>
          </p:cNvPr>
          <p:cNvSpPr txBox="1"/>
          <p:nvPr/>
        </p:nvSpPr>
        <p:spPr>
          <a:xfrm>
            <a:off x="3887924" y="4869158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5B8956C-5D3B-2F7E-308E-BCFFB0B1FB73}"/>
              </a:ext>
            </a:extLst>
          </p:cNvPr>
          <p:cNvSpPr txBox="1"/>
          <p:nvPr/>
        </p:nvSpPr>
        <p:spPr>
          <a:xfrm>
            <a:off x="6082605" y="1965991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20CB76A-D164-9D88-1B44-7A7389A3A357}"/>
              </a:ext>
            </a:extLst>
          </p:cNvPr>
          <p:cNvSpPr txBox="1"/>
          <p:nvPr/>
        </p:nvSpPr>
        <p:spPr>
          <a:xfrm>
            <a:off x="6082605" y="270891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0B0630A-3318-0770-A832-F442C604A430}"/>
              </a:ext>
            </a:extLst>
          </p:cNvPr>
          <p:cNvSpPr txBox="1"/>
          <p:nvPr/>
        </p:nvSpPr>
        <p:spPr>
          <a:xfrm>
            <a:off x="6084812" y="342899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4D46D73-78E5-937F-AA38-9608C40E9B2E}"/>
              </a:ext>
            </a:extLst>
          </p:cNvPr>
          <p:cNvSpPr txBox="1"/>
          <p:nvPr/>
        </p:nvSpPr>
        <p:spPr>
          <a:xfrm>
            <a:off x="6082605" y="4149079"/>
            <a:ext cx="136815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BEA097D6-F9BC-93F7-AAF1-B89B64B55538}"/>
              </a:ext>
            </a:extLst>
          </p:cNvPr>
          <p:cNvSpPr/>
          <p:nvPr/>
        </p:nvSpPr>
        <p:spPr>
          <a:xfrm>
            <a:off x="1475656" y="1965990"/>
            <a:ext cx="1800200" cy="132770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2AF4F3E-A001-C78F-20D4-9771ED26DE10}"/>
              </a:ext>
            </a:extLst>
          </p:cNvPr>
          <p:cNvSpPr/>
          <p:nvPr/>
        </p:nvSpPr>
        <p:spPr>
          <a:xfrm>
            <a:off x="1475656" y="3406151"/>
            <a:ext cx="1800200" cy="132770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08C788D1-EA74-6ACD-0A21-87239EA98D06}"/>
              </a:ext>
            </a:extLst>
          </p:cNvPr>
          <p:cNvSpPr/>
          <p:nvPr/>
        </p:nvSpPr>
        <p:spPr>
          <a:xfrm>
            <a:off x="3671900" y="1965989"/>
            <a:ext cx="1800200" cy="132770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186938A3-284F-42C9-08D4-50ACDF699E4C}"/>
              </a:ext>
            </a:extLst>
          </p:cNvPr>
          <p:cNvSpPr/>
          <p:nvPr/>
        </p:nvSpPr>
        <p:spPr>
          <a:xfrm>
            <a:off x="3671900" y="3420987"/>
            <a:ext cx="1800200" cy="132770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F4D150A-41F7-E91D-D268-5EF903D33755}"/>
              </a:ext>
            </a:extLst>
          </p:cNvPr>
          <p:cNvSpPr/>
          <p:nvPr/>
        </p:nvSpPr>
        <p:spPr>
          <a:xfrm>
            <a:off x="5866581" y="1965989"/>
            <a:ext cx="1800200" cy="132770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EBE6203-622B-D7B3-8B7A-91580BB60C28}"/>
              </a:ext>
            </a:extLst>
          </p:cNvPr>
          <p:cNvSpPr/>
          <p:nvPr/>
        </p:nvSpPr>
        <p:spPr>
          <a:xfrm>
            <a:off x="5866581" y="3420986"/>
            <a:ext cx="1800200" cy="132770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A04F45A-A49B-78D6-57D0-DD288B50BAAB}"/>
              </a:ext>
            </a:extLst>
          </p:cNvPr>
          <p:cNvSpPr/>
          <p:nvPr/>
        </p:nvSpPr>
        <p:spPr>
          <a:xfrm>
            <a:off x="1475656" y="4846312"/>
            <a:ext cx="3996444" cy="60762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1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602683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606043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u="sng" dirty="0">
                <a:solidFill>
                  <a:srgbClr val="FF0000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Debate</a:t>
            </a: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AAE278-A8AA-85D9-7795-8A1AD387394F}"/>
              </a:ext>
            </a:extLst>
          </p:cNvPr>
          <p:cNvSpPr/>
          <p:nvPr/>
        </p:nvSpPr>
        <p:spPr>
          <a:xfrm>
            <a:off x="2663788" y="1921187"/>
            <a:ext cx="3816424" cy="4176464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マイル 4">
            <a:extLst>
              <a:ext uri="{FF2B5EF4-FFF2-40B4-BE49-F238E27FC236}">
                <a16:creationId xmlns:a16="http://schemas.microsoft.com/office/drawing/2014/main" id="{4C11CE5A-8A75-4985-5F52-D3D6B31F7EF7}"/>
              </a:ext>
            </a:extLst>
          </p:cNvPr>
          <p:cNvSpPr/>
          <p:nvPr/>
        </p:nvSpPr>
        <p:spPr>
          <a:xfrm>
            <a:off x="2987824" y="2304764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65A9D89D-6FED-1D4E-D20D-560221A0B50D}"/>
              </a:ext>
            </a:extLst>
          </p:cNvPr>
          <p:cNvSpPr/>
          <p:nvPr/>
        </p:nvSpPr>
        <p:spPr>
          <a:xfrm>
            <a:off x="2987824" y="3573016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マイル 7">
            <a:extLst>
              <a:ext uri="{FF2B5EF4-FFF2-40B4-BE49-F238E27FC236}">
                <a16:creationId xmlns:a16="http://schemas.microsoft.com/office/drawing/2014/main" id="{CC4861C3-1727-0233-1C3F-68D771DBF334}"/>
              </a:ext>
            </a:extLst>
          </p:cNvPr>
          <p:cNvSpPr/>
          <p:nvPr/>
        </p:nvSpPr>
        <p:spPr>
          <a:xfrm>
            <a:off x="2987824" y="483533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マイル 8">
            <a:extLst>
              <a:ext uri="{FF2B5EF4-FFF2-40B4-BE49-F238E27FC236}">
                <a16:creationId xmlns:a16="http://schemas.microsoft.com/office/drawing/2014/main" id="{4E833964-CFEA-CEA8-A8AC-F9F6C662F4E8}"/>
              </a:ext>
            </a:extLst>
          </p:cNvPr>
          <p:cNvSpPr/>
          <p:nvPr/>
        </p:nvSpPr>
        <p:spPr>
          <a:xfrm>
            <a:off x="4945762" y="2304764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マイル 9">
            <a:extLst>
              <a:ext uri="{FF2B5EF4-FFF2-40B4-BE49-F238E27FC236}">
                <a16:creationId xmlns:a16="http://schemas.microsoft.com/office/drawing/2014/main" id="{29485F37-2FA0-C569-CBD6-CE0361073880}"/>
              </a:ext>
            </a:extLst>
          </p:cNvPr>
          <p:cNvSpPr/>
          <p:nvPr/>
        </p:nvSpPr>
        <p:spPr>
          <a:xfrm>
            <a:off x="4945762" y="3573016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マイル 10">
            <a:extLst>
              <a:ext uri="{FF2B5EF4-FFF2-40B4-BE49-F238E27FC236}">
                <a16:creationId xmlns:a16="http://schemas.microsoft.com/office/drawing/2014/main" id="{0068BF08-2892-DEF5-7BB3-9905DDCB7744}"/>
              </a:ext>
            </a:extLst>
          </p:cNvPr>
          <p:cNvSpPr/>
          <p:nvPr/>
        </p:nvSpPr>
        <p:spPr>
          <a:xfrm>
            <a:off x="4945762" y="483533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E9CDC36-E4AD-B6C6-A9F5-531D7A6D1C35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4572000" y="1945464"/>
            <a:ext cx="0" cy="415218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4226EF9-5CAB-197F-6D81-04D4F04E720A}"/>
              </a:ext>
            </a:extLst>
          </p:cNvPr>
          <p:cNvSpPr txBox="1"/>
          <p:nvPr/>
        </p:nvSpPr>
        <p:spPr>
          <a:xfrm>
            <a:off x="2881360" y="1385937"/>
            <a:ext cx="14314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noProof="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Yes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76596B1-CC76-206A-EA75-054989E63B23}"/>
              </a:ext>
            </a:extLst>
          </p:cNvPr>
          <p:cNvSpPr txBox="1"/>
          <p:nvPr/>
        </p:nvSpPr>
        <p:spPr>
          <a:xfrm>
            <a:off x="4844957" y="1385937"/>
            <a:ext cx="14314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No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2851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602683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606043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AAE278-A8AA-85D9-7795-8A1AD387394F}"/>
              </a:ext>
            </a:extLst>
          </p:cNvPr>
          <p:cNvSpPr/>
          <p:nvPr/>
        </p:nvSpPr>
        <p:spPr>
          <a:xfrm>
            <a:off x="2663788" y="1921187"/>
            <a:ext cx="3816424" cy="4176464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5" name="スマイル 4">
            <a:extLst>
              <a:ext uri="{FF2B5EF4-FFF2-40B4-BE49-F238E27FC236}">
                <a16:creationId xmlns:a16="http://schemas.microsoft.com/office/drawing/2014/main" id="{4C11CE5A-8A75-4985-5F52-D3D6B31F7EF7}"/>
              </a:ext>
            </a:extLst>
          </p:cNvPr>
          <p:cNvSpPr/>
          <p:nvPr/>
        </p:nvSpPr>
        <p:spPr>
          <a:xfrm>
            <a:off x="2987824" y="2304764"/>
            <a:ext cx="1218510" cy="1124236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65A9D89D-6FED-1D4E-D20D-560221A0B50D}"/>
              </a:ext>
            </a:extLst>
          </p:cNvPr>
          <p:cNvSpPr/>
          <p:nvPr/>
        </p:nvSpPr>
        <p:spPr>
          <a:xfrm>
            <a:off x="2987824" y="3573016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8" name="スマイル 7">
            <a:extLst>
              <a:ext uri="{FF2B5EF4-FFF2-40B4-BE49-F238E27FC236}">
                <a16:creationId xmlns:a16="http://schemas.microsoft.com/office/drawing/2014/main" id="{CC4861C3-1727-0233-1C3F-68D771DBF334}"/>
              </a:ext>
            </a:extLst>
          </p:cNvPr>
          <p:cNvSpPr/>
          <p:nvPr/>
        </p:nvSpPr>
        <p:spPr>
          <a:xfrm>
            <a:off x="2987824" y="483533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9" name="スマイル 8">
            <a:extLst>
              <a:ext uri="{FF2B5EF4-FFF2-40B4-BE49-F238E27FC236}">
                <a16:creationId xmlns:a16="http://schemas.microsoft.com/office/drawing/2014/main" id="{4E833964-CFEA-CEA8-A8AC-F9F6C662F4E8}"/>
              </a:ext>
            </a:extLst>
          </p:cNvPr>
          <p:cNvSpPr/>
          <p:nvPr/>
        </p:nvSpPr>
        <p:spPr>
          <a:xfrm>
            <a:off x="4945762" y="2304764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0" name="スマイル 9">
            <a:extLst>
              <a:ext uri="{FF2B5EF4-FFF2-40B4-BE49-F238E27FC236}">
                <a16:creationId xmlns:a16="http://schemas.microsoft.com/office/drawing/2014/main" id="{29485F37-2FA0-C569-CBD6-CE0361073880}"/>
              </a:ext>
            </a:extLst>
          </p:cNvPr>
          <p:cNvSpPr/>
          <p:nvPr/>
        </p:nvSpPr>
        <p:spPr>
          <a:xfrm>
            <a:off x="4945762" y="3573016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1" name="スマイル 10">
            <a:extLst>
              <a:ext uri="{FF2B5EF4-FFF2-40B4-BE49-F238E27FC236}">
                <a16:creationId xmlns:a16="http://schemas.microsoft.com/office/drawing/2014/main" id="{0068BF08-2892-DEF5-7BB3-9905DDCB7744}"/>
              </a:ext>
            </a:extLst>
          </p:cNvPr>
          <p:cNvSpPr/>
          <p:nvPr/>
        </p:nvSpPr>
        <p:spPr>
          <a:xfrm>
            <a:off x="4945762" y="483533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E9CDC36-E4AD-B6C6-A9F5-531D7A6D1C35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4572000" y="1945464"/>
            <a:ext cx="0" cy="415218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4226EF9-5CAB-197F-6D81-04D4F04E720A}"/>
              </a:ext>
            </a:extLst>
          </p:cNvPr>
          <p:cNvSpPr txBox="1"/>
          <p:nvPr/>
        </p:nvSpPr>
        <p:spPr>
          <a:xfrm>
            <a:off x="2881360" y="1385937"/>
            <a:ext cx="14314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76596B1-CC76-206A-EA75-054989E63B23}"/>
              </a:ext>
            </a:extLst>
          </p:cNvPr>
          <p:cNvSpPr txBox="1"/>
          <p:nvPr/>
        </p:nvSpPr>
        <p:spPr>
          <a:xfrm>
            <a:off x="4844957" y="1385937"/>
            <a:ext cx="14314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117191E9-F669-957E-D8FA-8F208DE967F2}"/>
              </a:ext>
            </a:extLst>
          </p:cNvPr>
          <p:cNvSpPr/>
          <p:nvPr/>
        </p:nvSpPr>
        <p:spPr>
          <a:xfrm>
            <a:off x="286553" y="1921187"/>
            <a:ext cx="2160240" cy="1366831"/>
          </a:xfrm>
          <a:prstGeom prst="wedgeRoundRectCallout">
            <a:avLst>
              <a:gd name="adj1" fmla="val 76611"/>
              <a:gd name="adj2" fmla="val 49957"/>
              <a:gd name="adj3" fmla="val 1666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0000"/>
                </a:solidFill>
                <a:latin typeface="Arial Black" panose="020B0A04020102020204" pitchFamily="34" charset="0"/>
              </a:rPr>
              <a:t>reason</a:t>
            </a:r>
          </a:p>
          <a:p>
            <a:pPr algn="ctr"/>
            <a:r>
              <a:rPr kumimoji="1" lang="en-US" altLang="ja-JP" sz="2400" dirty="0">
                <a:solidFill>
                  <a:srgbClr val="FF0000"/>
                </a:solidFill>
                <a:latin typeface="Arial Black" panose="020B0A04020102020204" pitchFamily="34" charset="0"/>
              </a:rPr>
              <a:t>&amp;</a:t>
            </a:r>
          </a:p>
          <a:p>
            <a:pPr algn="ctr"/>
            <a:r>
              <a:rPr lang="en-US" altLang="ja-JP" sz="2400" dirty="0">
                <a:solidFill>
                  <a:srgbClr val="FF0000"/>
                </a:solidFill>
                <a:latin typeface="Arial Black" panose="020B0A04020102020204" pitchFamily="34" charset="0"/>
              </a:rPr>
              <a:t>example</a:t>
            </a:r>
            <a:endParaRPr kumimoji="1" lang="ja-JP" alt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66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602683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606043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AAE278-A8AA-85D9-7795-8A1AD387394F}"/>
              </a:ext>
            </a:extLst>
          </p:cNvPr>
          <p:cNvSpPr/>
          <p:nvPr/>
        </p:nvSpPr>
        <p:spPr>
          <a:xfrm>
            <a:off x="2663788" y="1921187"/>
            <a:ext cx="3816424" cy="4176464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5" name="スマイル 4">
            <a:extLst>
              <a:ext uri="{FF2B5EF4-FFF2-40B4-BE49-F238E27FC236}">
                <a16:creationId xmlns:a16="http://schemas.microsoft.com/office/drawing/2014/main" id="{4C11CE5A-8A75-4985-5F52-D3D6B31F7EF7}"/>
              </a:ext>
            </a:extLst>
          </p:cNvPr>
          <p:cNvSpPr/>
          <p:nvPr/>
        </p:nvSpPr>
        <p:spPr>
          <a:xfrm>
            <a:off x="2987824" y="2304764"/>
            <a:ext cx="1218510" cy="1124236"/>
          </a:xfrm>
          <a:prstGeom prst="smileyFac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65A9D89D-6FED-1D4E-D20D-560221A0B50D}"/>
              </a:ext>
            </a:extLst>
          </p:cNvPr>
          <p:cNvSpPr/>
          <p:nvPr/>
        </p:nvSpPr>
        <p:spPr>
          <a:xfrm>
            <a:off x="2987824" y="3573016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8" name="スマイル 7">
            <a:extLst>
              <a:ext uri="{FF2B5EF4-FFF2-40B4-BE49-F238E27FC236}">
                <a16:creationId xmlns:a16="http://schemas.microsoft.com/office/drawing/2014/main" id="{CC4861C3-1727-0233-1C3F-68D771DBF334}"/>
              </a:ext>
            </a:extLst>
          </p:cNvPr>
          <p:cNvSpPr/>
          <p:nvPr/>
        </p:nvSpPr>
        <p:spPr>
          <a:xfrm>
            <a:off x="2987824" y="483533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9" name="スマイル 8">
            <a:extLst>
              <a:ext uri="{FF2B5EF4-FFF2-40B4-BE49-F238E27FC236}">
                <a16:creationId xmlns:a16="http://schemas.microsoft.com/office/drawing/2014/main" id="{4E833964-CFEA-CEA8-A8AC-F9F6C662F4E8}"/>
              </a:ext>
            </a:extLst>
          </p:cNvPr>
          <p:cNvSpPr/>
          <p:nvPr/>
        </p:nvSpPr>
        <p:spPr>
          <a:xfrm>
            <a:off x="4945762" y="2304764"/>
            <a:ext cx="1218510" cy="1124236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0" name="スマイル 9">
            <a:extLst>
              <a:ext uri="{FF2B5EF4-FFF2-40B4-BE49-F238E27FC236}">
                <a16:creationId xmlns:a16="http://schemas.microsoft.com/office/drawing/2014/main" id="{29485F37-2FA0-C569-CBD6-CE0361073880}"/>
              </a:ext>
            </a:extLst>
          </p:cNvPr>
          <p:cNvSpPr/>
          <p:nvPr/>
        </p:nvSpPr>
        <p:spPr>
          <a:xfrm>
            <a:off x="4945762" y="3573016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1" name="スマイル 10">
            <a:extLst>
              <a:ext uri="{FF2B5EF4-FFF2-40B4-BE49-F238E27FC236}">
                <a16:creationId xmlns:a16="http://schemas.microsoft.com/office/drawing/2014/main" id="{0068BF08-2892-DEF5-7BB3-9905DDCB7744}"/>
              </a:ext>
            </a:extLst>
          </p:cNvPr>
          <p:cNvSpPr/>
          <p:nvPr/>
        </p:nvSpPr>
        <p:spPr>
          <a:xfrm>
            <a:off x="4945762" y="483533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E9CDC36-E4AD-B6C6-A9F5-531D7A6D1C35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4572000" y="1945464"/>
            <a:ext cx="0" cy="415218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4226EF9-5CAB-197F-6D81-04D4F04E720A}"/>
              </a:ext>
            </a:extLst>
          </p:cNvPr>
          <p:cNvSpPr txBox="1"/>
          <p:nvPr/>
        </p:nvSpPr>
        <p:spPr>
          <a:xfrm>
            <a:off x="2881360" y="1385937"/>
            <a:ext cx="14314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76596B1-CC76-206A-EA75-054989E63B23}"/>
              </a:ext>
            </a:extLst>
          </p:cNvPr>
          <p:cNvSpPr txBox="1"/>
          <p:nvPr/>
        </p:nvSpPr>
        <p:spPr>
          <a:xfrm>
            <a:off x="4844957" y="1385937"/>
            <a:ext cx="14314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117191E9-F669-957E-D8FA-8F208DE967F2}"/>
              </a:ext>
            </a:extLst>
          </p:cNvPr>
          <p:cNvSpPr/>
          <p:nvPr/>
        </p:nvSpPr>
        <p:spPr>
          <a:xfrm>
            <a:off x="6697784" y="1921187"/>
            <a:ext cx="2160240" cy="1366831"/>
          </a:xfrm>
          <a:prstGeom prst="wedgeRoundRectCallout">
            <a:avLst>
              <a:gd name="adj1" fmla="val -78594"/>
              <a:gd name="adj2" fmla="val 52048"/>
              <a:gd name="adj3" fmla="val 1666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reason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example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HGS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77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602683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606043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AAE278-A8AA-85D9-7795-8A1AD387394F}"/>
              </a:ext>
            </a:extLst>
          </p:cNvPr>
          <p:cNvSpPr/>
          <p:nvPr/>
        </p:nvSpPr>
        <p:spPr>
          <a:xfrm>
            <a:off x="2663788" y="1921187"/>
            <a:ext cx="3816424" cy="4176464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5" name="スマイル 4">
            <a:extLst>
              <a:ext uri="{FF2B5EF4-FFF2-40B4-BE49-F238E27FC236}">
                <a16:creationId xmlns:a16="http://schemas.microsoft.com/office/drawing/2014/main" id="{4C11CE5A-8A75-4985-5F52-D3D6B31F7EF7}"/>
              </a:ext>
            </a:extLst>
          </p:cNvPr>
          <p:cNvSpPr/>
          <p:nvPr/>
        </p:nvSpPr>
        <p:spPr>
          <a:xfrm>
            <a:off x="2987824" y="2304764"/>
            <a:ext cx="1218510" cy="1124236"/>
          </a:xfrm>
          <a:prstGeom prst="smileyFac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65A9D89D-6FED-1D4E-D20D-560221A0B50D}"/>
              </a:ext>
            </a:extLst>
          </p:cNvPr>
          <p:cNvSpPr/>
          <p:nvPr/>
        </p:nvSpPr>
        <p:spPr>
          <a:xfrm>
            <a:off x="2987824" y="3573016"/>
            <a:ext cx="1218510" cy="1124236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8" name="スマイル 7">
            <a:extLst>
              <a:ext uri="{FF2B5EF4-FFF2-40B4-BE49-F238E27FC236}">
                <a16:creationId xmlns:a16="http://schemas.microsoft.com/office/drawing/2014/main" id="{CC4861C3-1727-0233-1C3F-68D771DBF334}"/>
              </a:ext>
            </a:extLst>
          </p:cNvPr>
          <p:cNvSpPr/>
          <p:nvPr/>
        </p:nvSpPr>
        <p:spPr>
          <a:xfrm>
            <a:off x="2987824" y="483533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9" name="スマイル 8">
            <a:extLst>
              <a:ext uri="{FF2B5EF4-FFF2-40B4-BE49-F238E27FC236}">
                <a16:creationId xmlns:a16="http://schemas.microsoft.com/office/drawing/2014/main" id="{4E833964-CFEA-CEA8-A8AC-F9F6C662F4E8}"/>
              </a:ext>
            </a:extLst>
          </p:cNvPr>
          <p:cNvSpPr/>
          <p:nvPr/>
        </p:nvSpPr>
        <p:spPr>
          <a:xfrm>
            <a:off x="4945762" y="2304764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0" name="スマイル 9">
            <a:extLst>
              <a:ext uri="{FF2B5EF4-FFF2-40B4-BE49-F238E27FC236}">
                <a16:creationId xmlns:a16="http://schemas.microsoft.com/office/drawing/2014/main" id="{29485F37-2FA0-C569-CBD6-CE0361073880}"/>
              </a:ext>
            </a:extLst>
          </p:cNvPr>
          <p:cNvSpPr/>
          <p:nvPr/>
        </p:nvSpPr>
        <p:spPr>
          <a:xfrm>
            <a:off x="4945762" y="3573016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1" name="スマイル 10">
            <a:extLst>
              <a:ext uri="{FF2B5EF4-FFF2-40B4-BE49-F238E27FC236}">
                <a16:creationId xmlns:a16="http://schemas.microsoft.com/office/drawing/2014/main" id="{0068BF08-2892-DEF5-7BB3-9905DDCB7744}"/>
              </a:ext>
            </a:extLst>
          </p:cNvPr>
          <p:cNvSpPr/>
          <p:nvPr/>
        </p:nvSpPr>
        <p:spPr>
          <a:xfrm>
            <a:off x="4945762" y="483533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E9CDC36-E4AD-B6C6-A9F5-531D7A6D1C35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4572000" y="1945464"/>
            <a:ext cx="0" cy="415218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4226EF9-5CAB-197F-6D81-04D4F04E720A}"/>
              </a:ext>
            </a:extLst>
          </p:cNvPr>
          <p:cNvSpPr txBox="1"/>
          <p:nvPr/>
        </p:nvSpPr>
        <p:spPr>
          <a:xfrm>
            <a:off x="2881360" y="1385937"/>
            <a:ext cx="14314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76596B1-CC76-206A-EA75-054989E63B23}"/>
              </a:ext>
            </a:extLst>
          </p:cNvPr>
          <p:cNvSpPr txBox="1"/>
          <p:nvPr/>
        </p:nvSpPr>
        <p:spPr>
          <a:xfrm>
            <a:off x="4844957" y="1385937"/>
            <a:ext cx="14314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117191E9-F669-957E-D8FA-8F208DE967F2}"/>
              </a:ext>
            </a:extLst>
          </p:cNvPr>
          <p:cNvSpPr/>
          <p:nvPr/>
        </p:nvSpPr>
        <p:spPr>
          <a:xfrm>
            <a:off x="291183" y="3212976"/>
            <a:ext cx="2160240" cy="1366831"/>
          </a:xfrm>
          <a:prstGeom prst="wedgeRoundRectCallout">
            <a:avLst>
              <a:gd name="adj1" fmla="val 76611"/>
              <a:gd name="adj2" fmla="val 49957"/>
              <a:gd name="adj3" fmla="val 1666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reason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example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HGS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20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602683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606043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AAE278-A8AA-85D9-7795-8A1AD387394F}"/>
              </a:ext>
            </a:extLst>
          </p:cNvPr>
          <p:cNvSpPr/>
          <p:nvPr/>
        </p:nvSpPr>
        <p:spPr>
          <a:xfrm>
            <a:off x="2663788" y="1921187"/>
            <a:ext cx="3816424" cy="4176464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5" name="スマイル 4">
            <a:extLst>
              <a:ext uri="{FF2B5EF4-FFF2-40B4-BE49-F238E27FC236}">
                <a16:creationId xmlns:a16="http://schemas.microsoft.com/office/drawing/2014/main" id="{4C11CE5A-8A75-4985-5F52-D3D6B31F7EF7}"/>
              </a:ext>
            </a:extLst>
          </p:cNvPr>
          <p:cNvSpPr/>
          <p:nvPr/>
        </p:nvSpPr>
        <p:spPr>
          <a:xfrm>
            <a:off x="2987824" y="2304764"/>
            <a:ext cx="1218510" cy="1124236"/>
          </a:xfrm>
          <a:prstGeom prst="smileyFac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65A9D89D-6FED-1D4E-D20D-560221A0B50D}"/>
              </a:ext>
            </a:extLst>
          </p:cNvPr>
          <p:cNvSpPr/>
          <p:nvPr/>
        </p:nvSpPr>
        <p:spPr>
          <a:xfrm>
            <a:off x="2987824" y="3573016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8" name="スマイル 7">
            <a:extLst>
              <a:ext uri="{FF2B5EF4-FFF2-40B4-BE49-F238E27FC236}">
                <a16:creationId xmlns:a16="http://schemas.microsoft.com/office/drawing/2014/main" id="{CC4861C3-1727-0233-1C3F-68D771DBF334}"/>
              </a:ext>
            </a:extLst>
          </p:cNvPr>
          <p:cNvSpPr/>
          <p:nvPr/>
        </p:nvSpPr>
        <p:spPr>
          <a:xfrm>
            <a:off x="2987824" y="483533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9" name="スマイル 8">
            <a:extLst>
              <a:ext uri="{FF2B5EF4-FFF2-40B4-BE49-F238E27FC236}">
                <a16:creationId xmlns:a16="http://schemas.microsoft.com/office/drawing/2014/main" id="{4E833964-CFEA-CEA8-A8AC-F9F6C662F4E8}"/>
              </a:ext>
            </a:extLst>
          </p:cNvPr>
          <p:cNvSpPr/>
          <p:nvPr/>
        </p:nvSpPr>
        <p:spPr>
          <a:xfrm>
            <a:off x="4945762" y="2304764"/>
            <a:ext cx="1218510" cy="1124236"/>
          </a:xfrm>
          <a:prstGeom prst="smileyFac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0" name="スマイル 9">
            <a:extLst>
              <a:ext uri="{FF2B5EF4-FFF2-40B4-BE49-F238E27FC236}">
                <a16:creationId xmlns:a16="http://schemas.microsoft.com/office/drawing/2014/main" id="{29485F37-2FA0-C569-CBD6-CE0361073880}"/>
              </a:ext>
            </a:extLst>
          </p:cNvPr>
          <p:cNvSpPr/>
          <p:nvPr/>
        </p:nvSpPr>
        <p:spPr>
          <a:xfrm>
            <a:off x="4945762" y="3573016"/>
            <a:ext cx="1218510" cy="1124236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1" name="スマイル 10">
            <a:extLst>
              <a:ext uri="{FF2B5EF4-FFF2-40B4-BE49-F238E27FC236}">
                <a16:creationId xmlns:a16="http://schemas.microsoft.com/office/drawing/2014/main" id="{0068BF08-2892-DEF5-7BB3-9905DDCB7744}"/>
              </a:ext>
            </a:extLst>
          </p:cNvPr>
          <p:cNvSpPr/>
          <p:nvPr/>
        </p:nvSpPr>
        <p:spPr>
          <a:xfrm>
            <a:off x="4945762" y="483533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E9CDC36-E4AD-B6C6-A9F5-531D7A6D1C35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4572000" y="1945464"/>
            <a:ext cx="0" cy="415218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4226EF9-5CAB-197F-6D81-04D4F04E720A}"/>
              </a:ext>
            </a:extLst>
          </p:cNvPr>
          <p:cNvSpPr txBox="1"/>
          <p:nvPr/>
        </p:nvSpPr>
        <p:spPr>
          <a:xfrm>
            <a:off x="2881360" y="1385937"/>
            <a:ext cx="14314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76596B1-CC76-206A-EA75-054989E63B23}"/>
              </a:ext>
            </a:extLst>
          </p:cNvPr>
          <p:cNvSpPr txBox="1"/>
          <p:nvPr/>
        </p:nvSpPr>
        <p:spPr>
          <a:xfrm>
            <a:off x="4844957" y="1385937"/>
            <a:ext cx="14314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117191E9-F669-957E-D8FA-8F208DE967F2}"/>
              </a:ext>
            </a:extLst>
          </p:cNvPr>
          <p:cNvSpPr/>
          <p:nvPr/>
        </p:nvSpPr>
        <p:spPr>
          <a:xfrm>
            <a:off x="6660232" y="3308380"/>
            <a:ext cx="2160240" cy="1366831"/>
          </a:xfrm>
          <a:prstGeom prst="wedgeRoundRectCallout">
            <a:avLst>
              <a:gd name="adj1" fmla="val -78594"/>
              <a:gd name="adj2" fmla="val 52048"/>
              <a:gd name="adj3" fmla="val 1666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reason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example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HGS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12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602683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606043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AAE278-A8AA-85D9-7795-8A1AD387394F}"/>
              </a:ext>
            </a:extLst>
          </p:cNvPr>
          <p:cNvSpPr/>
          <p:nvPr/>
        </p:nvSpPr>
        <p:spPr>
          <a:xfrm>
            <a:off x="2663788" y="1921187"/>
            <a:ext cx="3816424" cy="4176464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5" name="スマイル 4">
            <a:extLst>
              <a:ext uri="{FF2B5EF4-FFF2-40B4-BE49-F238E27FC236}">
                <a16:creationId xmlns:a16="http://schemas.microsoft.com/office/drawing/2014/main" id="{4C11CE5A-8A75-4985-5F52-D3D6B31F7EF7}"/>
              </a:ext>
            </a:extLst>
          </p:cNvPr>
          <p:cNvSpPr/>
          <p:nvPr/>
        </p:nvSpPr>
        <p:spPr>
          <a:xfrm>
            <a:off x="2987824" y="2304764"/>
            <a:ext cx="1218510" cy="1124236"/>
          </a:xfrm>
          <a:prstGeom prst="smileyFac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65A9D89D-6FED-1D4E-D20D-560221A0B50D}"/>
              </a:ext>
            </a:extLst>
          </p:cNvPr>
          <p:cNvSpPr/>
          <p:nvPr/>
        </p:nvSpPr>
        <p:spPr>
          <a:xfrm>
            <a:off x="2987824" y="3573016"/>
            <a:ext cx="1218510" cy="1124236"/>
          </a:xfrm>
          <a:prstGeom prst="smileyFac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8" name="スマイル 7">
            <a:extLst>
              <a:ext uri="{FF2B5EF4-FFF2-40B4-BE49-F238E27FC236}">
                <a16:creationId xmlns:a16="http://schemas.microsoft.com/office/drawing/2014/main" id="{CC4861C3-1727-0233-1C3F-68D771DBF334}"/>
              </a:ext>
            </a:extLst>
          </p:cNvPr>
          <p:cNvSpPr/>
          <p:nvPr/>
        </p:nvSpPr>
        <p:spPr>
          <a:xfrm>
            <a:off x="2987824" y="4835333"/>
            <a:ext cx="1218510" cy="1124236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9" name="スマイル 8">
            <a:extLst>
              <a:ext uri="{FF2B5EF4-FFF2-40B4-BE49-F238E27FC236}">
                <a16:creationId xmlns:a16="http://schemas.microsoft.com/office/drawing/2014/main" id="{4E833964-CFEA-CEA8-A8AC-F9F6C662F4E8}"/>
              </a:ext>
            </a:extLst>
          </p:cNvPr>
          <p:cNvSpPr/>
          <p:nvPr/>
        </p:nvSpPr>
        <p:spPr>
          <a:xfrm>
            <a:off x="4945762" y="2304764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0" name="スマイル 9">
            <a:extLst>
              <a:ext uri="{FF2B5EF4-FFF2-40B4-BE49-F238E27FC236}">
                <a16:creationId xmlns:a16="http://schemas.microsoft.com/office/drawing/2014/main" id="{29485F37-2FA0-C569-CBD6-CE0361073880}"/>
              </a:ext>
            </a:extLst>
          </p:cNvPr>
          <p:cNvSpPr/>
          <p:nvPr/>
        </p:nvSpPr>
        <p:spPr>
          <a:xfrm>
            <a:off x="4945762" y="3573016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1" name="スマイル 10">
            <a:extLst>
              <a:ext uri="{FF2B5EF4-FFF2-40B4-BE49-F238E27FC236}">
                <a16:creationId xmlns:a16="http://schemas.microsoft.com/office/drawing/2014/main" id="{0068BF08-2892-DEF5-7BB3-9905DDCB7744}"/>
              </a:ext>
            </a:extLst>
          </p:cNvPr>
          <p:cNvSpPr/>
          <p:nvPr/>
        </p:nvSpPr>
        <p:spPr>
          <a:xfrm>
            <a:off x="4945762" y="483533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E9CDC36-E4AD-B6C6-A9F5-531D7A6D1C35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4572000" y="1945464"/>
            <a:ext cx="0" cy="415218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4226EF9-5CAB-197F-6D81-04D4F04E720A}"/>
              </a:ext>
            </a:extLst>
          </p:cNvPr>
          <p:cNvSpPr txBox="1"/>
          <p:nvPr/>
        </p:nvSpPr>
        <p:spPr>
          <a:xfrm>
            <a:off x="2881360" y="1385937"/>
            <a:ext cx="14314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76596B1-CC76-206A-EA75-054989E63B23}"/>
              </a:ext>
            </a:extLst>
          </p:cNvPr>
          <p:cNvSpPr txBox="1"/>
          <p:nvPr/>
        </p:nvSpPr>
        <p:spPr>
          <a:xfrm>
            <a:off x="4844957" y="1385937"/>
            <a:ext cx="14314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117191E9-F669-957E-D8FA-8F208DE967F2}"/>
              </a:ext>
            </a:extLst>
          </p:cNvPr>
          <p:cNvSpPr/>
          <p:nvPr/>
        </p:nvSpPr>
        <p:spPr>
          <a:xfrm>
            <a:off x="305272" y="4548908"/>
            <a:ext cx="2160240" cy="1366831"/>
          </a:xfrm>
          <a:prstGeom prst="wedgeRoundRectCallout">
            <a:avLst>
              <a:gd name="adj1" fmla="val 76611"/>
              <a:gd name="adj2" fmla="val 49957"/>
              <a:gd name="adj3" fmla="val 1666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reason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example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HGS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42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151727"/>
            <a:ext cx="849694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What 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language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do you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want to learn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other than English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？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kumimoji="1" lang="en-US" altLang="ja-JP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2 min </a:t>
            </a:r>
            <a:r>
              <a:rPr kumimoji="1" lang="ja-JP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⇒ </a:t>
            </a:r>
            <a:r>
              <a:rPr lang="en-US" altLang="ja-JP" sz="4000" i="1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1</a:t>
            </a:r>
            <a:r>
              <a:rPr kumimoji="1" lang="en-US" altLang="ja-JP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min</a:t>
            </a:r>
            <a:r>
              <a:rPr kumimoji="1" lang="ja-JP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）</a:t>
            </a:r>
            <a:endParaRPr kumimoji="1" lang="en-US" altLang="ja-JP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86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602683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606043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AAE278-A8AA-85D9-7795-8A1AD387394F}"/>
              </a:ext>
            </a:extLst>
          </p:cNvPr>
          <p:cNvSpPr/>
          <p:nvPr/>
        </p:nvSpPr>
        <p:spPr>
          <a:xfrm>
            <a:off x="2663788" y="1921187"/>
            <a:ext cx="3816424" cy="4176464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5" name="スマイル 4">
            <a:extLst>
              <a:ext uri="{FF2B5EF4-FFF2-40B4-BE49-F238E27FC236}">
                <a16:creationId xmlns:a16="http://schemas.microsoft.com/office/drawing/2014/main" id="{4C11CE5A-8A75-4985-5F52-D3D6B31F7EF7}"/>
              </a:ext>
            </a:extLst>
          </p:cNvPr>
          <p:cNvSpPr/>
          <p:nvPr/>
        </p:nvSpPr>
        <p:spPr>
          <a:xfrm>
            <a:off x="2987824" y="2304764"/>
            <a:ext cx="1218510" cy="1124236"/>
          </a:xfrm>
          <a:prstGeom prst="smileyFac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65A9D89D-6FED-1D4E-D20D-560221A0B50D}"/>
              </a:ext>
            </a:extLst>
          </p:cNvPr>
          <p:cNvSpPr/>
          <p:nvPr/>
        </p:nvSpPr>
        <p:spPr>
          <a:xfrm>
            <a:off x="2987824" y="3573016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8" name="スマイル 7">
            <a:extLst>
              <a:ext uri="{FF2B5EF4-FFF2-40B4-BE49-F238E27FC236}">
                <a16:creationId xmlns:a16="http://schemas.microsoft.com/office/drawing/2014/main" id="{CC4861C3-1727-0233-1C3F-68D771DBF334}"/>
              </a:ext>
            </a:extLst>
          </p:cNvPr>
          <p:cNvSpPr/>
          <p:nvPr/>
        </p:nvSpPr>
        <p:spPr>
          <a:xfrm>
            <a:off x="2987824" y="483533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9" name="スマイル 8">
            <a:extLst>
              <a:ext uri="{FF2B5EF4-FFF2-40B4-BE49-F238E27FC236}">
                <a16:creationId xmlns:a16="http://schemas.microsoft.com/office/drawing/2014/main" id="{4E833964-CFEA-CEA8-A8AC-F9F6C662F4E8}"/>
              </a:ext>
            </a:extLst>
          </p:cNvPr>
          <p:cNvSpPr/>
          <p:nvPr/>
        </p:nvSpPr>
        <p:spPr>
          <a:xfrm>
            <a:off x="4945762" y="2304764"/>
            <a:ext cx="1218510" cy="1124236"/>
          </a:xfrm>
          <a:prstGeom prst="smileyFac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0" name="スマイル 9">
            <a:extLst>
              <a:ext uri="{FF2B5EF4-FFF2-40B4-BE49-F238E27FC236}">
                <a16:creationId xmlns:a16="http://schemas.microsoft.com/office/drawing/2014/main" id="{29485F37-2FA0-C569-CBD6-CE0361073880}"/>
              </a:ext>
            </a:extLst>
          </p:cNvPr>
          <p:cNvSpPr/>
          <p:nvPr/>
        </p:nvSpPr>
        <p:spPr>
          <a:xfrm>
            <a:off x="4945762" y="3573016"/>
            <a:ext cx="1218510" cy="1124236"/>
          </a:xfrm>
          <a:prstGeom prst="smileyFac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1" name="スマイル 10">
            <a:extLst>
              <a:ext uri="{FF2B5EF4-FFF2-40B4-BE49-F238E27FC236}">
                <a16:creationId xmlns:a16="http://schemas.microsoft.com/office/drawing/2014/main" id="{0068BF08-2892-DEF5-7BB3-9905DDCB7744}"/>
              </a:ext>
            </a:extLst>
          </p:cNvPr>
          <p:cNvSpPr/>
          <p:nvPr/>
        </p:nvSpPr>
        <p:spPr>
          <a:xfrm>
            <a:off x="4945762" y="4835333"/>
            <a:ext cx="1218510" cy="1124236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E9CDC36-E4AD-B6C6-A9F5-531D7A6D1C35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4572000" y="1945464"/>
            <a:ext cx="0" cy="415218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4226EF9-5CAB-197F-6D81-04D4F04E720A}"/>
              </a:ext>
            </a:extLst>
          </p:cNvPr>
          <p:cNvSpPr txBox="1"/>
          <p:nvPr/>
        </p:nvSpPr>
        <p:spPr>
          <a:xfrm>
            <a:off x="2881360" y="1385937"/>
            <a:ext cx="14314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76596B1-CC76-206A-EA75-054989E63B23}"/>
              </a:ext>
            </a:extLst>
          </p:cNvPr>
          <p:cNvSpPr txBox="1"/>
          <p:nvPr/>
        </p:nvSpPr>
        <p:spPr>
          <a:xfrm>
            <a:off x="4844957" y="1385937"/>
            <a:ext cx="14314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117191E9-F669-957E-D8FA-8F208DE967F2}"/>
              </a:ext>
            </a:extLst>
          </p:cNvPr>
          <p:cNvSpPr/>
          <p:nvPr/>
        </p:nvSpPr>
        <p:spPr>
          <a:xfrm>
            <a:off x="6660232" y="4509120"/>
            <a:ext cx="2160240" cy="1366831"/>
          </a:xfrm>
          <a:prstGeom prst="wedgeRoundRectCallout">
            <a:avLst>
              <a:gd name="adj1" fmla="val -78594"/>
              <a:gd name="adj2" fmla="val 52048"/>
              <a:gd name="adj3" fmla="val 1666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reason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example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HGS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0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602683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606043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  <p:sp>
        <p:nvSpPr>
          <p:cNvPr id="9" name="スマイル 8">
            <a:extLst>
              <a:ext uri="{FF2B5EF4-FFF2-40B4-BE49-F238E27FC236}">
                <a16:creationId xmlns:a16="http://schemas.microsoft.com/office/drawing/2014/main" id="{4E833964-CFEA-CEA8-A8AC-F9F6C662F4E8}"/>
              </a:ext>
            </a:extLst>
          </p:cNvPr>
          <p:cNvSpPr/>
          <p:nvPr/>
        </p:nvSpPr>
        <p:spPr>
          <a:xfrm>
            <a:off x="1043608" y="4509120"/>
            <a:ext cx="1218510" cy="1124236"/>
          </a:xfrm>
          <a:prstGeom prst="smileyFac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117191E9-F669-957E-D8FA-8F208DE967F2}"/>
              </a:ext>
            </a:extLst>
          </p:cNvPr>
          <p:cNvSpPr/>
          <p:nvPr/>
        </p:nvSpPr>
        <p:spPr>
          <a:xfrm>
            <a:off x="3203848" y="1844824"/>
            <a:ext cx="5184576" cy="2806991"/>
          </a:xfrm>
          <a:prstGeom prst="wedgeRoundRectCallout">
            <a:avLst>
              <a:gd name="adj1" fmla="val -65583"/>
              <a:gd name="adj2" fmla="val 81910"/>
              <a:gd name="adj3" fmla="val 1666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schemeClr val="tx1"/>
                </a:solidFill>
                <a:latin typeface="Arial Black" panose="020B0A04020102020204" pitchFamily="34" charset="0"/>
                <a:ea typeface="HGS明朝E" panose="02020900000000000000" pitchFamily="18" charset="-128"/>
              </a:rPr>
              <a:t>You </a:t>
            </a:r>
            <a:r>
              <a:rPr lang="en-US" altLang="ja-JP" sz="3600" dirty="0">
                <a:solidFill>
                  <a:srgbClr val="FF0000"/>
                </a:solidFill>
                <a:latin typeface="Arial Black" panose="020B0A04020102020204" pitchFamily="34" charset="0"/>
                <a:ea typeface="HGS明朝E" panose="02020900000000000000" pitchFamily="18" charset="-128"/>
              </a:rPr>
              <a:t>mean</a:t>
            </a:r>
            <a:r>
              <a:rPr lang="en-US" altLang="ja-JP" sz="3600" dirty="0">
                <a:solidFill>
                  <a:schemeClr val="tx1"/>
                </a:solidFill>
                <a:latin typeface="Arial Black" panose="020B0A04020102020204" pitchFamily="34" charset="0"/>
                <a:ea typeface="HGS明朝E" panose="02020900000000000000" pitchFamily="18" charset="-128"/>
              </a:rPr>
              <a:t>…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But I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thin</a:t>
            </a:r>
            <a:r>
              <a:rPr lang="en-US" altLang="ja-JP" sz="3600" dirty="0">
                <a:solidFill>
                  <a:srgbClr val="FF0000"/>
                </a:solidFill>
                <a:latin typeface="Arial Black" panose="020B0A04020102020204" pitchFamily="34" charset="0"/>
                <a:ea typeface="HGS明朝E" panose="02020900000000000000" pitchFamily="18" charset="-128"/>
              </a:rPr>
              <a:t>k</a:t>
            </a:r>
            <a:r>
              <a:rPr lang="en-US" altLang="ja-JP" sz="3600" dirty="0">
                <a:solidFill>
                  <a:schemeClr val="tx1"/>
                </a:solidFill>
                <a:latin typeface="Arial Black" panose="020B0A04020102020204" pitchFamily="34" charset="0"/>
                <a:ea typeface="HGS明朝E" panose="02020900000000000000" pitchFamily="18" charset="-128"/>
              </a:rPr>
              <a:t>…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This is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because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…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schemeClr val="tx1"/>
                </a:solidFill>
                <a:latin typeface="Arial Black" panose="020B0A04020102020204" pitchFamily="34" charset="0"/>
                <a:ea typeface="HGS明朝E" panose="02020900000000000000" pitchFamily="18" charset="-128"/>
              </a:rPr>
              <a:t>For </a:t>
            </a:r>
            <a:r>
              <a:rPr lang="en-US" altLang="ja-JP" sz="3600" dirty="0">
                <a:solidFill>
                  <a:srgbClr val="FF0000"/>
                </a:solidFill>
                <a:latin typeface="Arial Black" panose="020B0A04020102020204" pitchFamily="34" charset="0"/>
                <a:ea typeface="HGS明朝E" panose="02020900000000000000" pitchFamily="18" charset="-128"/>
              </a:rPr>
              <a:t>example</a:t>
            </a:r>
            <a:r>
              <a:rPr lang="en-US" altLang="ja-JP" sz="3600" dirty="0">
                <a:solidFill>
                  <a:schemeClr val="tx1"/>
                </a:solidFill>
                <a:latin typeface="Arial Black" panose="020B0A04020102020204" pitchFamily="34" charset="0"/>
                <a:ea typeface="HGS明朝E" panose="02020900000000000000" pitchFamily="18" charset="-128"/>
              </a:rPr>
              <a:t>,…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HGS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87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602683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606043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AAE278-A8AA-85D9-7795-8A1AD387394F}"/>
              </a:ext>
            </a:extLst>
          </p:cNvPr>
          <p:cNvSpPr/>
          <p:nvPr/>
        </p:nvSpPr>
        <p:spPr>
          <a:xfrm>
            <a:off x="2663788" y="1921187"/>
            <a:ext cx="3816424" cy="4176464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5" name="スマイル 4">
            <a:extLst>
              <a:ext uri="{FF2B5EF4-FFF2-40B4-BE49-F238E27FC236}">
                <a16:creationId xmlns:a16="http://schemas.microsoft.com/office/drawing/2014/main" id="{4C11CE5A-8A75-4985-5F52-D3D6B31F7EF7}"/>
              </a:ext>
            </a:extLst>
          </p:cNvPr>
          <p:cNvSpPr/>
          <p:nvPr/>
        </p:nvSpPr>
        <p:spPr>
          <a:xfrm>
            <a:off x="2987824" y="2304764"/>
            <a:ext cx="1218510" cy="1124236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65A9D89D-6FED-1D4E-D20D-560221A0B50D}"/>
              </a:ext>
            </a:extLst>
          </p:cNvPr>
          <p:cNvSpPr/>
          <p:nvPr/>
        </p:nvSpPr>
        <p:spPr>
          <a:xfrm>
            <a:off x="2987824" y="3573016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8" name="スマイル 7">
            <a:extLst>
              <a:ext uri="{FF2B5EF4-FFF2-40B4-BE49-F238E27FC236}">
                <a16:creationId xmlns:a16="http://schemas.microsoft.com/office/drawing/2014/main" id="{CC4861C3-1727-0233-1C3F-68D771DBF334}"/>
              </a:ext>
            </a:extLst>
          </p:cNvPr>
          <p:cNvSpPr/>
          <p:nvPr/>
        </p:nvSpPr>
        <p:spPr>
          <a:xfrm>
            <a:off x="2987824" y="483533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9" name="スマイル 8">
            <a:extLst>
              <a:ext uri="{FF2B5EF4-FFF2-40B4-BE49-F238E27FC236}">
                <a16:creationId xmlns:a16="http://schemas.microsoft.com/office/drawing/2014/main" id="{4E833964-CFEA-CEA8-A8AC-F9F6C662F4E8}"/>
              </a:ext>
            </a:extLst>
          </p:cNvPr>
          <p:cNvSpPr/>
          <p:nvPr/>
        </p:nvSpPr>
        <p:spPr>
          <a:xfrm>
            <a:off x="4945762" y="2304764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0" name="スマイル 9">
            <a:extLst>
              <a:ext uri="{FF2B5EF4-FFF2-40B4-BE49-F238E27FC236}">
                <a16:creationId xmlns:a16="http://schemas.microsoft.com/office/drawing/2014/main" id="{29485F37-2FA0-C569-CBD6-CE0361073880}"/>
              </a:ext>
            </a:extLst>
          </p:cNvPr>
          <p:cNvSpPr/>
          <p:nvPr/>
        </p:nvSpPr>
        <p:spPr>
          <a:xfrm>
            <a:off x="4945762" y="3573016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1" name="スマイル 10">
            <a:extLst>
              <a:ext uri="{FF2B5EF4-FFF2-40B4-BE49-F238E27FC236}">
                <a16:creationId xmlns:a16="http://schemas.microsoft.com/office/drawing/2014/main" id="{0068BF08-2892-DEF5-7BB3-9905DDCB7744}"/>
              </a:ext>
            </a:extLst>
          </p:cNvPr>
          <p:cNvSpPr/>
          <p:nvPr/>
        </p:nvSpPr>
        <p:spPr>
          <a:xfrm>
            <a:off x="4945762" y="483533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E9CDC36-E4AD-B6C6-A9F5-531D7A6D1C35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4572000" y="1945464"/>
            <a:ext cx="0" cy="415218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4226EF9-5CAB-197F-6D81-04D4F04E720A}"/>
              </a:ext>
            </a:extLst>
          </p:cNvPr>
          <p:cNvSpPr txBox="1"/>
          <p:nvPr/>
        </p:nvSpPr>
        <p:spPr>
          <a:xfrm>
            <a:off x="2881360" y="1385937"/>
            <a:ext cx="14314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76596B1-CC76-206A-EA75-054989E63B23}"/>
              </a:ext>
            </a:extLst>
          </p:cNvPr>
          <p:cNvSpPr txBox="1"/>
          <p:nvPr/>
        </p:nvSpPr>
        <p:spPr>
          <a:xfrm>
            <a:off x="4844957" y="1385937"/>
            <a:ext cx="14314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117191E9-F669-957E-D8FA-8F208DE967F2}"/>
              </a:ext>
            </a:extLst>
          </p:cNvPr>
          <p:cNvSpPr/>
          <p:nvPr/>
        </p:nvSpPr>
        <p:spPr>
          <a:xfrm>
            <a:off x="286553" y="1921187"/>
            <a:ext cx="2160240" cy="1366831"/>
          </a:xfrm>
          <a:prstGeom prst="wedgeRoundRectCallout">
            <a:avLst>
              <a:gd name="adj1" fmla="val 76611"/>
              <a:gd name="adj2" fmla="val 49957"/>
              <a:gd name="adj3" fmla="val 1666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srgbClr val="FF0000"/>
                </a:solidFill>
                <a:latin typeface="Arial Black" panose="020B0A04020102020204" pitchFamily="34" charset="0"/>
                <a:ea typeface="HGS明朝E" panose="02020900000000000000" pitchFamily="18" charset="-128"/>
              </a:rPr>
              <a:t>question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HGS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59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602683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606043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AAE278-A8AA-85D9-7795-8A1AD387394F}"/>
              </a:ext>
            </a:extLst>
          </p:cNvPr>
          <p:cNvSpPr/>
          <p:nvPr/>
        </p:nvSpPr>
        <p:spPr>
          <a:xfrm>
            <a:off x="2663788" y="1921187"/>
            <a:ext cx="3816424" cy="4176464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5" name="スマイル 4">
            <a:extLst>
              <a:ext uri="{FF2B5EF4-FFF2-40B4-BE49-F238E27FC236}">
                <a16:creationId xmlns:a16="http://schemas.microsoft.com/office/drawing/2014/main" id="{4C11CE5A-8A75-4985-5F52-D3D6B31F7EF7}"/>
              </a:ext>
            </a:extLst>
          </p:cNvPr>
          <p:cNvSpPr/>
          <p:nvPr/>
        </p:nvSpPr>
        <p:spPr>
          <a:xfrm>
            <a:off x="2987824" y="2304764"/>
            <a:ext cx="1218510" cy="1124236"/>
          </a:xfrm>
          <a:prstGeom prst="smileyFac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65A9D89D-6FED-1D4E-D20D-560221A0B50D}"/>
              </a:ext>
            </a:extLst>
          </p:cNvPr>
          <p:cNvSpPr/>
          <p:nvPr/>
        </p:nvSpPr>
        <p:spPr>
          <a:xfrm>
            <a:off x="2987824" y="3573016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8" name="スマイル 7">
            <a:extLst>
              <a:ext uri="{FF2B5EF4-FFF2-40B4-BE49-F238E27FC236}">
                <a16:creationId xmlns:a16="http://schemas.microsoft.com/office/drawing/2014/main" id="{CC4861C3-1727-0233-1C3F-68D771DBF334}"/>
              </a:ext>
            </a:extLst>
          </p:cNvPr>
          <p:cNvSpPr/>
          <p:nvPr/>
        </p:nvSpPr>
        <p:spPr>
          <a:xfrm>
            <a:off x="2987824" y="483533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9" name="スマイル 8">
            <a:extLst>
              <a:ext uri="{FF2B5EF4-FFF2-40B4-BE49-F238E27FC236}">
                <a16:creationId xmlns:a16="http://schemas.microsoft.com/office/drawing/2014/main" id="{4E833964-CFEA-CEA8-A8AC-F9F6C662F4E8}"/>
              </a:ext>
            </a:extLst>
          </p:cNvPr>
          <p:cNvSpPr/>
          <p:nvPr/>
        </p:nvSpPr>
        <p:spPr>
          <a:xfrm>
            <a:off x="4945762" y="2304764"/>
            <a:ext cx="1218510" cy="1124236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0" name="スマイル 9">
            <a:extLst>
              <a:ext uri="{FF2B5EF4-FFF2-40B4-BE49-F238E27FC236}">
                <a16:creationId xmlns:a16="http://schemas.microsoft.com/office/drawing/2014/main" id="{29485F37-2FA0-C569-CBD6-CE0361073880}"/>
              </a:ext>
            </a:extLst>
          </p:cNvPr>
          <p:cNvSpPr/>
          <p:nvPr/>
        </p:nvSpPr>
        <p:spPr>
          <a:xfrm>
            <a:off x="4945762" y="3573016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1" name="スマイル 10">
            <a:extLst>
              <a:ext uri="{FF2B5EF4-FFF2-40B4-BE49-F238E27FC236}">
                <a16:creationId xmlns:a16="http://schemas.microsoft.com/office/drawing/2014/main" id="{0068BF08-2892-DEF5-7BB3-9905DDCB7744}"/>
              </a:ext>
            </a:extLst>
          </p:cNvPr>
          <p:cNvSpPr/>
          <p:nvPr/>
        </p:nvSpPr>
        <p:spPr>
          <a:xfrm>
            <a:off x="4945762" y="483533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E9CDC36-E4AD-B6C6-A9F5-531D7A6D1C35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4572000" y="1945464"/>
            <a:ext cx="0" cy="415218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4226EF9-5CAB-197F-6D81-04D4F04E720A}"/>
              </a:ext>
            </a:extLst>
          </p:cNvPr>
          <p:cNvSpPr txBox="1"/>
          <p:nvPr/>
        </p:nvSpPr>
        <p:spPr>
          <a:xfrm>
            <a:off x="2881360" y="1385937"/>
            <a:ext cx="14314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76596B1-CC76-206A-EA75-054989E63B23}"/>
              </a:ext>
            </a:extLst>
          </p:cNvPr>
          <p:cNvSpPr txBox="1"/>
          <p:nvPr/>
        </p:nvSpPr>
        <p:spPr>
          <a:xfrm>
            <a:off x="4844957" y="1385937"/>
            <a:ext cx="14314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117191E9-F669-957E-D8FA-8F208DE967F2}"/>
              </a:ext>
            </a:extLst>
          </p:cNvPr>
          <p:cNvSpPr/>
          <p:nvPr/>
        </p:nvSpPr>
        <p:spPr>
          <a:xfrm>
            <a:off x="6697784" y="1921187"/>
            <a:ext cx="2160240" cy="1366831"/>
          </a:xfrm>
          <a:prstGeom prst="wedgeRoundRectCallout">
            <a:avLst>
              <a:gd name="adj1" fmla="val -78594"/>
              <a:gd name="adj2" fmla="val 52048"/>
              <a:gd name="adj3" fmla="val 1666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srgbClr val="FF0000"/>
                </a:solidFill>
                <a:latin typeface="Arial Black" panose="020B0A04020102020204" pitchFamily="34" charset="0"/>
                <a:ea typeface="HGS明朝E" panose="02020900000000000000" pitchFamily="18" charset="-128"/>
              </a:rPr>
              <a:t>answer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HGS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8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602683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606043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AAE278-A8AA-85D9-7795-8A1AD387394F}"/>
              </a:ext>
            </a:extLst>
          </p:cNvPr>
          <p:cNvSpPr/>
          <p:nvPr/>
        </p:nvSpPr>
        <p:spPr>
          <a:xfrm>
            <a:off x="2663788" y="1921187"/>
            <a:ext cx="3816424" cy="4176464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5" name="スマイル 4">
            <a:extLst>
              <a:ext uri="{FF2B5EF4-FFF2-40B4-BE49-F238E27FC236}">
                <a16:creationId xmlns:a16="http://schemas.microsoft.com/office/drawing/2014/main" id="{4C11CE5A-8A75-4985-5F52-D3D6B31F7EF7}"/>
              </a:ext>
            </a:extLst>
          </p:cNvPr>
          <p:cNvSpPr/>
          <p:nvPr/>
        </p:nvSpPr>
        <p:spPr>
          <a:xfrm>
            <a:off x="2987824" y="2304764"/>
            <a:ext cx="1218510" cy="1124236"/>
          </a:xfrm>
          <a:prstGeom prst="smileyFac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65A9D89D-6FED-1D4E-D20D-560221A0B50D}"/>
              </a:ext>
            </a:extLst>
          </p:cNvPr>
          <p:cNvSpPr/>
          <p:nvPr/>
        </p:nvSpPr>
        <p:spPr>
          <a:xfrm>
            <a:off x="2987824" y="3573016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8" name="スマイル 7">
            <a:extLst>
              <a:ext uri="{FF2B5EF4-FFF2-40B4-BE49-F238E27FC236}">
                <a16:creationId xmlns:a16="http://schemas.microsoft.com/office/drawing/2014/main" id="{CC4861C3-1727-0233-1C3F-68D771DBF334}"/>
              </a:ext>
            </a:extLst>
          </p:cNvPr>
          <p:cNvSpPr/>
          <p:nvPr/>
        </p:nvSpPr>
        <p:spPr>
          <a:xfrm>
            <a:off x="2987824" y="483533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9" name="スマイル 8">
            <a:extLst>
              <a:ext uri="{FF2B5EF4-FFF2-40B4-BE49-F238E27FC236}">
                <a16:creationId xmlns:a16="http://schemas.microsoft.com/office/drawing/2014/main" id="{4E833964-CFEA-CEA8-A8AC-F9F6C662F4E8}"/>
              </a:ext>
            </a:extLst>
          </p:cNvPr>
          <p:cNvSpPr/>
          <p:nvPr/>
        </p:nvSpPr>
        <p:spPr>
          <a:xfrm>
            <a:off x="4945762" y="2304764"/>
            <a:ext cx="1218510" cy="1124236"/>
          </a:xfrm>
          <a:prstGeom prst="smileyFac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0" name="スマイル 9">
            <a:extLst>
              <a:ext uri="{FF2B5EF4-FFF2-40B4-BE49-F238E27FC236}">
                <a16:creationId xmlns:a16="http://schemas.microsoft.com/office/drawing/2014/main" id="{29485F37-2FA0-C569-CBD6-CE0361073880}"/>
              </a:ext>
            </a:extLst>
          </p:cNvPr>
          <p:cNvSpPr/>
          <p:nvPr/>
        </p:nvSpPr>
        <p:spPr>
          <a:xfrm>
            <a:off x="4945762" y="3573016"/>
            <a:ext cx="1218510" cy="1124236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1" name="スマイル 10">
            <a:extLst>
              <a:ext uri="{FF2B5EF4-FFF2-40B4-BE49-F238E27FC236}">
                <a16:creationId xmlns:a16="http://schemas.microsoft.com/office/drawing/2014/main" id="{0068BF08-2892-DEF5-7BB3-9905DDCB7744}"/>
              </a:ext>
            </a:extLst>
          </p:cNvPr>
          <p:cNvSpPr/>
          <p:nvPr/>
        </p:nvSpPr>
        <p:spPr>
          <a:xfrm>
            <a:off x="4945762" y="483533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E9CDC36-E4AD-B6C6-A9F5-531D7A6D1C35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4572000" y="1945464"/>
            <a:ext cx="0" cy="415218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4226EF9-5CAB-197F-6D81-04D4F04E720A}"/>
              </a:ext>
            </a:extLst>
          </p:cNvPr>
          <p:cNvSpPr txBox="1"/>
          <p:nvPr/>
        </p:nvSpPr>
        <p:spPr>
          <a:xfrm>
            <a:off x="2881360" y="1385937"/>
            <a:ext cx="14314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76596B1-CC76-206A-EA75-054989E63B23}"/>
              </a:ext>
            </a:extLst>
          </p:cNvPr>
          <p:cNvSpPr txBox="1"/>
          <p:nvPr/>
        </p:nvSpPr>
        <p:spPr>
          <a:xfrm>
            <a:off x="4844957" y="1385937"/>
            <a:ext cx="14314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117191E9-F669-957E-D8FA-8F208DE967F2}"/>
              </a:ext>
            </a:extLst>
          </p:cNvPr>
          <p:cNvSpPr/>
          <p:nvPr/>
        </p:nvSpPr>
        <p:spPr>
          <a:xfrm>
            <a:off x="6660232" y="3308380"/>
            <a:ext cx="2160240" cy="1366831"/>
          </a:xfrm>
          <a:prstGeom prst="wedgeRoundRectCallout">
            <a:avLst>
              <a:gd name="adj1" fmla="val -78594"/>
              <a:gd name="adj2" fmla="val 52048"/>
              <a:gd name="adj3" fmla="val 1666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srgbClr val="FF0000"/>
                </a:solidFill>
                <a:latin typeface="Arial Black" panose="020B0A04020102020204" pitchFamily="34" charset="0"/>
                <a:ea typeface="HGS明朝E" panose="02020900000000000000" pitchFamily="18" charset="-128"/>
              </a:rPr>
              <a:t>question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HGS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94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602683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606043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AAE278-A8AA-85D9-7795-8A1AD387394F}"/>
              </a:ext>
            </a:extLst>
          </p:cNvPr>
          <p:cNvSpPr/>
          <p:nvPr/>
        </p:nvSpPr>
        <p:spPr>
          <a:xfrm>
            <a:off x="2663788" y="1921187"/>
            <a:ext cx="3816424" cy="4176464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5" name="スマイル 4">
            <a:extLst>
              <a:ext uri="{FF2B5EF4-FFF2-40B4-BE49-F238E27FC236}">
                <a16:creationId xmlns:a16="http://schemas.microsoft.com/office/drawing/2014/main" id="{4C11CE5A-8A75-4985-5F52-D3D6B31F7EF7}"/>
              </a:ext>
            </a:extLst>
          </p:cNvPr>
          <p:cNvSpPr/>
          <p:nvPr/>
        </p:nvSpPr>
        <p:spPr>
          <a:xfrm>
            <a:off x="2987824" y="2304764"/>
            <a:ext cx="1218510" cy="1124236"/>
          </a:xfrm>
          <a:prstGeom prst="smileyFac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65A9D89D-6FED-1D4E-D20D-560221A0B50D}"/>
              </a:ext>
            </a:extLst>
          </p:cNvPr>
          <p:cNvSpPr/>
          <p:nvPr/>
        </p:nvSpPr>
        <p:spPr>
          <a:xfrm>
            <a:off x="2987824" y="3573016"/>
            <a:ext cx="1218510" cy="1124236"/>
          </a:xfrm>
          <a:prstGeom prst="smileyFac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8" name="スマイル 7">
            <a:extLst>
              <a:ext uri="{FF2B5EF4-FFF2-40B4-BE49-F238E27FC236}">
                <a16:creationId xmlns:a16="http://schemas.microsoft.com/office/drawing/2014/main" id="{CC4861C3-1727-0233-1C3F-68D771DBF334}"/>
              </a:ext>
            </a:extLst>
          </p:cNvPr>
          <p:cNvSpPr/>
          <p:nvPr/>
        </p:nvSpPr>
        <p:spPr>
          <a:xfrm>
            <a:off x="2987824" y="483533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9" name="スマイル 8">
            <a:extLst>
              <a:ext uri="{FF2B5EF4-FFF2-40B4-BE49-F238E27FC236}">
                <a16:creationId xmlns:a16="http://schemas.microsoft.com/office/drawing/2014/main" id="{4E833964-CFEA-CEA8-A8AC-F9F6C662F4E8}"/>
              </a:ext>
            </a:extLst>
          </p:cNvPr>
          <p:cNvSpPr/>
          <p:nvPr/>
        </p:nvSpPr>
        <p:spPr>
          <a:xfrm>
            <a:off x="4945762" y="2304764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0" name="スマイル 9">
            <a:extLst>
              <a:ext uri="{FF2B5EF4-FFF2-40B4-BE49-F238E27FC236}">
                <a16:creationId xmlns:a16="http://schemas.microsoft.com/office/drawing/2014/main" id="{29485F37-2FA0-C569-CBD6-CE0361073880}"/>
              </a:ext>
            </a:extLst>
          </p:cNvPr>
          <p:cNvSpPr/>
          <p:nvPr/>
        </p:nvSpPr>
        <p:spPr>
          <a:xfrm>
            <a:off x="4945762" y="3573016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1" name="スマイル 10">
            <a:extLst>
              <a:ext uri="{FF2B5EF4-FFF2-40B4-BE49-F238E27FC236}">
                <a16:creationId xmlns:a16="http://schemas.microsoft.com/office/drawing/2014/main" id="{0068BF08-2892-DEF5-7BB3-9905DDCB7744}"/>
              </a:ext>
            </a:extLst>
          </p:cNvPr>
          <p:cNvSpPr/>
          <p:nvPr/>
        </p:nvSpPr>
        <p:spPr>
          <a:xfrm>
            <a:off x="4945762" y="4835333"/>
            <a:ext cx="1218510" cy="1124236"/>
          </a:xfrm>
          <a:prstGeom prst="smileyFac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E9CDC36-E4AD-B6C6-A9F5-531D7A6D1C35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4572000" y="1945464"/>
            <a:ext cx="0" cy="415218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4226EF9-5CAB-197F-6D81-04D4F04E720A}"/>
              </a:ext>
            </a:extLst>
          </p:cNvPr>
          <p:cNvSpPr txBox="1"/>
          <p:nvPr/>
        </p:nvSpPr>
        <p:spPr>
          <a:xfrm>
            <a:off x="2881360" y="1385937"/>
            <a:ext cx="14314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Yes  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76596B1-CC76-206A-EA75-054989E63B23}"/>
              </a:ext>
            </a:extLst>
          </p:cNvPr>
          <p:cNvSpPr txBox="1"/>
          <p:nvPr/>
        </p:nvSpPr>
        <p:spPr>
          <a:xfrm>
            <a:off x="4844957" y="1385937"/>
            <a:ext cx="14314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No  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117191E9-F669-957E-D8FA-8F208DE967F2}"/>
              </a:ext>
            </a:extLst>
          </p:cNvPr>
          <p:cNvSpPr/>
          <p:nvPr/>
        </p:nvSpPr>
        <p:spPr>
          <a:xfrm>
            <a:off x="291183" y="3212976"/>
            <a:ext cx="2160240" cy="1366831"/>
          </a:xfrm>
          <a:prstGeom prst="wedgeRoundRectCallout">
            <a:avLst>
              <a:gd name="adj1" fmla="val 76611"/>
              <a:gd name="adj2" fmla="val 49957"/>
              <a:gd name="adj3" fmla="val 1666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srgbClr val="FF0000"/>
                </a:solidFill>
                <a:latin typeface="Arial Black" panose="020B0A04020102020204" pitchFamily="34" charset="0"/>
                <a:ea typeface="HGS明朝E" panose="02020900000000000000" pitchFamily="18" charset="-128"/>
              </a:rPr>
              <a:t>answer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HGS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17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602683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606043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  <p:sp>
        <p:nvSpPr>
          <p:cNvPr id="9" name="スマイル 8">
            <a:extLst>
              <a:ext uri="{FF2B5EF4-FFF2-40B4-BE49-F238E27FC236}">
                <a16:creationId xmlns:a16="http://schemas.microsoft.com/office/drawing/2014/main" id="{4E833964-CFEA-CEA8-A8AC-F9F6C662F4E8}"/>
              </a:ext>
            </a:extLst>
          </p:cNvPr>
          <p:cNvSpPr/>
          <p:nvPr/>
        </p:nvSpPr>
        <p:spPr>
          <a:xfrm>
            <a:off x="1043608" y="4509120"/>
            <a:ext cx="1218510" cy="1124236"/>
          </a:xfrm>
          <a:prstGeom prst="smileyFac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117191E9-F669-957E-D8FA-8F208DE967F2}"/>
              </a:ext>
            </a:extLst>
          </p:cNvPr>
          <p:cNvSpPr/>
          <p:nvPr/>
        </p:nvSpPr>
        <p:spPr>
          <a:xfrm>
            <a:off x="3203848" y="1844824"/>
            <a:ext cx="5184576" cy="2806991"/>
          </a:xfrm>
          <a:prstGeom prst="wedgeRoundRectCallout">
            <a:avLst>
              <a:gd name="adj1" fmla="val -65583"/>
              <a:gd name="adj2" fmla="val 81910"/>
              <a:gd name="adj3" fmla="val 1666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srgbClr val="FF0000"/>
                </a:solidFill>
                <a:latin typeface="Arial Black" panose="020B0A04020102020204" pitchFamily="34" charset="0"/>
                <a:ea typeface="HGS明朝E" panose="02020900000000000000" pitchFamily="18" charset="-128"/>
              </a:rPr>
              <a:t>When</a:t>
            </a:r>
            <a:r>
              <a:rPr lang="en-US" altLang="ja-JP" sz="3600" dirty="0">
                <a:solidFill>
                  <a:prstClr val="black"/>
                </a:solidFill>
                <a:latin typeface="Arial Black" panose="020B0A04020102020204" pitchFamily="34" charset="0"/>
                <a:ea typeface="HGS明朝E" panose="02020900000000000000" pitchFamily="18" charset="-128"/>
              </a:rPr>
              <a:t>…      </a:t>
            </a:r>
            <a:r>
              <a:rPr lang="en-US" altLang="ja-JP" sz="3600" dirty="0">
                <a:solidFill>
                  <a:srgbClr val="FF0000"/>
                </a:solidFill>
                <a:latin typeface="Arial Black" panose="020B0A04020102020204" pitchFamily="34" charset="0"/>
                <a:ea typeface="HGS明朝E" panose="02020900000000000000" pitchFamily="18" charset="-128"/>
              </a:rPr>
              <a:t>What</a:t>
            </a:r>
            <a:r>
              <a:rPr lang="en-US" altLang="ja-JP" sz="3600" dirty="0">
                <a:solidFill>
                  <a:prstClr val="black"/>
                </a:solidFill>
                <a:latin typeface="Arial Black" panose="020B0A04020102020204" pitchFamily="34" charset="0"/>
                <a:ea typeface="HGS明朝E" panose="02020900000000000000" pitchFamily="18" charset="-128"/>
              </a:rPr>
              <a:t>…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Where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…    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Why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S明朝E" panose="02020900000000000000" pitchFamily="18" charset="-128"/>
                <a:cs typeface="+mn-cs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srgbClr val="FF0000"/>
                </a:solidFill>
                <a:latin typeface="Arial Black" panose="020B0A04020102020204" pitchFamily="34" charset="0"/>
                <a:ea typeface="HGS明朝E" panose="02020900000000000000" pitchFamily="18" charset="-128"/>
              </a:rPr>
              <a:t>Who</a:t>
            </a:r>
            <a:r>
              <a:rPr lang="en-US" altLang="ja-JP" sz="3600" dirty="0">
                <a:solidFill>
                  <a:prstClr val="black"/>
                </a:solidFill>
                <a:latin typeface="Arial Black" panose="020B0A04020102020204" pitchFamily="34" charset="0"/>
                <a:ea typeface="HGS明朝E" panose="02020900000000000000" pitchFamily="18" charset="-128"/>
              </a:rPr>
              <a:t>…        </a:t>
            </a:r>
            <a:r>
              <a:rPr lang="en-US" altLang="ja-JP" sz="3600" dirty="0">
                <a:solidFill>
                  <a:srgbClr val="FF0000"/>
                </a:solidFill>
                <a:latin typeface="Arial Black" panose="020B0A04020102020204" pitchFamily="34" charset="0"/>
                <a:ea typeface="HGS明朝E" panose="02020900000000000000" pitchFamily="18" charset="-128"/>
              </a:rPr>
              <a:t>How</a:t>
            </a:r>
            <a:r>
              <a:rPr lang="en-US" altLang="ja-JP" sz="3600" dirty="0">
                <a:solidFill>
                  <a:prstClr val="black"/>
                </a:solidFill>
                <a:latin typeface="Arial Black" panose="020B0A04020102020204" pitchFamily="34" charset="0"/>
                <a:ea typeface="HGS明朝E" panose="02020900000000000000" pitchFamily="18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27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597455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93AE76-0365-1A88-41F4-F560798E9BF3}"/>
              </a:ext>
            </a:extLst>
          </p:cNvPr>
          <p:cNvSpPr txBox="1"/>
          <p:nvPr/>
        </p:nvSpPr>
        <p:spPr>
          <a:xfrm>
            <a:off x="503548" y="1443398"/>
            <a:ext cx="8136904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【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準　 備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】 5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　　　　　　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※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誰がどの立場で主張するか決める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　　　　　　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※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各自で理由と具体例を考える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----------------------------------------------------------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【</a:t>
            </a:r>
            <a:r>
              <a:rPr lang="ja-JP" altLang="en-US" sz="3200" dirty="0">
                <a:solidFill>
                  <a:srgbClr val="FF0000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第１部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】 3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　　　　　　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※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交互に理由と具体例を主張する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【</a:t>
            </a:r>
            <a:r>
              <a:rPr lang="ja-JP" altLang="en-US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第２部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】 1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　　　　　　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※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チーム内で質問を１つ考える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【</a:t>
            </a:r>
            <a:r>
              <a:rPr lang="ja-JP" altLang="en-US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第３部</a:t>
            </a: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】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1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　　　　　　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※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交互に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Q&amp;A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を行う　　　　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597455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</p:spTree>
    <p:extLst>
      <p:ext uri="{BB962C8B-B14F-4D97-AF65-F5344CB8AC3E}">
        <p14:creationId xmlns:p14="http://schemas.microsoft.com/office/powerpoint/2010/main" val="318406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597455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93AE76-0365-1A88-41F4-F560798E9BF3}"/>
              </a:ext>
            </a:extLst>
          </p:cNvPr>
          <p:cNvSpPr txBox="1"/>
          <p:nvPr/>
        </p:nvSpPr>
        <p:spPr>
          <a:xfrm>
            <a:off x="503548" y="1443398"/>
            <a:ext cx="8136904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【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準　 備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】 5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　　　　　　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※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誰がどの立場で主張するか決める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　　　　　　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※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各自で理由と具体例を考える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----------------------------------------------------------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【</a:t>
            </a:r>
            <a:r>
              <a:rPr lang="ja-JP" altLang="en-US" sz="3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第１部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】 3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　　　　　　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※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交互に理由と具体例を主張する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【</a:t>
            </a:r>
            <a:r>
              <a:rPr lang="ja-JP" altLang="en-US" sz="3200" dirty="0">
                <a:solidFill>
                  <a:srgbClr val="FF0000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第２部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】 1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　　　　　　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※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チーム内で質問を１つ考える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【</a:t>
            </a:r>
            <a:r>
              <a:rPr lang="ja-JP" altLang="en-US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第３部</a:t>
            </a: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】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1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　　　　　　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※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交互に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Q&amp;A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を行う　　　　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597455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</p:spTree>
    <p:extLst>
      <p:ext uri="{BB962C8B-B14F-4D97-AF65-F5344CB8AC3E}">
        <p14:creationId xmlns:p14="http://schemas.microsoft.com/office/powerpoint/2010/main" val="213021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597455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93AE76-0365-1A88-41F4-F560798E9BF3}"/>
              </a:ext>
            </a:extLst>
          </p:cNvPr>
          <p:cNvSpPr txBox="1"/>
          <p:nvPr/>
        </p:nvSpPr>
        <p:spPr>
          <a:xfrm>
            <a:off x="503548" y="1443398"/>
            <a:ext cx="8136904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【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準　 備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】 5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　　　　　　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※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誰がどの立場で主張するか決める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　　　　　　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※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各自で理由と具体例を考える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----------------------------------------------------------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【</a:t>
            </a:r>
            <a:r>
              <a:rPr lang="ja-JP" altLang="en-US" sz="3200" dirty="0">
                <a:solidFill>
                  <a:prstClr val="white">
                    <a:lumMod val="50000"/>
                  </a:prstClr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第１部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】 3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　　　　　　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※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交互に理由と具体例を主張する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【</a:t>
            </a:r>
            <a:r>
              <a:rPr lang="ja-JP" altLang="en-US" sz="32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第２部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】 1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　　　　　　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※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チーム内で質問を１つ考える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srgbClr val="FF0000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【</a:t>
            </a:r>
            <a:r>
              <a:rPr lang="ja-JP" altLang="en-US" sz="3200" dirty="0">
                <a:solidFill>
                  <a:srgbClr val="FF0000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第３部</a:t>
            </a:r>
            <a:r>
              <a:rPr lang="en-US" altLang="ja-JP" sz="3200" dirty="0">
                <a:solidFill>
                  <a:srgbClr val="FF0000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】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1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　　　　　　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※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交互に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Q&amp;A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を行う　　　　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597455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Debate </a:t>
            </a:r>
          </a:p>
        </p:txBody>
      </p:sp>
    </p:spTree>
    <p:extLst>
      <p:ext uri="{BB962C8B-B14F-4D97-AF65-F5344CB8AC3E}">
        <p14:creationId xmlns:p14="http://schemas.microsoft.com/office/powerpoint/2010/main" val="360797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921168"/>
            <a:ext cx="849694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Session 1</a:t>
            </a:r>
          </a:p>
        </p:txBody>
      </p:sp>
    </p:spTree>
    <p:extLst>
      <p:ext uri="{BB962C8B-B14F-4D97-AF65-F5344CB8AC3E}">
        <p14:creationId xmlns:p14="http://schemas.microsoft.com/office/powerpoint/2010/main" val="39699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644170"/>
            <a:ext cx="849694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Should we still learn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foreign languages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？</a:t>
            </a: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84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597455"/>
            <a:ext cx="84969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93AE76-0365-1A88-41F4-F560798E9BF3}"/>
              </a:ext>
            </a:extLst>
          </p:cNvPr>
          <p:cNvSpPr txBox="1"/>
          <p:nvPr/>
        </p:nvSpPr>
        <p:spPr>
          <a:xfrm>
            <a:off x="503548" y="1630834"/>
            <a:ext cx="8136904" cy="45858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【</a:t>
            </a:r>
            <a:r>
              <a:rPr lang="ja-JP" altLang="en-US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主　 張</a:t>
            </a: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】 I </a:t>
            </a:r>
            <a:r>
              <a:rPr lang="ja-JP" altLang="en-US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（</a:t>
            </a: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don’t</a:t>
            </a:r>
            <a:r>
              <a:rPr lang="ja-JP" altLang="en-US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）</a:t>
            </a: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 think we should…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dirty="0">
              <a:solidFill>
                <a:prstClr val="black"/>
              </a:solidFill>
              <a:latin typeface="Arial Black" panose="020B0A04020102020204" pitchFamily="34" charset="0"/>
              <a:ea typeface="HGP創英角ｺﾞｼｯｸUB" panose="020B09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【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理　 由</a:t>
            </a: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】 That’s because…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【</a:t>
            </a:r>
            <a:r>
              <a:rPr lang="ja-JP" altLang="en-US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具体例</a:t>
            </a: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】 For example,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【</a:t>
            </a:r>
            <a:r>
              <a:rPr lang="ja-JP" altLang="en-US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反　 論</a:t>
            </a: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】 On the other hand,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【</a:t>
            </a:r>
            <a:r>
              <a:rPr lang="ja-JP" altLang="en-US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再反論</a:t>
            </a: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】 However </a:t>
            </a:r>
            <a:r>
              <a:rPr lang="ja-JP" altLang="en-US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（</a:t>
            </a: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But</a:t>
            </a:r>
            <a:r>
              <a:rPr lang="ja-JP" altLang="en-US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）</a:t>
            </a: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,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【</a:t>
            </a:r>
            <a:r>
              <a:rPr lang="ja-JP" altLang="en-US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結　 論</a:t>
            </a:r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】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That’s why… 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D335B9-B69A-4157-02D8-D6AC39717487}"/>
              </a:ext>
            </a:extLst>
          </p:cNvPr>
          <p:cNvSpPr txBox="1"/>
          <p:nvPr/>
        </p:nvSpPr>
        <p:spPr>
          <a:xfrm>
            <a:off x="503548" y="612401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Essay </a:t>
            </a:r>
          </a:p>
        </p:txBody>
      </p:sp>
    </p:spTree>
    <p:extLst>
      <p:ext uri="{BB962C8B-B14F-4D97-AF65-F5344CB8AC3E}">
        <p14:creationId xmlns:p14="http://schemas.microsoft.com/office/powerpoint/2010/main" val="1211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721114"/>
            <a:ext cx="84969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What did you </a:t>
            </a:r>
            <a:r>
              <a:rPr lang="en-US" altLang="ja-JP" sz="4000" dirty="0">
                <a:solidFill>
                  <a:srgbClr val="FFFF00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learn</a:t>
            </a:r>
            <a:r>
              <a:rPr lang="en-US" altLang="ja-JP" sz="4000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 today</a:t>
            </a:r>
            <a:r>
              <a:rPr lang="ja-JP" altLang="en-US" sz="4000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？</a:t>
            </a:r>
            <a:endParaRPr lang="en-US" altLang="ja-JP" sz="4000" dirty="0">
              <a:solidFill>
                <a:schemeClr val="bg1"/>
              </a:solidFill>
              <a:latin typeface="Arial Black" panose="020B0A04020102020204" pitchFamily="34" charset="0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152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1763688" y="2826504"/>
            <a:ext cx="252028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SNS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86E8F24-A77B-5E81-34FA-16E744249FAB}"/>
              </a:ext>
            </a:extLst>
          </p:cNvPr>
          <p:cNvSpPr txBox="1"/>
          <p:nvPr/>
        </p:nvSpPr>
        <p:spPr>
          <a:xfrm>
            <a:off x="323528" y="518810"/>
            <a:ext cx="446449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interview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1B9F5D-37C4-AD97-A9A6-DE4FC633DEEC}"/>
              </a:ext>
            </a:extLst>
          </p:cNvPr>
          <p:cNvSpPr txBox="1"/>
          <p:nvPr/>
        </p:nvSpPr>
        <p:spPr>
          <a:xfrm>
            <a:off x="3102496" y="1534474"/>
            <a:ext cx="273630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news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A413784-7119-FCC0-0B01-4F42241C7084}"/>
              </a:ext>
            </a:extLst>
          </p:cNvPr>
          <p:cNvSpPr txBox="1"/>
          <p:nvPr/>
        </p:nvSpPr>
        <p:spPr>
          <a:xfrm>
            <a:off x="4499992" y="3777712"/>
            <a:ext cx="417646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report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0F958B-2532-14F4-7B5A-B93CCAC9CC05}"/>
              </a:ext>
            </a:extLst>
          </p:cNvPr>
          <p:cNvSpPr txBox="1"/>
          <p:nvPr/>
        </p:nvSpPr>
        <p:spPr>
          <a:xfrm>
            <a:off x="5406752" y="2353357"/>
            <a:ext cx="352839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picture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FD47FF1-C3A1-DEDD-0E04-ECB764A75B59}"/>
              </a:ext>
            </a:extLst>
          </p:cNvPr>
          <p:cNvSpPr txBox="1"/>
          <p:nvPr/>
        </p:nvSpPr>
        <p:spPr>
          <a:xfrm>
            <a:off x="798240" y="4604311"/>
            <a:ext cx="460851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biography</a:t>
            </a:r>
          </a:p>
        </p:txBody>
      </p:sp>
    </p:spTree>
    <p:extLst>
      <p:ext uri="{BB962C8B-B14F-4D97-AF65-F5344CB8AC3E}">
        <p14:creationId xmlns:p14="http://schemas.microsoft.com/office/powerpoint/2010/main" val="280102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1763688" y="2826504"/>
            <a:ext cx="252028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SNS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86E8F24-A77B-5E81-34FA-16E744249FAB}"/>
              </a:ext>
            </a:extLst>
          </p:cNvPr>
          <p:cNvSpPr txBox="1"/>
          <p:nvPr/>
        </p:nvSpPr>
        <p:spPr>
          <a:xfrm>
            <a:off x="323528" y="518810"/>
            <a:ext cx="446449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interview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1B9F5D-37C4-AD97-A9A6-DE4FC633DEEC}"/>
              </a:ext>
            </a:extLst>
          </p:cNvPr>
          <p:cNvSpPr txBox="1"/>
          <p:nvPr/>
        </p:nvSpPr>
        <p:spPr>
          <a:xfrm>
            <a:off x="3102496" y="1534474"/>
            <a:ext cx="273630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news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A413784-7119-FCC0-0B01-4F42241C7084}"/>
              </a:ext>
            </a:extLst>
          </p:cNvPr>
          <p:cNvSpPr txBox="1"/>
          <p:nvPr/>
        </p:nvSpPr>
        <p:spPr>
          <a:xfrm>
            <a:off x="4499992" y="3777712"/>
            <a:ext cx="417646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report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20F958B-2532-14F4-7B5A-B93CCAC9CC05}"/>
              </a:ext>
            </a:extLst>
          </p:cNvPr>
          <p:cNvSpPr txBox="1"/>
          <p:nvPr/>
        </p:nvSpPr>
        <p:spPr>
          <a:xfrm>
            <a:off x="5406752" y="2353357"/>
            <a:ext cx="352839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picture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FD47FF1-C3A1-DEDD-0E04-ECB764A75B59}"/>
              </a:ext>
            </a:extLst>
          </p:cNvPr>
          <p:cNvSpPr txBox="1"/>
          <p:nvPr/>
        </p:nvSpPr>
        <p:spPr>
          <a:xfrm>
            <a:off x="798240" y="4604311"/>
            <a:ext cx="460851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biography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81F3313-46F2-F242-1019-5F83E1DF7F49}"/>
              </a:ext>
            </a:extLst>
          </p:cNvPr>
          <p:cNvSpPr txBox="1"/>
          <p:nvPr/>
        </p:nvSpPr>
        <p:spPr>
          <a:xfrm>
            <a:off x="4792935" y="5620321"/>
            <a:ext cx="345638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6000" dirty="0">
                <a:solidFill>
                  <a:srgbClr val="FF0000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opinion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48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13350-6649-B443-A7A4-052EF1CB57C6}"/>
              </a:ext>
            </a:extLst>
          </p:cNvPr>
          <p:cNvSpPr txBox="1"/>
          <p:nvPr/>
        </p:nvSpPr>
        <p:spPr>
          <a:xfrm>
            <a:off x="323528" y="2921168"/>
            <a:ext cx="849694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Diversity 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（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多面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性）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13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721114"/>
            <a:ext cx="84969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How will you make </a:t>
            </a:r>
            <a:r>
              <a:rPr lang="en-US" altLang="ja-JP" sz="4000" dirty="0">
                <a:solidFill>
                  <a:srgbClr val="FFFF00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use</a:t>
            </a: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the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learning today</a:t>
            </a: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？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9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13350-6649-B443-A7A4-052EF1CB57C6}"/>
              </a:ext>
            </a:extLst>
          </p:cNvPr>
          <p:cNvSpPr txBox="1"/>
          <p:nvPr/>
        </p:nvSpPr>
        <p:spPr>
          <a:xfrm>
            <a:off x="323528" y="2921168"/>
            <a:ext cx="849694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0" dirty="0">
                <a:solidFill>
                  <a:srgbClr val="002060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教科書 </a:t>
            </a:r>
            <a:r>
              <a:rPr lang="ja-JP" altLang="en-US" sz="6000" dirty="0">
                <a:solidFill>
                  <a:srgbClr val="FF0000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＋</a:t>
            </a:r>
            <a:r>
              <a:rPr lang="en-US" altLang="ja-JP" sz="6000" dirty="0">
                <a:solidFill>
                  <a:srgbClr val="FF0000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α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4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921168"/>
            <a:ext cx="849694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60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Ending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19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644170"/>
            <a:ext cx="849694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8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How do </a:t>
            </a:r>
            <a:r>
              <a:rPr lang="en-US" altLang="ja-JP" sz="4800" dirty="0">
                <a:solidFill>
                  <a:srgbClr val="FFFF00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you</a:t>
            </a:r>
            <a:r>
              <a:rPr lang="en-US" altLang="ja-JP" sz="4800" dirty="0">
                <a:solidFill>
                  <a:prstClr val="white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 learn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foreign languages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？</a:t>
            </a: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52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72C359-6551-42A2-AC79-FC682ECCA670}"/>
              </a:ext>
            </a:extLst>
          </p:cNvPr>
          <p:cNvSpPr txBox="1"/>
          <p:nvPr/>
        </p:nvSpPr>
        <p:spPr>
          <a:xfrm>
            <a:off x="323528" y="2921168"/>
            <a:ext cx="849694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6000" dirty="0">
                <a:solidFill>
                  <a:srgbClr val="002060"/>
                </a:solidFill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SNS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63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C2AC64-FD30-C971-46C4-13805C803E57}"/>
              </a:ext>
            </a:extLst>
          </p:cNvPr>
          <p:cNvSpPr txBox="1"/>
          <p:nvPr/>
        </p:nvSpPr>
        <p:spPr>
          <a:xfrm>
            <a:off x="323528" y="2151727"/>
            <a:ext cx="849694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HGP創英角ｺﾞｼｯｸUB" panose="020B0900000000000000" pitchFamily="50" charset="-128"/>
                <a:cs typeface="+mn-cs"/>
              </a:rPr>
              <a:t>AI Translation Tools Support National Indigenous Language Policies</a:t>
            </a:r>
            <a:endParaRPr kumimoji="1" lang="en-US" altLang="ja-JP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HGP創英角ｺﾞｼｯｸUB" panose="020B09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44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2_エグゼクティブ">
  <a:themeElements>
    <a:clrScheme name="エグゼクティブ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エグゼクティブ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エグゼ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17623</TotalTime>
  <Words>1167</Words>
  <Application>Microsoft Office PowerPoint</Application>
  <PresentationFormat>画面に合わせる (4:3)</PresentationFormat>
  <Paragraphs>450</Paragraphs>
  <Slides>79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79</vt:i4>
      </vt:variant>
    </vt:vector>
  </HeadingPairs>
  <TitlesOfParts>
    <vt:vector size="87" baseType="lpstr">
      <vt:lpstr>HGS創英角ﾎﾟｯﾌﾟ体</vt:lpstr>
      <vt:lpstr>游ゴシック</vt:lpstr>
      <vt:lpstr>Arial</vt:lpstr>
      <vt:lpstr>Arial Black</vt:lpstr>
      <vt:lpstr>Century Gothic</vt:lpstr>
      <vt:lpstr>Courier New</vt:lpstr>
      <vt:lpstr>Palatino Linotype</vt:lpstr>
      <vt:lpstr>12_エグゼクティブ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Global Leadership Promotion Program “High School Students Summit”</dc:title>
  <dc:creator>豊田　圭祐</dc:creator>
  <cp:lastModifiedBy>SOLU002</cp:lastModifiedBy>
  <cp:revision>1163</cp:revision>
  <cp:lastPrinted>2017-12-04T06:05:44Z</cp:lastPrinted>
  <dcterms:modified xsi:type="dcterms:W3CDTF">2025-02-06T09:10:30Z</dcterms:modified>
</cp:coreProperties>
</file>