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92" r:id="rId4"/>
    <p:sldId id="259" r:id="rId5"/>
    <p:sldId id="258" r:id="rId6"/>
    <p:sldId id="298" r:id="rId7"/>
    <p:sldId id="299" r:id="rId8"/>
    <p:sldId id="266" r:id="rId9"/>
    <p:sldId id="286" r:id="rId10"/>
    <p:sldId id="293" r:id="rId11"/>
    <p:sldId id="300" r:id="rId12"/>
    <p:sldId id="294" r:id="rId13"/>
    <p:sldId id="295" r:id="rId14"/>
    <p:sldId id="301" r:id="rId15"/>
    <p:sldId id="302" r:id="rId16"/>
    <p:sldId id="303" r:id="rId17"/>
    <p:sldId id="304" r:id="rId18"/>
    <p:sldId id="305" r:id="rId19"/>
    <p:sldId id="297" r:id="rId20"/>
    <p:sldId id="306" r:id="rId21"/>
    <p:sldId id="307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3784A-0D8A-408D-ACEE-599BF666BD56}" v="5" dt="2024-01-12T11:08:04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7" autoAdjust="0"/>
    <p:restoredTop sz="94212" autoAdjust="0"/>
  </p:normalViewPr>
  <p:slideViewPr>
    <p:cSldViewPr snapToGrid="0">
      <p:cViewPr varScale="1">
        <p:scale>
          <a:sx n="92" d="100"/>
          <a:sy n="92" d="100"/>
        </p:scale>
        <p:origin x="18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37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ECA80-B51D-4BEB-9FE7-A5093E895985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5E05D-C3C4-4660-B4B9-783C2742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34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7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5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分担してかいた外心，内心，重心を自分に垂心のプリントに写し取とらせる。</a:t>
            </a:r>
            <a:endParaRPr kumimoji="1" lang="en-US" altLang="ja-JP"/>
          </a:p>
          <a:p>
            <a:r>
              <a:rPr kumimoji="1" lang="ja-JP" altLang="en-US"/>
              <a:t>鋭角三角形、直角三角形、鈍角三角形を班内で分担させて、調べさせる。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52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128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07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111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37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95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1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0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0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1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3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D437-F960-4FF2-AB83-35C90D4D0BC8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7AA198E-7F49-267B-2F66-4CEAD777F2DB}"/>
              </a:ext>
            </a:extLst>
          </p:cNvPr>
          <p:cNvSpPr txBox="1"/>
          <p:nvPr userDrawn="1"/>
        </p:nvSpPr>
        <p:spPr>
          <a:xfrm>
            <a:off x="7767587" y="308008"/>
            <a:ext cx="76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D2A2DD-7C12-4320-9710-4C93610DBBCB}" type="slidenum">
              <a:rPr kumimoji="1" lang="ja-JP" altLang="en-US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kumimoji="1"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7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0757" y="1243484"/>
            <a:ext cx="6865741" cy="2348802"/>
          </a:xfrm>
        </p:spPr>
        <p:txBody>
          <a:bodyPr anchor="ctr"/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教科探究</a:t>
            </a:r>
            <a:b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特別プログラム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156" y="4033249"/>
            <a:ext cx="5826719" cy="1096899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</a:p>
        </p:txBody>
      </p:sp>
    </p:spTree>
    <p:extLst>
      <p:ext uri="{BB962C8B-B14F-4D97-AF65-F5344CB8AC3E}">
        <p14:creationId xmlns:p14="http://schemas.microsoft.com/office/powerpoint/2010/main" val="418660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324734"/>
            <a:ext cx="7517364" cy="29152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数え上げる！</a:t>
            </a:r>
            <a:endParaRPr kumimoji="1" lang="en-US" altLang="ja-JP" sz="5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（整数）に変形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条件・範囲を限定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（剰余類・合同式の利用）　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88156" cy="1320800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6679" y="5634331"/>
            <a:ext cx="572464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偶数・奇数の性質を活用！</a:t>
            </a:r>
          </a:p>
        </p:txBody>
      </p:sp>
    </p:spTree>
    <p:extLst>
      <p:ext uri="{BB962C8B-B14F-4D97-AF65-F5344CB8AC3E}">
        <p14:creationId xmlns:p14="http://schemas.microsoft.com/office/powerpoint/2010/main" val="19298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18929" y="670323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問題１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841" y="3194062"/>
            <a:ext cx="6257263" cy="96913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41" y="4163200"/>
            <a:ext cx="8603525" cy="866000"/>
          </a:xfrm>
          <a:prstGeom prst="rect">
            <a:avLst/>
          </a:prstGeom>
        </p:spPr>
      </p:pic>
      <p:sp>
        <p:nvSpPr>
          <p:cNvPr id="2" name="爆発 1 1"/>
          <p:cNvSpPr/>
          <p:nvPr/>
        </p:nvSpPr>
        <p:spPr>
          <a:xfrm>
            <a:off x="5924939" y="298581"/>
            <a:ext cx="3148427" cy="3032448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再挑戦！</a:t>
            </a:r>
          </a:p>
        </p:txBody>
      </p:sp>
    </p:spTree>
    <p:extLst>
      <p:ext uri="{BB962C8B-B14F-4D97-AF65-F5344CB8AC3E}">
        <p14:creationId xmlns:p14="http://schemas.microsoft.com/office/powerpoint/2010/main" val="176987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76" y="338535"/>
            <a:ext cx="8813553" cy="390689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57" y="4407042"/>
            <a:ext cx="8279559" cy="195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9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9" y="4553730"/>
            <a:ext cx="8822724" cy="23042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19" y="66287"/>
            <a:ext cx="6950336" cy="51221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の結果から，「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が偶数」に気付けば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061" y="690278"/>
            <a:ext cx="8904560" cy="3761737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553616" y="2090057"/>
            <a:ext cx="23575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53616" y="4873690"/>
            <a:ext cx="23575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4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39724" y="166471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639724" y="4884227"/>
            <a:ext cx="7574507" cy="182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個人演習（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60" y="1662179"/>
            <a:ext cx="9044397" cy="59583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959" y="2332654"/>
            <a:ext cx="4353180" cy="219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0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39724" y="147809"/>
            <a:ext cx="6347713" cy="1139815"/>
          </a:xfrm>
        </p:spPr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53" y="1376339"/>
            <a:ext cx="8217159" cy="10828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40" y="2811199"/>
            <a:ext cx="4352921" cy="2194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53" y="5843104"/>
            <a:ext cx="8851641" cy="47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6880" y="2407656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</a:t>
            </a:r>
            <a:r>
              <a:rPr lang="en-US" altLang="ja-JP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（５分）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702905" y="547418"/>
            <a:ext cx="6347713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38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23937" y="286161"/>
            <a:ext cx="7268546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ヒント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2277" y="2102360"/>
            <a:ext cx="6348413" cy="545566"/>
          </a:xfrm>
          <a:prstGeom prst="rect">
            <a:avLst/>
          </a:prstGeom>
        </p:spPr>
      </p:pic>
      <p:sp>
        <p:nvSpPr>
          <p:cNvPr id="5" name="二等辺三角形 4"/>
          <p:cNvSpPr/>
          <p:nvPr/>
        </p:nvSpPr>
        <p:spPr>
          <a:xfrm>
            <a:off x="1027444" y="2948473"/>
            <a:ext cx="3331028" cy="2827176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835" y="3399968"/>
            <a:ext cx="3358209" cy="2972840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2192694" y="4114800"/>
            <a:ext cx="3844212" cy="212737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分割は</a:t>
            </a:r>
            <a:endParaRPr kumimoji="1" lang="en-US" altLang="ja-JP" sz="3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できそうか？</a:t>
            </a:r>
          </a:p>
        </p:txBody>
      </p:sp>
    </p:spTree>
    <p:extLst>
      <p:ext uri="{BB962C8B-B14F-4D97-AF65-F5344CB8AC3E}">
        <p14:creationId xmlns:p14="http://schemas.microsoft.com/office/powerpoint/2010/main" val="27697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23937" y="286161"/>
            <a:ext cx="7268546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359" y="1812170"/>
            <a:ext cx="8655698" cy="481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27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93" y="291699"/>
            <a:ext cx="1946832" cy="266610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225" y="1967628"/>
            <a:ext cx="6730164" cy="417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自己紹介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784" y="2248513"/>
            <a:ext cx="6347714" cy="3880773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佐藤　陽大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日田高校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秋國　勲</a:t>
            </a:r>
            <a:endParaRPr kumimoji="1"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竹田高校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84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91" y="73120"/>
            <a:ext cx="5264754" cy="35968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045" y="3670000"/>
            <a:ext cx="5698085" cy="30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6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49054" y="301615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723" y="2044733"/>
            <a:ext cx="9044397" cy="59583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571" y="2945064"/>
            <a:ext cx="4353180" cy="219435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27" y="5794310"/>
            <a:ext cx="8318403" cy="666684"/>
          </a:xfrm>
          <a:prstGeom prst="rect">
            <a:avLst/>
          </a:prstGeom>
          <a:ln w="28575">
            <a:solidFill>
              <a:srgbClr val="FF66FF"/>
            </a:solidFill>
          </a:ln>
        </p:spPr>
      </p:pic>
    </p:spTree>
    <p:extLst>
      <p:ext uri="{BB962C8B-B14F-4D97-AF65-F5344CB8AC3E}">
        <p14:creationId xmlns:p14="http://schemas.microsoft.com/office/powerpoint/2010/main" val="16003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振り返り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571137"/>
            <a:ext cx="7764380" cy="305522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整数問題の解法に気付き，活用することができる！</a:t>
            </a:r>
          </a:p>
        </p:txBody>
      </p:sp>
    </p:spTree>
    <p:extLst>
      <p:ext uri="{BB962C8B-B14F-4D97-AF65-F5344CB8AC3E}">
        <p14:creationId xmlns:p14="http://schemas.microsoft.com/office/powerpoint/2010/main" val="161413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8580" y="2459170"/>
            <a:ext cx="8210938" cy="3880773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１人３０秒で自己紹介！</a:t>
            </a:r>
            <a:endParaRPr kumimoji="1" lang="en-US" altLang="ja-JP" sz="54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在籍高校と氏名、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趣味や所属部活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今の推し、マイブーム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など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リーダーを決定！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72132" cy="1320800"/>
          </a:xfrm>
        </p:spPr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8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アイスブレイク</a:t>
            </a:r>
          </a:p>
        </p:txBody>
      </p:sp>
    </p:spTree>
    <p:extLst>
      <p:ext uri="{BB962C8B-B14F-4D97-AF65-F5344CB8AC3E}">
        <p14:creationId xmlns:p14="http://schemas.microsoft.com/office/powerpoint/2010/main" val="5736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班活動のルール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7764380" cy="3880773"/>
          </a:xfrm>
        </p:spPr>
        <p:txBody>
          <a:bodyPr>
            <a:noAutofit/>
          </a:bodyPr>
          <a:lstStyle/>
          <a:p>
            <a:pPr marL="914400" indent="-914400">
              <a:buFont typeface="+mj-ea"/>
              <a:buAutoNum type="circleNumDbPlain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積極的に発信！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（間違いを恐れない）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914400" indent="-914400">
              <a:buFont typeface="+mj-ea"/>
              <a:buAutoNum type="circleNumDbPlain" startAt="2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学び合う姿勢を！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（自他尊重）</a:t>
            </a:r>
          </a:p>
        </p:txBody>
      </p:sp>
    </p:spTree>
    <p:extLst>
      <p:ext uri="{BB962C8B-B14F-4D97-AF65-F5344CB8AC3E}">
        <p14:creationId xmlns:p14="http://schemas.microsoft.com/office/powerpoint/2010/main" val="2801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459170"/>
            <a:ext cx="7764380" cy="305522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整数問題の解法に気付き，活用することができる！</a:t>
            </a:r>
          </a:p>
        </p:txBody>
      </p:sp>
    </p:spTree>
    <p:extLst>
      <p:ext uri="{BB962C8B-B14F-4D97-AF65-F5344CB8AC3E}">
        <p14:creationId xmlns:p14="http://schemas.microsoft.com/office/powerpoint/2010/main" val="235404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297099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問題１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857" y="1841123"/>
            <a:ext cx="6257263" cy="96913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57" y="2810261"/>
            <a:ext cx="8603525" cy="866000"/>
          </a:xfrm>
          <a:prstGeom prst="rect">
            <a:avLst/>
          </a:prstGeom>
        </p:spPr>
      </p:pic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609599" y="4315060"/>
            <a:ext cx="7574507" cy="182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個人演習（５分）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</a:p>
        </p:txBody>
      </p:sp>
    </p:spTree>
    <p:extLst>
      <p:ext uri="{BB962C8B-B14F-4D97-AF65-F5344CB8AC3E}">
        <p14:creationId xmlns:p14="http://schemas.microsoft.com/office/powerpoint/2010/main" val="23770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463218"/>
            <a:ext cx="6347713" cy="144022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" y="2435572"/>
            <a:ext cx="8174992" cy="116604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84" y="3806163"/>
            <a:ext cx="2833041" cy="6364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84" y="4647208"/>
            <a:ext cx="3080732" cy="51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3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6880" y="2407656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（１０分）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（５分）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702905" y="547418"/>
            <a:ext cx="6347713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73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7591" y="642256"/>
            <a:ext cx="6819901" cy="1245577"/>
          </a:xfrm>
        </p:spPr>
        <p:txBody>
          <a:bodyPr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気付いたことは？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38" y="2834727"/>
            <a:ext cx="8086725" cy="163036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sz="4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MetaMoji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のワークシートに気づいたことを記入しよう！</a:t>
            </a:r>
          </a:p>
        </p:txBody>
      </p:sp>
    </p:spTree>
    <p:extLst>
      <p:ext uri="{BB962C8B-B14F-4D97-AF65-F5344CB8AC3E}">
        <p14:creationId xmlns:p14="http://schemas.microsoft.com/office/powerpoint/2010/main" val="880902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891</TotalTime>
  <Words>304</Words>
  <Application>Microsoft Office PowerPoint</Application>
  <PresentationFormat>画面に合わせる (4:3)</PresentationFormat>
  <Paragraphs>62</Paragraphs>
  <Slides>22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0" baseType="lpstr">
      <vt:lpstr>HGP創英角ﾎﾟｯﾌﾟ体</vt:lpstr>
      <vt:lpstr>HG丸ｺﾞｼｯｸM-PRO</vt:lpstr>
      <vt:lpstr>游ゴシック</vt:lpstr>
      <vt:lpstr>Arial</vt:lpstr>
      <vt:lpstr>Trebuchet MS</vt:lpstr>
      <vt:lpstr>Wingdings</vt:lpstr>
      <vt:lpstr>Wingdings 3</vt:lpstr>
      <vt:lpstr>ファセット</vt:lpstr>
      <vt:lpstr>教科探究 特別プログラム</vt:lpstr>
      <vt:lpstr>自己紹介</vt:lpstr>
      <vt:lpstr>アイスブレイク</vt:lpstr>
      <vt:lpstr>班活動のルール</vt:lpstr>
      <vt:lpstr>目標</vt:lpstr>
      <vt:lpstr>問題１</vt:lpstr>
      <vt:lpstr>問題2</vt:lpstr>
      <vt:lpstr>問題2</vt:lpstr>
      <vt:lpstr>気付いたことは？</vt:lpstr>
      <vt:lpstr>整数問題の解法</vt:lpstr>
      <vt:lpstr>問題１</vt:lpstr>
      <vt:lpstr>PowerPoint プレゼンテーション</vt:lpstr>
      <vt:lpstr>2の結果から，「1224が偶数」に気付けば</vt:lpstr>
      <vt:lpstr>問題3</vt:lpstr>
      <vt:lpstr>問題4</vt:lpstr>
      <vt:lpstr>問題4</vt:lpstr>
      <vt:lpstr>問題３　ヒント</vt:lpstr>
      <vt:lpstr>問題５</vt:lpstr>
      <vt:lpstr>PowerPoint プレゼンテーション</vt:lpstr>
      <vt:lpstr>PowerPoint プレゼンテーション</vt:lpstr>
      <vt:lpstr>問題3</vt:lpstr>
      <vt:lpstr>振り返り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教科探究 特別プログラム</dc:title>
  <dc:creator>Windows ユーザー</dc:creator>
  <cp:lastModifiedBy>SOLU002</cp:lastModifiedBy>
  <cp:revision>82</cp:revision>
  <dcterms:created xsi:type="dcterms:W3CDTF">2024-01-10T09:30:10Z</dcterms:created>
  <dcterms:modified xsi:type="dcterms:W3CDTF">2025-02-01T08:23:58Z</dcterms:modified>
</cp:coreProperties>
</file>