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91" r:id="rId2"/>
    <p:sldId id="1004" r:id="rId3"/>
    <p:sldId id="1005" r:id="rId4"/>
    <p:sldId id="1006" r:id="rId5"/>
    <p:sldId id="940" r:id="rId6"/>
    <p:sldId id="971" r:id="rId7"/>
    <p:sldId id="974" r:id="rId8"/>
    <p:sldId id="948" r:id="rId9"/>
    <p:sldId id="964" r:id="rId10"/>
    <p:sldId id="987" r:id="rId11"/>
    <p:sldId id="991" r:id="rId12"/>
    <p:sldId id="966" r:id="rId13"/>
    <p:sldId id="976" r:id="rId14"/>
    <p:sldId id="949" r:id="rId15"/>
    <p:sldId id="978" r:id="rId16"/>
    <p:sldId id="979" r:id="rId17"/>
    <p:sldId id="989" r:id="rId18"/>
    <p:sldId id="990" r:id="rId19"/>
    <p:sldId id="982" r:id="rId20"/>
    <p:sldId id="983" r:id="rId21"/>
    <p:sldId id="967" r:id="rId22"/>
    <p:sldId id="975" r:id="rId23"/>
    <p:sldId id="968" r:id="rId24"/>
    <p:sldId id="1009" r:id="rId25"/>
    <p:sldId id="995" r:id="rId26"/>
    <p:sldId id="996" r:id="rId27"/>
    <p:sldId id="1003" r:id="rId28"/>
    <p:sldId id="969" r:id="rId29"/>
    <p:sldId id="994" r:id="rId30"/>
    <p:sldId id="1001" r:id="rId31"/>
    <p:sldId id="1002" r:id="rId32"/>
    <p:sldId id="998" r:id="rId33"/>
    <p:sldId id="1000" r:id="rId34"/>
    <p:sldId id="977" r:id="rId35"/>
    <p:sldId id="972" r:id="rId36"/>
    <p:sldId id="986" r:id="rId37"/>
    <p:sldId id="1008" r:id="rId38"/>
    <p:sldId id="970" r:id="rId39"/>
    <p:sldId id="999" r:id="rId40"/>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3"/>
    <p:restoredTop sz="93214"/>
  </p:normalViewPr>
  <p:slideViewPr>
    <p:cSldViewPr snapToGrid="0" snapToObjects="1">
      <p:cViewPr>
        <p:scale>
          <a:sx n="75" d="100"/>
          <a:sy n="75" d="100"/>
        </p:scale>
        <p:origin x="2322" y="606"/>
      </p:cViewPr>
      <p:guideLst/>
    </p:cSldViewPr>
  </p:slideViewPr>
  <p:outlineViewPr>
    <p:cViewPr>
      <p:scale>
        <a:sx n="33" d="100"/>
        <a:sy n="33" d="100"/>
      </p:scale>
      <p:origin x="0" y="-8141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D1A8C4B-8F92-4844-80B1-3B13AD8EC9D6}"/>
              </a:ext>
            </a:extLst>
          </p:cNvPr>
          <p:cNvSpPr>
            <a:spLocks noGrp="1"/>
          </p:cNvSpPr>
          <p:nvPr>
            <p:ph type="hdr" sz="quarter"/>
          </p:nvPr>
        </p:nvSpPr>
        <p:spPr>
          <a:xfrm>
            <a:off x="1" y="2"/>
            <a:ext cx="2984871" cy="502755"/>
          </a:xfrm>
          <a:prstGeom prst="rect">
            <a:avLst/>
          </a:prstGeom>
        </p:spPr>
        <p:txBody>
          <a:bodyPr vert="horz" lIns="93122" tIns="46561" rIns="93122" bIns="4656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BCC5E8B-E36C-0F46-B92B-FCAD9C6A5F43}"/>
              </a:ext>
            </a:extLst>
          </p:cNvPr>
          <p:cNvSpPr>
            <a:spLocks noGrp="1"/>
          </p:cNvSpPr>
          <p:nvPr>
            <p:ph type="dt" sz="quarter" idx="1"/>
          </p:nvPr>
        </p:nvSpPr>
        <p:spPr>
          <a:xfrm>
            <a:off x="3901698" y="2"/>
            <a:ext cx="2984871" cy="502755"/>
          </a:xfrm>
          <a:prstGeom prst="rect">
            <a:avLst/>
          </a:prstGeom>
        </p:spPr>
        <p:txBody>
          <a:bodyPr vert="horz" lIns="93122" tIns="46561" rIns="93122" bIns="46561" rtlCol="0"/>
          <a:lstStyle>
            <a:lvl1pPr algn="r">
              <a:defRPr sz="1200"/>
            </a:lvl1pPr>
          </a:lstStyle>
          <a:p>
            <a:fld id="{A9B36C6F-0062-544E-8829-38BDA2A07B88}" type="datetimeFigureOut">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33FF22EA-1059-7B46-AB84-8F774A8E051C}"/>
              </a:ext>
            </a:extLst>
          </p:cNvPr>
          <p:cNvSpPr>
            <a:spLocks noGrp="1"/>
          </p:cNvSpPr>
          <p:nvPr>
            <p:ph type="ftr" sz="quarter" idx="2"/>
          </p:nvPr>
        </p:nvSpPr>
        <p:spPr>
          <a:xfrm>
            <a:off x="1" y="9517547"/>
            <a:ext cx="2984871" cy="502754"/>
          </a:xfrm>
          <a:prstGeom prst="rect">
            <a:avLst/>
          </a:prstGeom>
        </p:spPr>
        <p:txBody>
          <a:bodyPr vert="horz" lIns="93122" tIns="46561" rIns="93122" bIns="4656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1EA718F-1B82-E94E-A20E-1EF3C14C417A}"/>
              </a:ext>
            </a:extLst>
          </p:cNvPr>
          <p:cNvSpPr>
            <a:spLocks noGrp="1"/>
          </p:cNvSpPr>
          <p:nvPr>
            <p:ph type="sldNum" sz="quarter" idx="3"/>
          </p:nvPr>
        </p:nvSpPr>
        <p:spPr>
          <a:xfrm>
            <a:off x="3901698" y="9517547"/>
            <a:ext cx="2984871" cy="502754"/>
          </a:xfrm>
          <a:prstGeom prst="rect">
            <a:avLst/>
          </a:prstGeom>
        </p:spPr>
        <p:txBody>
          <a:bodyPr vert="horz" lIns="93122" tIns="46561" rIns="93122" bIns="46561" rtlCol="0" anchor="b"/>
          <a:lstStyle>
            <a:lvl1pPr algn="r">
              <a:defRPr sz="1200"/>
            </a:lvl1pPr>
          </a:lstStyle>
          <a:p>
            <a:fld id="{143B88D1-B5F0-C949-8FA7-E7FBB0ED7F9C}" type="slidenum">
              <a:rPr kumimoji="1" lang="ja-JP" altLang="en-US" smtClean="0"/>
              <a:t>‹#›</a:t>
            </a:fld>
            <a:endParaRPr kumimoji="1" lang="ja-JP" altLang="en-US"/>
          </a:p>
        </p:txBody>
      </p:sp>
    </p:spTree>
    <p:extLst>
      <p:ext uri="{BB962C8B-B14F-4D97-AF65-F5344CB8AC3E}">
        <p14:creationId xmlns:p14="http://schemas.microsoft.com/office/powerpoint/2010/main" val="431747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4871" cy="502755"/>
          </a:xfrm>
          <a:prstGeom prst="rect">
            <a:avLst/>
          </a:prstGeom>
        </p:spPr>
        <p:txBody>
          <a:bodyPr vert="horz" lIns="93122" tIns="46561" rIns="93122" bIns="465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2"/>
            <a:ext cx="2984871" cy="502755"/>
          </a:xfrm>
          <a:prstGeom prst="rect">
            <a:avLst/>
          </a:prstGeom>
        </p:spPr>
        <p:txBody>
          <a:bodyPr vert="horz" lIns="93122" tIns="46561" rIns="93122" bIns="46561" rtlCol="0"/>
          <a:lstStyle>
            <a:lvl1pPr algn="r">
              <a:defRPr sz="1200"/>
            </a:lvl1pPr>
          </a:lstStyle>
          <a:p>
            <a:fld id="{FEE3A178-6149-5B47-B17F-D670C50FB903}"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22" tIns="46561" rIns="93122" bIns="46561"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4"/>
          </a:xfrm>
          <a:prstGeom prst="rect">
            <a:avLst/>
          </a:prstGeom>
        </p:spPr>
        <p:txBody>
          <a:bodyPr vert="horz" lIns="93122" tIns="46561" rIns="93122" bIns="46561"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7547"/>
            <a:ext cx="2984871" cy="502754"/>
          </a:xfrm>
          <a:prstGeom prst="rect">
            <a:avLst/>
          </a:prstGeom>
        </p:spPr>
        <p:txBody>
          <a:bodyPr vert="horz" lIns="93122" tIns="46561" rIns="93122" bIns="465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3122" tIns="46561" rIns="93122" bIns="46561" rtlCol="0" anchor="b"/>
          <a:lstStyle>
            <a:lvl1pPr algn="r">
              <a:defRPr sz="1200"/>
            </a:lvl1pPr>
          </a:lstStyle>
          <a:p>
            <a:fld id="{2611DB5B-DAE3-CC4C-A23F-FB45923DE418}" type="slidenum">
              <a:rPr kumimoji="1" lang="ja-JP" altLang="en-US" smtClean="0"/>
              <a:t>‹#›</a:t>
            </a:fld>
            <a:endParaRPr kumimoji="1" lang="ja-JP" altLang="en-US"/>
          </a:p>
        </p:txBody>
      </p:sp>
    </p:spTree>
    <p:extLst>
      <p:ext uri="{BB962C8B-B14F-4D97-AF65-F5344CB8AC3E}">
        <p14:creationId xmlns:p14="http://schemas.microsoft.com/office/powerpoint/2010/main" val="2990594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11DB5B-DAE3-CC4C-A23F-FB45923DE418}" type="slidenum">
              <a:rPr kumimoji="1" lang="ja-JP" altLang="en-US" smtClean="0"/>
              <a:t>1</a:t>
            </a:fld>
            <a:endParaRPr kumimoji="1" lang="ja-JP" altLang="en-US"/>
          </a:p>
        </p:txBody>
      </p:sp>
    </p:spTree>
    <p:extLst>
      <p:ext uri="{BB962C8B-B14F-4D97-AF65-F5344CB8AC3E}">
        <p14:creationId xmlns:p14="http://schemas.microsoft.com/office/powerpoint/2010/main" val="35834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11DB5B-DAE3-CC4C-A23F-FB45923DE418}" type="slidenum">
              <a:rPr kumimoji="1" lang="ja-JP" altLang="en-US" smtClean="0"/>
              <a:t>16</a:t>
            </a:fld>
            <a:endParaRPr kumimoji="1" lang="ja-JP" altLang="en-US"/>
          </a:p>
        </p:txBody>
      </p:sp>
    </p:spTree>
    <p:extLst>
      <p:ext uri="{BB962C8B-B14F-4D97-AF65-F5344CB8AC3E}">
        <p14:creationId xmlns:p14="http://schemas.microsoft.com/office/powerpoint/2010/main" val="142520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7517C-EF0F-044A-B270-FF12DAE9AC6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AA3EE6-F3AE-CD4D-8A16-F85814F10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BA7695-4BB8-204B-A375-D3EDA57CDF20}"/>
              </a:ext>
            </a:extLst>
          </p:cNvPr>
          <p:cNvSpPr>
            <a:spLocks noGrp="1"/>
          </p:cNvSpPr>
          <p:nvPr>
            <p:ph type="dt" sz="half" idx="10"/>
          </p:nvPr>
        </p:nvSpPr>
        <p:spPr/>
        <p:txBody>
          <a:bodyPr/>
          <a:lstStyle/>
          <a:p>
            <a:fld id="{EA93E5BD-DC14-4E6D-8F93-F6165AAF7581}"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3573337E-9B12-494B-8C1D-EEB7FF5021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94F697-C0A6-7645-B575-4F1C514C2C60}"/>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428203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E6609-A465-AF4C-9AC8-A4236FF7C9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74AB7B-B28D-0344-8064-CFFBA1C6B1FB}"/>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F796F9-062E-614D-AAE7-8264C29F9311}"/>
              </a:ext>
            </a:extLst>
          </p:cNvPr>
          <p:cNvSpPr>
            <a:spLocks noGrp="1"/>
          </p:cNvSpPr>
          <p:nvPr>
            <p:ph type="dt" sz="half" idx="10"/>
          </p:nvPr>
        </p:nvSpPr>
        <p:spPr/>
        <p:txBody>
          <a:bodyPr/>
          <a:lstStyle/>
          <a:p>
            <a:fld id="{35B78662-BD57-4DA8-B19D-F58EEEB7DA57}"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4F5896ED-1023-D84E-8B51-97B2CFD779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92264A-5B18-0842-AC7C-E41D666CAF9F}"/>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96519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872120-4B1A-304E-8149-3874846069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5CA940-2185-3440-ACEC-8A4890CFBEFD}"/>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CEF50E-79D3-D841-B515-69AE8E4B4A97}"/>
              </a:ext>
            </a:extLst>
          </p:cNvPr>
          <p:cNvSpPr>
            <a:spLocks noGrp="1"/>
          </p:cNvSpPr>
          <p:nvPr>
            <p:ph type="dt" sz="half" idx="10"/>
          </p:nvPr>
        </p:nvSpPr>
        <p:spPr/>
        <p:txBody>
          <a:bodyPr/>
          <a:lstStyle/>
          <a:p>
            <a:fld id="{90ED9BF6-2E3F-4E4C-8048-371E189CC7F7}"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5A3FF552-D2E9-F24A-852E-F4659653F4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63378A-36FA-CC41-A214-11AC75377195}"/>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704720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934DB-E739-7A4E-A28D-0FAE07A01D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D1633C-32FF-4740-864D-C5148A016D7A}"/>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AD34F4-1B0A-604B-AFC3-06635AC8F763}"/>
              </a:ext>
            </a:extLst>
          </p:cNvPr>
          <p:cNvSpPr>
            <a:spLocks noGrp="1"/>
          </p:cNvSpPr>
          <p:nvPr>
            <p:ph type="dt" sz="half" idx="10"/>
          </p:nvPr>
        </p:nvSpPr>
        <p:spPr/>
        <p:txBody>
          <a:bodyPr/>
          <a:lstStyle/>
          <a:p>
            <a:fld id="{D232A8EC-EFDC-474C-B0A4-5D2E14213A0A}"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C389D940-16D3-9742-8335-B2654D53340C}"/>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40376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D7E65-ECDB-8D46-915F-9E440D6D4D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AE4C50-96BC-BB4F-A851-66619C50A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1B2CB9-0402-CE4A-A5AB-0B9AA69A1000}"/>
              </a:ext>
            </a:extLst>
          </p:cNvPr>
          <p:cNvSpPr>
            <a:spLocks noGrp="1"/>
          </p:cNvSpPr>
          <p:nvPr>
            <p:ph type="dt" sz="half" idx="10"/>
          </p:nvPr>
        </p:nvSpPr>
        <p:spPr/>
        <p:txBody>
          <a:bodyPr/>
          <a:lstStyle/>
          <a:p>
            <a:fld id="{BA1420F5-E155-4AC7-8A2C-07D3E2226AE5}"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7354715F-3F20-B24A-B397-D9FA926D3C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891C34-B436-6243-AF68-96183BB3AD4A}"/>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17023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52CE7-B5A7-F540-A26B-34740E055D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551DC6-4335-F14C-9EAC-5D81D287381E}"/>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CB2C3D-30FC-CE47-A6AF-FC3522A3B533}"/>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E2EED7-9EB5-9944-966E-91FA037732AC}"/>
              </a:ext>
            </a:extLst>
          </p:cNvPr>
          <p:cNvSpPr>
            <a:spLocks noGrp="1"/>
          </p:cNvSpPr>
          <p:nvPr>
            <p:ph type="dt" sz="half" idx="10"/>
          </p:nvPr>
        </p:nvSpPr>
        <p:spPr/>
        <p:txBody>
          <a:bodyPr/>
          <a:lstStyle/>
          <a:p>
            <a:fld id="{59577575-67EB-4C0E-A12B-1B510743B4DF}"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34F2FE0C-9744-0E4A-8BF1-D0D81584D7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1BFD2D-D686-8347-84C3-6D76EC93B381}"/>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762920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52F21-3F20-1B4D-9E40-31A9BCEA17C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384475-A63C-BB41-9038-DE83CE2CA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814119-4240-5D41-BB78-7925D0B303D6}"/>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3B7666-6BD6-B34D-BA7F-6F6FC888D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787B41CC-D47D-A24C-97D5-8C4BBD2BEFD3}"/>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416287-3824-CC42-9015-FD66EED4E316}"/>
              </a:ext>
            </a:extLst>
          </p:cNvPr>
          <p:cNvSpPr>
            <a:spLocks noGrp="1"/>
          </p:cNvSpPr>
          <p:nvPr>
            <p:ph type="dt" sz="half" idx="10"/>
          </p:nvPr>
        </p:nvSpPr>
        <p:spPr/>
        <p:txBody>
          <a:bodyPr/>
          <a:lstStyle/>
          <a:p>
            <a:fld id="{FC75D741-32BE-4DE9-80D0-0401CD1A2C07}" type="datetime1">
              <a:rPr kumimoji="1" lang="ja-JP" altLang="en-US" smtClean="0"/>
              <a:t>2025/1/29</a:t>
            </a:fld>
            <a:endParaRPr kumimoji="1" lang="ja-JP" altLang="en-US"/>
          </a:p>
        </p:txBody>
      </p:sp>
      <p:sp>
        <p:nvSpPr>
          <p:cNvPr id="8" name="フッター プレースホルダー 7">
            <a:extLst>
              <a:ext uri="{FF2B5EF4-FFF2-40B4-BE49-F238E27FC236}">
                <a16:creationId xmlns:a16="http://schemas.microsoft.com/office/drawing/2014/main" id="{FFC0FEDA-8FA0-EE43-89C8-B072AF133B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516E43-1E6D-3B4F-97E4-7FB5E58A3306}"/>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248578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957AE-7548-BC4B-95A6-9E898762B7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24C8BC-C528-6441-A449-468C8CAF0DC3}"/>
              </a:ext>
            </a:extLst>
          </p:cNvPr>
          <p:cNvSpPr>
            <a:spLocks noGrp="1"/>
          </p:cNvSpPr>
          <p:nvPr>
            <p:ph type="dt" sz="half" idx="10"/>
          </p:nvPr>
        </p:nvSpPr>
        <p:spPr/>
        <p:txBody>
          <a:bodyPr/>
          <a:lstStyle/>
          <a:p>
            <a:fld id="{0237F032-6515-41E8-9365-500820795889}" type="datetime1">
              <a:rPr kumimoji="1" lang="ja-JP" altLang="en-US" smtClean="0"/>
              <a:t>2025/1/29</a:t>
            </a:fld>
            <a:endParaRPr kumimoji="1" lang="ja-JP" altLang="en-US"/>
          </a:p>
        </p:txBody>
      </p:sp>
      <p:sp>
        <p:nvSpPr>
          <p:cNvPr id="4" name="フッター プレースホルダー 3">
            <a:extLst>
              <a:ext uri="{FF2B5EF4-FFF2-40B4-BE49-F238E27FC236}">
                <a16:creationId xmlns:a16="http://schemas.microsoft.com/office/drawing/2014/main" id="{413B0C49-4C5E-0C41-8634-E6ADD80982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56066A-090E-FB46-9167-B0D7922F6210}"/>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47154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91B058-D7EE-B04B-AFFB-7A6DD0B5B45D}"/>
              </a:ext>
            </a:extLst>
          </p:cNvPr>
          <p:cNvSpPr>
            <a:spLocks noGrp="1"/>
          </p:cNvSpPr>
          <p:nvPr>
            <p:ph type="dt" sz="half" idx="10"/>
          </p:nvPr>
        </p:nvSpPr>
        <p:spPr/>
        <p:txBody>
          <a:bodyPr/>
          <a:lstStyle/>
          <a:p>
            <a:fld id="{CC07FE2A-1935-4F04-ACAF-D60D7AB9FA6D}" type="datetime1">
              <a:rPr kumimoji="1" lang="ja-JP" altLang="en-US" smtClean="0"/>
              <a:t>2025/1/29</a:t>
            </a:fld>
            <a:endParaRPr kumimoji="1" lang="ja-JP" altLang="en-US"/>
          </a:p>
        </p:txBody>
      </p:sp>
      <p:sp>
        <p:nvSpPr>
          <p:cNvPr id="3" name="フッター プレースホルダー 2">
            <a:extLst>
              <a:ext uri="{FF2B5EF4-FFF2-40B4-BE49-F238E27FC236}">
                <a16:creationId xmlns:a16="http://schemas.microsoft.com/office/drawing/2014/main" id="{D4F2582E-3D0B-C14D-BD20-7ECD619BE07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D1BBF5-5344-7146-863B-FB6CB83B691E}"/>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3831641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853DAD-8843-6240-B8FA-B9D6A2FDBA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3E76D7-53FF-7645-B2A7-AABD4947A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BCB316-5031-A04F-9DA7-419B6A6F8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265E4DD-90ED-7043-82B4-F9E4A72018BE}"/>
              </a:ext>
            </a:extLst>
          </p:cNvPr>
          <p:cNvSpPr>
            <a:spLocks noGrp="1"/>
          </p:cNvSpPr>
          <p:nvPr>
            <p:ph type="dt" sz="half" idx="10"/>
          </p:nvPr>
        </p:nvSpPr>
        <p:spPr/>
        <p:txBody>
          <a:bodyPr/>
          <a:lstStyle/>
          <a:p>
            <a:fld id="{F2D98595-B637-49F8-B8DA-11CB3B112858}"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4B015E4C-8B21-934B-93C0-BDC44C88CF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3E7616-0678-D94B-B06B-B174C3CC487E}"/>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993991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17930-8692-5E4F-86B4-283491E3AD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AA20BA-16C2-C544-B637-9FD0CBC41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261C828-F285-5743-9D8E-5FDFEDD4C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654824E-A9D8-3E4E-8B62-454DE757BD78}"/>
              </a:ext>
            </a:extLst>
          </p:cNvPr>
          <p:cNvSpPr>
            <a:spLocks noGrp="1"/>
          </p:cNvSpPr>
          <p:nvPr>
            <p:ph type="dt" sz="half" idx="10"/>
          </p:nvPr>
        </p:nvSpPr>
        <p:spPr/>
        <p:txBody>
          <a:bodyPr/>
          <a:lstStyle/>
          <a:p>
            <a:fld id="{4388843B-EC1B-4E23-BB50-E1725350B140}" type="datetime1">
              <a:rPr kumimoji="1" lang="ja-JP" altLang="en-US" smtClean="0"/>
              <a:t>2025/1/29</a:t>
            </a:fld>
            <a:endParaRPr kumimoji="1" lang="ja-JP" altLang="en-US"/>
          </a:p>
        </p:txBody>
      </p:sp>
      <p:sp>
        <p:nvSpPr>
          <p:cNvPr id="6" name="フッター プレースホルダー 5">
            <a:extLst>
              <a:ext uri="{FF2B5EF4-FFF2-40B4-BE49-F238E27FC236}">
                <a16:creationId xmlns:a16="http://schemas.microsoft.com/office/drawing/2014/main" id="{7F713337-DCB3-D142-BF33-697BC32EEA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407584-EF3D-0641-9B06-40765CCDAA75}"/>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9425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6C81C5D-8899-7E4B-BCE7-1360B408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E6E97D-A39E-C449-A9C9-4AED46BFB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AF0697-581F-E449-ADC5-D279BC8E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77731-441E-4861-968B-B6DE3CDF999B}" type="datetime1">
              <a:rPr kumimoji="1" lang="ja-JP" altLang="en-US" smtClean="0"/>
              <a:t>2025/1/29</a:t>
            </a:fld>
            <a:endParaRPr kumimoji="1" lang="ja-JP" altLang="en-US"/>
          </a:p>
        </p:txBody>
      </p:sp>
      <p:sp>
        <p:nvSpPr>
          <p:cNvPr id="5" name="フッター プレースホルダー 4">
            <a:extLst>
              <a:ext uri="{FF2B5EF4-FFF2-40B4-BE49-F238E27FC236}">
                <a16:creationId xmlns:a16="http://schemas.microsoft.com/office/drawing/2014/main" id="{5F8DCF3A-1D94-1C41-AE09-96672C03B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BFD086-562B-7349-8512-88A481A040BA}"/>
              </a:ext>
            </a:extLst>
          </p:cNvPr>
          <p:cNvSpPr>
            <a:spLocks noGrp="1"/>
          </p:cNvSpPr>
          <p:nvPr>
            <p:ph type="sldNum" sz="quarter" idx="4"/>
          </p:nvPr>
        </p:nvSpPr>
        <p:spPr>
          <a:xfrm>
            <a:off x="90297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3133E-F654-41A5-A9C1-133984EDF9FF}" type="slidenum">
              <a:rPr lang="ja-JP" altLang="en-US" smtClean="0"/>
              <a:pPr/>
              <a:t>‹#›</a:t>
            </a:fld>
            <a:endParaRPr lang="ja-JP" altLang="en-US" dirty="0"/>
          </a:p>
        </p:txBody>
      </p:sp>
    </p:spTree>
    <p:extLst>
      <p:ext uri="{BB962C8B-B14F-4D97-AF65-F5344CB8AC3E}">
        <p14:creationId xmlns:p14="http://schemas.microsoft.com/office/powerpoint/2010/main" val="316466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3BE74BA-9E37-5047-C9B7-6040C06593B3}"/>
              </a:ext>
            </a:extLst>
          </p:cNvPr>
          <p:cNvPicPr>
            <a:picLocks noChangeAspect="1"/>
          </p:cNvPicPr>
          <p:nvPr/>
        </p:nvPicPr>
        <p:blipFill>
          <a:blip r:embed="rId3"/>
          <a:stretch>
            <a:fillRect/>
          </a:stretch>
        </p:blipFill>
        <p:spPr>
          <a:xfrm>
            <a:off x="0" y="3568"/>
            <a:ext cx="12192000" cy="6850864"/>
          </a:xfrm>
          <a:prstGeom prst="rect">
            <a:avLst/>
          </a:prstGeom>
        </p:spPr>
      </p:pic>
      <p:sp>
        <p:nvSpPr>
          <p:cNvPr id="3" name="コンテンツ プレースホルダー 2">
            <a:extLst>
              <a:ext uri="{FF2B5EF4-FFF2-40B4-BE49-F238E27FC236}">
                <a16:creationId xmlns:a16="http://schemas.microsoft.com/office/drawing/2014/main" id="{DDDF5F70-D775-A745-857A-36D15F3B6903}"/>
              </a:ext>
            </a:extLst>
          </p:cNvPr>
          <p:cNvSpPr>
            <a:spLocks noGrp="1"/>
          </p:cNvSpPr>
          <p:nvPr>
            <p:ph idx="1"/>
          </p:nvPr>
        </p:nvSpPr>
        <p:spPr>
          <a:xfrm>
            <a:off x="4254365" y="1434163"/>
            <a:ext cx="3955983" cy="1300185"/>
          </a:xfrm>
        </p:spPr>
        <p:txBody>
          <a:bodyPr>
            <a:normAutofit fontScale="25000" lnSpcReduction="20000"/>
          </a:bodyPr>
          <a:lstStyle/>
          <a:p>
            <a:pPr marL="0" indent="0" algn="ctr">
              <a:buNone/>
            </a:pPr>
            <a:r>
              <a:rPr kumimoji="1" lang="ja-JP" altLang="en-US" sz="12800" b="1" dirty="0">
                <a:solidFill>
                  <a:schemeClr val="bg1"/>
                </a:solidFill>
                <a:latin typeface="小塚ゴシック Pro B" panose="020B0800000000000000" pitchFamily="34" charset="-128"/>
                <a:ea typeface="小塚ゴシック Pro B" panose="020B0800000000000000" pitchFamily="34" charset="-128"/>
              </a:rPr>
              <a:t>第</a:t>
            </a:r>
            <a:r>
              <a:rPr lang="ja-JP" altLang="en-US" sz="12800" b="1" dirty="0">
                <a:solidFill>
                  <a:schemeClr val="bg1"/>
                </a:solidFill>
                <a:latin typeface="小塚ゴシック Pro B" panose="020B0800000000000000" pitchFamily="34" charset="-128"/>
                <a:ea typeface="小塚ゴシック Pro B" panose="020B0800000000000000" pitchFamily="34" charset="-128"/>
              </a:rPr>
              <a:t>４</a:t>
            </a:r>
            <a:r>
              <a:rPr kumimoji="1" lang="ja-JP" altLang="en-US" sz="12800" b="1" dirty="0">
                <a:solidFill>
                  <a:schemeClr val="bg1"/>
                </a:solidFill>
                <a:latin typeface="小塚ゴシック Pro B" panose="020B0800000000000000" pitchFamily="34" charset="-128"/>
                <a:ea typeface="小塚ゴシック Pro B" panose="020B0800000000000000" pitchFamily="34" charset="-128"/>
              </a:rPr>
              <a:t>回</a:t>
            </a:r>
            <a:r>
              <a:rPr kumimoji="1" lang="en-US" altLang="ja-JP" sz="12800" b="1" dirty="0">
                <a:solidFill>
                  <a:schemeClr val="bg1"/>
                </a:solidFill>
                <a:latin typeface="小塚ゴシック Pro B" panose="020B0800000000000000" pitchFamily="34" charset="-128"/>
                <a:ea typeface="小塚ゴシック Pro B" panose="020B0800000000000000" pitchFamily="34" charset="-128"/>
              </a:rPr>
              <a:t> </a:t>
            </a:r>
          </a:p>
          <a:p>
            <a:pPr marL="0" indent="0" algn="ctr">
              <a:buNone/>
            </a:pPr>
            <a:endParaRPr kumimoji="1" lang="en-US" altLang="ja-JP" sz="5600" b="1" dirty="0">
              <a:solidFill>
                <a:schemeClr val="bg1"/>
              </a:solidFill>
              <a:latin typeface="小塚ゴシック Pro B" panose="020B0800000000000000" pitchFamily="34" charset="-128"/>
              <a:ea typeface="小塚ゴシック Pro B" panose="020B0800000000000000" pitchFamily="34" charset="-128"/>
            </a:endParaRPr>
          </a:p>
          <a:p>
            <a:pPr marL="0" indent="0" algn="ctr">
              <a:buNone/>
            </a:pPr>
            <a:r>
              <a:rPr kumimoji="1" lang="ja-JP" altLang="en-US" sz="12800" b="1" dirty="0">
                <a:solidFill>
                  <a:schemeClr val="bg1"/>
                </a:solidFill>
                <a:latin typeface="小塚ゴシック Pro B" panose="020B0800000000000000" pitchFamily="34" charset="-128"/>
                <a:ea typeface="小塚ゴシック Pro B" panose="020B0800000000000000" pitchFamily="34" charset="-128"/>
              </a:rPr>
              <a:t>教科探究プログラム</a:t>
            </a:r>
            <a:endParaRPr kumimoji="1" lang="en-US" altLang="ja-JP" sz="4800" b="1" dirty="0">
              <a:solidFill>
                <a:schemeClr val="accent6">
                  <a:lumMod val="50000"/>
                </a:schemeClr>
              </a:solidFill>
              <a:latin typeface="小塚ゴシック Pro B" panose="020B0800000000000000" pitchFamily="34" charset="-128"/>
              <a:ea typeface="小塚ゴシック Pro B" panose="020B0800000000000000" pitchFamily="34" charset="-128"/>
            </a:endParaRPr>
          </a:p>
        </p:txBody>
      </p:sp>
      <p:sp>
        <p:nvSpPr>
          <p:cNvPr id="5" name="正方形/長方形 4">
            <a:extLst>
              <a:ext uri="{FF2B5EF4-FFF2-40B4-BE49-F238E27FC236}">
                <a16:creationId xmlns:a16="http://schemas.microsoft.com/office/drawing/2014/main" id="{91C9EAF2-17FE-4355-A135-124249157273}"/>
              </a:ext>
            </a:extLst>
          </p:cNvPr>
          <p:cNvSpPr/>
          <p:nvPr/>
        </p:nvSpPr>
        <p:spPr>
          <a:xfrm>
            <a:off x="9446005" y="5972961"/>
            <a:ext cx="2432806" cy="755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accent6">
                    <a:lumMod val="50000"/>
                  </a:schemeClr>
                </a:solidFill>
                <a:latin typeface="小塚ゴシック Pr6N R" panose="020B0400000000000000" pitchFamily="34" charset="-128"/>
                <a:ea typeface="小塚ゴシック Pr6N R" panose="020B0400000000000000" pitchFamily="34" charset="-128"/>
              </a:rPr>
              <a:t>R6.12.21</a:t>
            </a:r>
            <a:r>
              <a:rPr kumimoji="1" lang="ja-JP" altLang="en-US" sz="1400" b="1" dirty="0">
                <a:solidFill>
                  <a:schemeClr val="accent6">
                    <a:lumMod val="50000"/>
                  </a:schemeClr>
                </a:solidFill>
                <a:latin typeface="小塚ゴシック Pr6N R" panose="020B0400000000000000" pitchFamily="34" charset="-128"/>
                <a:ea typeface="小塚ゴシック Pr6N R" panose="020B0400000000000000" pitchFamily="34" charset="-128"/>
              </a:rPr>
              <a:t>（土）</a:t>
            </a:r>
            <a:endParaRPr kumimoji="1" lang="en-US" altLang="ja-JP" sz="1400" b="1" dirty="0">
              <a:solidFill>
                <a:schemeClr val="accent6">
                  <a:lumMod val="50000"/>
                </a:schemeClr>
              </a:solidFill>
              <a:latin typeface="小塚ゴシック Pr6N R" panose="020B0400000000000000" pitchFamily="34" charset="-128"/>
              <a:ea typeface="小塚ゴシック Pr6N R" panose="020B0400000000000000" pitchFamily="34" charset="-128"/>
            </a:endParaRPr>
          </a:p>
          <a:p>
            <a:pPr algn="ctr"/>
            <a:r>
              <a:rPr kumimoji="1" lang="ja-JP" altLang="en-US" sz="1400" b="1" dirty="0">
                <a:solidFill>
                  <a:schemeClr val="accent6">
                    <a:lumMod val="50000"/>
                  </a:schemeClr>
                </a:solidFill>
                <a:latin typeface="小塚ゴシック Pr6N R" panose="020B0400000000000000" pitchFamily="34" charset="-128"/>
                <a:ea typeface="小塚ゴシック Pr6N R" panose="020B0400000000000000" pitchFamily="34" charset="-128"/>
              </a:rPr>
              <a:t>   大分県教育センター</a:t>
            </a:r>
          </a:p>
        </p:txBody>
      </p:sp>
      <p:sp>
        <p:nvSpPr>
          <p:cNvPr id="10" name="テキスト ボックス 9">
            <a:extLst>
              <a:ext uri="{FF2B5EF4-FFF2-40B4-BE49-F238E27FC236}">
                <a16:creationId xmlns:a16="http://schemas.microsoft.com/office/drawing/2014/main" id="{55218B85-64B8-BFA8-BC31-2AC9D3DABD72}"/>
              </a:ext>
            </a:extLst>
          </p:cNvPr>
          <p:cNvSpPr txBox="1"/>
          <p:nvPr/>
        </p:nvSpPr>
        <p:spPr>
          <a:xfrm>
            <a:off x="5014762" y="5465129"/>
            <a:ext cx="1963554" cy="923330"/>
          </a:xfrm>
          <a:prstGeom prst="rect">
            <a:avLst/>
          </a:prstGeom>
          <a:noFill/>
        </p:spPr>
        <p:txBody>
          <a:bodyPr wrap="square">
            <a:spAutoFit/>
          </a:bodyPr>
          <a:lstStyle/>
          <a:p>
            <a:pPr marL="0" indent="0" algn="ctr">
              <a:buNone/>
            </a:pPr>
            <a:r>
              <a:rPr lang="en-US" altLang="ja-JP" dirty="0">
                <a:solidFill>
                  <a:schemeClr val="accent6">
                    <a:lumMod val="50000"/>
                  </a:schemeClr>
                </a:solidFill>
                <a:latin typeface="小塚ゴシック Pr6N R" panose="020B0400000000000000" pitchFamily="34" charset="-128"/>
                <a:ea typeface="小塚ゴシック Pr6N R" panose="020B0400000000000000" pitchFamily="34" charset="-128"/>
              </a:rPr>
              <a:t> 1</a:t>
            </a:r>
            <a:r>
              <a:rPr lang="ja-JP" altLang="en-US" dirty="0">
                <a:solidFill>
                  <a:schemeClr val="accent6">
                    <a:lumMod val="50000"/>
                  </a:schemeClr>
                </a:solidFill>
                <a:latin typeface="小塚ゴシック Pr6N R" panose="020B0400000000000000" pitchFamily="34" charset="-128"/>
                <a:ea typeface="小塚ゴシック Pr6N R" panose="020B0400000000000000" pitchFamily="34" charset="-128"/>
              </a:rPr>
              <a:t>年 英語</a:t>
            </a:r>
            <a:endParaRPr lang="en-US" altLang="ja-JP" dirty="0">
              <a:solidFill>
                <a:schemeClr val="accent6">
                  <a:lumMod val="50000"/>
                </a:schemeClr>
              </a:solidFill>
              <a:latin typeface="小塚ゴシック Pr6N R" panose="020B0400000000000000" pitchFamily="34" charset="-128"/>
              <a:ea typeface="小塚ゴシック Pr6N R" panose="020B0400000000000000" pitchFamily="34" charset="-128"/>
            </a:endParaRPr>
          </a:p>
          <a:p>
            <a:pPr marL="0" indent="0">
              <a:buNone/>
            </a:pPr>
            <a:r>
              <a:rPr lang="ja-JP" altLang="en-US" dirty="0">
                <a:solidFill>
                  <a:schemeClr val="accent6">
                    <a:lumMod val="50000"/>
                  </a:schemeClr>
                </a:solidFill>
                <a:latin typeface="小塚ゴシック Pr6N R" panose="020B0400000000000000" pitchFamily="34" charset="-128"/>
                <a:ea typeface="小塚ゴシック Pr6N R" panose="020B0400000000000000" pitchFamily="34" charset="-128"/>
              </a:rPr>
              <a:t>講師</a:t>
            </a:r>
            <a:r>
              <a:rPr lang="en-US" altLang="ja-JP" dirty="0">
                <a:solidFill>
                  <a:schemeClr val="accent6">
                    <a:lumMod val="50000"/>
                  </a:schemeClr>
                </a:solidFill>
                <a:latin typeface="小塚ゴシック Pr6N R" panose="020B0400000000000000" pitchFamily="34" charset="-128"/>
                <a:ea typeface="小塚ゴシック Pr6N R" panose="020B0400000000000000" pitchFamily="34" charset="-128"/>
              </a:rPr>
              <a:t>:</a:t>
            </a:r>
            <a:r>
              <a:rPr lang="ja-JP" altLang="en-US" dirty="0">
                <a:solidFill>
                  <a:schemeClr val="accent6">
                    <a:lumMod val="50000"/>
                  </a:schemeClr>
                </a:solidFill>
                <a:latin typeface="小塚ゴシック Pr6N R" panose="020B0400000000000000" pitchFamily="34" charset="-128"/>
                <a:ea typeface="小塚ゴシック Pr6N R" panose="020B0400000000000000" pitchFamily="34" charset="-128"/>
              </a:rPr>
              <a:t>藤田 靖剛</a:t>
            </a:r>
            <a:endParaRPr lang="en-US" altLang="ja-JP" dirty="0">
              <a:solidFill>
                <a:schemeClr val="accent6">
                  <a:lumMod val="50000"/>
                </a:schemeClr>
              </a:solidFill>
              <a:latin typeface="小塚ゴシック Pr6N R" panose="020B0400000000000000" pitchFamily="34" charset="-128"/>
              <a:ea typeface="小塚ゴシック Pr6N R" panose="020B0400000000000000" pitchFamily="34" charset="-128"/>
            </a:endParaRPr>
          </a:p>
          <a:p>
            <a:pPr marL="0" indent="0">
              <a:buNone/>
            </a:pPr>
            <a:r>
              <a:rPr lang="ja-JP" altLang="en-US" dirty="0">
                <a:solidFill>
                  <a:schemeClr val="accent6">
                    <a:lumMod val="50000"/>
                  </a:schemeClr>
                </a:solidFill>
                <a:latin typeface="小塚ゴシック Pr6N R" panose="020B0400000000000000" pitchFamily="34" charset="-128"/>
                <a:ea typeface="小塚ゴシック Pr6N R" panose="020B0400000000000000" pitchFamily="34" charset="-128"/>
              </a:rPr>
              <a:t>　　 麻生</a:t>
            </a:r>
            <a:r>
              <a:rPr lang="en-US" altLang="ja-JP" dirty="0">
                <a:solidFill>
                  <a:schemeClr val="accent6">
                    <a:lumMod val="50000"/>
                  </a:schemeClr>
                </a:solidFill>
                <a:latin typeface="小塚ゴシック Pr6N R" panose="020B0400000000000000" pitchFamily="34" charset="-128"/>
                <a:ea typeface="小塚ゴシック Pr6N R" panose="020B0400000000000000" pitchFamily="34" charset="-128"/>
              </a:rPr>
              <a:t> </a:t>
            </a:r>
            <a:r>
              <a:rPr lang="ja-JP" altLang="en-US" dirty="0">
                <a:solidFill>
                  <a:schemeClr val="accent6">
                    <a:lumMod val="50000"/>
                  </a:schemeClr>
                </a:solidFill>
                <a:latin typeface="小塚ゴシック Pr6N R" panose="020B0400000000000000" pitchFamily="34" charset="-128"/>
                <a:ea typeface="小塚ゴシック Pr6N R" panose="020B0400000000000000" pitchFamily="34" charset="-128"/>
              </a:rPr>
              <a:t>朋成</a:t>
            </a:r>
            <a:endParaRPr lang="ja-JP" altLang="en-US" dirty="0">
              <a:latin typeface="小塚ゴシック Pr6N R" panose="020B0400000000000000" pitchFamily="34" charset="-128"/>
              <a:ea typeface="小塚ゴシック Pr6N R" panose="020B0400000000000000" pitchFamily="34" charset="-128"/>
            </a:endParaRPr>
          </a:p>
        </p:txBody>
      </p:sp>
      <p:sp>
        <p:nvSpPr>
          <p:cNvPr id="2" name="スライド番号プレースホルダー 1">
            <a:extLst>
              <a:ext uri="{FF2B5EF4-FFF2-40B4-BE49-F238E27FC236}">
                <a16:creationId xmlns:a16="http://schemas.microsoft.com/office/drawing/2014/main" id="{301E57B9-FCB6-5C1C-7471-06B8DA6B68AB}"/>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a:t>
            </a:fld>
            <a:endParaRPr kumimoji="1" lang="ja-JP" altLang="en-US"/>
          </a:p>
        </p:txBody>
      </p:sp>
    </p:spTree>
    <p:extLst>
      <p:ext uri="{BB962C8B-B14F-4D97-AF65-F5344CB8AC3E}">
        <p14:creationId xmlns:p14="http://schemas.microsoft.com/office/powerpoint/2010/main" val="48119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C876-FD03-B4C9-0F6A-5D3D5CAE5FE7}"/>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F395197-A090-3824-37B2-290277D86D1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3285553D-B7C3-1AFF-FD0B-11FD1AA18569}"/>
              </a:ext>
            </a:extLst>
          </p:cNvPr>
          <p:cNvSpPr>
            <a:spLocks noGrp="1"/>
          </p:cNvSpPr>
          <p:nvPr>
            <p:ph idx="1"/>
          </p:nvPr>
        </p:nvSpPr>
        <p:spPr>
          <a:xfrm>
            <a:off x="-2"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a:lnSpc>
                <a:spcPts val="3940"/>
              </a:lnSpc>
              <a:buNone/>
            </a:pPr>
            <a:endParaRPr lang="en-US" altLang="ja-JP" sz="32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200" dirty="0">
                <a:latin typeface="Arial Black" panose="020B0A04020102020204" pitchFamily="34" charset="0"/>
                <a:ea typeface="Hiragino Kaku Gothic StdN W8" panose="020B0800000000000000" pitchFamily="34" charset="-128"/>
              </a:rPr>
              <a:t>It’ s Christmas Eve.  December 24, 1914.  The night is clear and cold.  Moonlight illuminates the snow covered land separating the British and German trenches outside a small town in northern France.  British military command, feeling nervous, sends a message to the front lines: it is thought possible the enemy may attack during Christmas or New Year.  Extra caution will be maintained during this period.  The military command has no idea what’s really about to happen.</a:t>
            </a:r>
          </a:p>
        </p:txBody>
      </p:sp>
      <p:sp>
        <p:nvSpPr>
          <p:cNvPr id="2" name="!!T">
            <a:extLst>
              <a:ext uri="{FF2B5EF4-FFF2-40B4-BE49-F238E27FC236}">
                <a16:creationId xmlns:a16="http://schemas.microsoft.com/office/drawing/2014/main" id="{1267F743-85F7-C631-002E-C73175ED92B2}"/>
              </a:ext>
            </a:extLst>
          </p:cNvPr>
          <p:cNvSpPr/>
          <p:nvPr/>
        </p:nvSpPr>
        <p:spPr>
          <a:xfrm>
            <a:off x="598024" y="1111691"/>
            <a:ext cx="10995948" cy="5407616"/>
          </a:xfrm>
          <a:prstGeom prst="roundRect">
            <a:avLst>
              <a:gd name="adj" fmla="val 45238"/>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rgbClr val="002060"/>
                </a:solidFill>
                <a:latin typeface="HGP創英角ｺﾞｼｯｸUB" panose="020B0900000000000000" pitchFamily="50" charset="-128"/>
                <a:ea typeface="HGP創英角ｺﾞｼｯｸUB" panose="020B0900000000000000" pitchFamily="50" charset="-128"/>
              </a:rPr>
              <a:t>Please answer</a:t>
            </a:r>
          </a:p>
          <a:p>
            <a:pPr algn="ctr"/>
            <a:r>
              <a:rPr lang="ja-JP" altLang="en-US" sz="8000" b="1" u="sng" dirty="0">
                <a:solidFill>
                  <a:srgbClr val="C00000"/>
                </a:solidFill>
                <a:latin typeface="HGP創英角ｺﾞｼｯｸUB" panose="020B0900000000000000" pitchFamily="50" charset="-128"/>
                <a:ea typeface="HGP創英角ｺﾞｼｯｸUB" panose="020B0900000000000000" pitchFamily="50" charset="-128"/>
              </a:rPr>
              <a:t>５</a:t>
            </a:r>
            <a:r>
              <a:rPr lang="en-US" altLang="ja-JP" sz="8000" b="1" u="sng" dirty="0">
                <a:solidFill>
                  <a:srgbClr val="C00000"/>
                </a:solidFill>
                <a:latin typeface="HGP創英角ｺﾞｼｯｸUB" panose="020B0900000000000000" pitchFamily="50" charset="-128"/>
                <a:ea typeface="HGP創英角ｺﾞｼｯｸUB" panose="020B0900000000000000" pitchFamily="50" charset="-128"/>
              </a:rPr>
              <a:t>W1H</a:t>
            </a:r>
            <a:r>
              <a:rPr lang="en-US" altLang="ja-JP" sz="8000" b="1" dirty="0">
                <a:solidFill>
                  <a:srgbClr val="C00000"/>
                </a:solidFill>
                <a:latin typeface="HGP創英角ｺﾞｼｯｸUB" panose="020B0900000000000000" pitchFamily="50" charset="-128"/>
                <a:ea typeface="HGP創英角ｺﾞｼｯｸUB" panose="020B0900000000000000" pitchFamily="50" charset="-128"/>
              </a:rPr>
              <a:t> </a:t>
            </a:r>
            <a:r>
              <a:rPr lang="en-US" altLang="ja-JP" sz="8000" dirty="0">
                <a:solidFill>
                  <a:srgbClr val="C00000"/>
                </a:solidFill>
                <a:latin typeface="HGP創英角ｺﾞｼｯｸUB" panose="020B0900000000000000" pitchFamily="50" charset="-128"/>
                <a:ea typeface="HGP創英角ｺﾞｼｯｸUB" panose="020B0900000000000000" pitchFamily="50" charset="-128"/>
              </a:rPr>
              <a:t>Questions</a:t>
            </a:r>
          </a:p>
          <a:p>
            <a:pPr algn="ctr"/>
            <a:endParaRPr lang="en-US" altLang="ja-JP" sz="1000" dirty="0">
              <a:solidFill>
                <a:srgbClr val="C00000"/>
              </a:solidFill>
              <a:latin typeface="HGP創英角ｺﾞｼｯｸUB" panose="020B0900000000000000" pitchFamily="50" charset="-128"/>
              <a:ea typeface="HGP創英角ｺﾞｼｯｸUB" panose="020B0900000000000000" pitchFamily="50" charset="-128"/>
            </a:endParaRPr>
          </a:p>
          <a:p>
            <a:pPr algn="ctr"/>
            <a:r>
              <a:rPr lang="en-US" altLang="ja-JP" sz="6600" b="1" dirty="0">
                <a:solidFill>
                  <a:srgbClr val="002060"/>
                </a:solidFill>
                <a:latin typeface="HGP創英角ｺﾞｼｯｸUB" panose="020B0900000000000000" pitchFamily="50" charset="-128"/>
                <a:ea typeface="HGP創英角ｺﾞｼｯｸUB" panose="020B0900000000000000" pitchFamily="50" charset="-128"/>
              </a:rPr>
              <a:t>Who? What? Where? When? Why</a:t>
            </a:r>
            <a:r>
              <a:rPr lang="ja-JP" altLang="en-US" sz="6600" b="1" dirty="0">
                <a:solidFill>
                  <a:srgbClr val="002060"/>
                </a:solidFill>
                <a:latin typeface="HGP創英角ｺﾞｼｯｸUB" panose="020B0900000000000000" pitchFamily="50" charset="-128"/>
                <a:ea typeface="HGP創英角ｺﾞｼｯｸUB" panose="020B0900000000000000" pitchFamily="50" charset="-128"/>
              </a:rPr>
              <a:t>？</a:t>
            </a:r>
            <a:r>
              <a:rPr lang="en-US" altLang="ja-JP" sz="6600" b="1" dirty="0">
                <a:solidFill>
                  <a:srgbClr val="002060"/>
                </a:solidFill>
                <a:latin typeface="HGP創英角ｺﾞｼｯｸUB" panose="020B0900000000000000" pitchFamily="50" charset="-128"/>
                <a:ea typeface="HGP創英角ｺﾞｼｯｸUB" panose="020B0900000000000000" pitchFamily="50" charset="-128"/>
              </a:rPr>
              <a:t>How?</a:t>
            </a:r>
          </a:p>
        </p:txBody>
      </p:sp>
      <p:sp>
        <p:nvSpPr>
          <p:cNvPr id="3" name="スライド番号プレースホルダー 2">
            <a:extLst>
              <a:ext uri="{FF2B5EF4-FFF2-40B4-BE49-F238E27FC236}">
                <a16:creationId xmlns:a16="http://schemas.microsoft.com/office/drawing/2014/main" id="{5E43E558-26B3-9C41-E2AC-E898E66D2FE9}"/>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10</a:t>
            </a:fld>
            <a:endParaRPr kumimoji="1" lang="ja-JP" altLang="en-US"/>
          </a:p>
        </p:txBody>
      </p:sp>
    </p:spTree>
    <p:extLst>
      <p:ext uri="{BB962C8B-B14F-4D97-AF65-F5344CB8AC3E}">
        <p14:creationId xmlns:p14="http://schemas.microsoft.com/office/powerpoint/2010/main" val="1338636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2" y="1"/>
            <a:ext cx="12192000" cy="6857999"/>
          </a:xfrm>
        </p:spPr>
        <p:txBody>
          <a:bodyPr>
            <a:normAutofit/>
          </a:bodyPr>
          <a:lstStyle/>
          <a:p>
            <a:pPr marL="0" indent="0" algn="just">
              <a:lnSpc>
                <a:spcPts val="3940"/>
              </a:lnSpc>
              <a:buNone/>
            </a:pPr>
            <a:r>
              <a:rPr lang="en-US" altLang="ja-JP" sz="4000" dirty="0">
                <a:latin typeface="Wide Latin" panose="020A0A07050505020404" pitchFamily="18" charset="0"/>
                <a:ea typeface="Hiragino Kaku Gothic StdN W8" panose="020B0800000000000000" pitchFamily="34" charset="-128"/>
              </a:rPr>
              <a:t>Warm up!!</a:t>
            </a:r>
            <a:endParaRPr lang="en-US" altLang="ja-JP" sz="3900" dirty="0">
              <a:latin typeface="Arial Black" panose="020B0A04020102020204" pitchFamily="34" charset="0"/>
              <a:ea typeface="Hiragino Kaku Gothic StdN W8" panose="020B0800000000000000" pitchFamily="34" charset="-128"/>
            </a:endParaRPr>
          </a:p>
          <a:p>
            <a:pPr marL="0" indent="0" algn="just">
              <a:lnSpc>
                <a:spcPts val="3940"/>
              </a:lnSpc>
              <a:buNone/>
            </a:pPr>
            <a:endParaRPr lang="en-US" altLang="ja-JP" sz="39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900" dirty="0">
                <a:solidFill>
                  <a:srgbClr val="C00000"/>
                </a:solidFill>
                <a:latin typeface="Arial Black" panose="020B0A04020102020204" pitchFamily="34" charset="0"/>
                <a:ea typeface="Hiragino Kaku Gothic StdN W8" panose="020B0800000000000000" pitchFamily="34" charset="-128"/>
              </a:rPr>
              <a:t>How to answer </a:t>
            </a:r>
            <a:r>
              <a:rPr lang="en-US" altLang="ja-JP" sz="3900" u="sng" dirty="0">
                <a:solidFill>
                  <a:srgbClr val="C00000"/>
                </a:solidFill>
                <a:latin typeface="Arial Black" panose="020B0A04020102020204" pitchFamily="34" charset="0"/>
                <a:ea typeface="Hiragino Kaku Gothic StdN W8" panose="020B0800000000000000" pitchFamily="34" charset="-128"/>
              </a:rPr>
              <a:t>5W1H</a:t>
            </a:r>
            <a:r>
              <a:rPr lang="en-US" altLang="ja-JP" sz="3900" dirty="0">
                <a:solidFill>
                  <a:srgbClr val="C00000"/>
                </a:solidFill>
                <a:latin typeface="Arial Black" panose="020B0A04020102020204" pitchFamily="34" charset="0"/>
                <a:ea typeface="Hiragino Kaku Gothic StdN W8" panose="020B0800000000000000" pitchFamily="34" charset="-128"/>
              </a:rPr>
              <a:t> Questions</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Who?</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Many high school students</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What?</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are studying English</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Where?</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at Oita Prefectural Education Center</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When?</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on December 21, 2024</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Why?</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English workshop </a:t>
            </a:r>
            <a:endParaRPr lang="en-US" altLang="ja-JP" sz="3600" b="1" dirty="0">
              <a:latin typeface="HGSｺﾞｼｯｸE" panose="020B0900000000000000" pitchFamily="50" charset="-128"/>
              <a:ea typeface="HGSｺﾞｼｯｸE" panose="020B0900000000000000" pitchFamily="50" charset="-128"/>
            </a:endParaRP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How?</a:t>
            </a:r>
            <a:r>
              <a:rPr lang="ja-JP" altLang="en-US" sz="3600" dirty="0">
                <a:latin typeface="Arial Black" panose="020B0A04020102020204" pitchFamily="34" charset="0"/>
                <a:ea typeface="Hiragino Kaku Gothic StdN W8" panose="020B0800000000000000" pitchFamily="34" charset="-128"/>
              </a:rPr>
              <a:t>→</a:t>
            </a:r>
            <a:r>
              <a:rPr lang="en-US" altLang="ja-JP" sz="3600" dirty="0">
                <a:latin typeface="Arial Black" panose="020B0A04020102020204" pitchFamily="34" charset="0"/>
                <a:ea typeface="Hiragino Kaku Gothic StdN W8" panose="020B0800000000000000" pitchFamily="34" charset="-128"/>
              </a:rPr>
              <a:t>     They are guessing what kind of story</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                  it is. </a:t>
            </a:r>
            <a:endParaRPr lang="en-US" altLang="ja-JP" sz="1800" dirty="0">
              <a:latin typeface="Arial Black" panose="020B0A04020102020204" pitchFamily="34" charset="0"/>
              <a:ea typeface="Hiragino Kaku Gothic StdN W8" panose="020B0800000000000000" pitchFamily="34" charset="-128"/>
            </a:endParaRPr>
          </a:p>
        </p:txBody>
      </p:sp>
      <p:sp>
        <p:nvSpPr>
          <p:cNvPr id="10" name="正方形/長方形 9">
            <a:extLst>
              <a:ext uri="{FF2B5EF4-FFF2-40B4-BE49-F238E27FC236}">
                <a16:creationId xmlns:a16="http://schemas.microsoft.com/office/drawing/2014/main" id="{C4AC5707-ABF7-4AEF-8872-9E9589B8BE0E}"/>
              </a:ext>
            </a:extLst>
          </p:cNvPr>
          <p:cNvSpPr/>
          <p:nvPr/>
        </p:nvSpPr>
        <p:spPr>
          <a:xfrm>
            <a:off x="2625756" y="5522258"/>
            <a:ext cx="6904140"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F9C19DD-2743-2B92-D37A-E835C48D5127}"/>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11</a:t>
            </a:fld>
            <a:endParaRPr kumimoji="1" lang="ja-JP" altLang="en-US"/>
          </a:p>
        </p:txBody>
      </p:sp>
    </p:spTree>
    <p:extLst>
      <p:ext uri="{BB962C8B-B14F-4D97-AF65-F5344CB8AC3E}">
        <p14:creationId xmlns:p14="http://schemas.microsoft.com/office/powerpoint/2010/main" val="359548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2"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buNone/>
            </a:pPr>
            <a:endParaRPr lang="en-US" altLang="ja-JP" sz="12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900" dirty="0">
                <a:latin typeface="Arial Black" panose="020B0A04020102020204" pitchFamily="34" charset="0"/>
                <a:ea typeface="Hiragino Kaku Gothic StdN W8" panose="020B0800000000000000" pitchFamily="34" charset="-128"/>
              </a:rPr>
              <a:t>Who?</a:t>
            </a:r>
            <a:r>
              <a:rPr lang="ja-JP" altLang="en-US" sz="3900" dirty="0">
                <a:latin typeface="Arial Black" panose="020B0A04020102020204" pitchFamily="34" charset="0"/>
                <a:ea typeface="Hiragino Kaku Gothic StdN W8" panose="020B0800000000000000" pitchFamily="34" charset="-128"/>
              </a:rPr>
              <a:t>→　</a:t>
            </a:r>
            <a:r>
              <a:rPr lang="en-US" altLang="ja-JP" sz="3900" dirty="0">
                <a:latin typeface="Arial Black" panose="020B0A04020102020204" pitchFamily="34" charset="0"/>
                <a:ea typeface="Hiragino Kaku Gothic StdN W8" panose="020B0800000000000000" pitchFamily="34" charset="-128"/>
              </a:rPr>
              <a:t>British and German military</a:t>
            </a:r>
          </a:p>
          <a:p>
            <a:pPr marL="0" indent="0" algn="just">
              <a:lnSpc>
                <a:spcPts val="3940"/>
              </a:lnSpc>
              <a:buNone/>
            </a:pPr>
            <a:r>
              <a:rPr lang="en-US" altLang="ja-JP" sz="3900" dirty="0">
                <a:solidFill>
                  <a:srgbClr val="C00000"/>
                </a:solidFill>
                <a:latin typeface="Arial Black" panose="020B0A04020102020204" pitchFamily="34" charset="0"/>
                <a:ea typeface="Hiragino Kaku Gothic StdN W8" panose="020B0800000000000000" pitchFamily="34" charset="-128"/>
              </a:rPr>
              <a:t>What?</a:t>
            </a:r>
            <a:r>
              <a:rPr lang="ja-JP" altLang="en-US" sz="3900" dirty="0">
                <a:solidFill>
                  <a:srgbClr val="C00000"/>
                </a:solidFill>
                <a:latin typeface="Arial Black" panose="020B0A04020102020204" pitchFamily="34" charset="0"/>
                <a:ea typeface="Hiragino Kaku Gothic StdN W8" panose="020B0800000000000000" pitchFamily="34" charset="-128"/>
              </a:rPr>
              <a:t>→  </a:t>
            </a:r>
            <a:r>
              <a:rPr lang="en-US" altLang="ja-JP" sz="3900" dirty="0">
                <a:solidFill>
                  <a:srgbClr val="C00000"/>
                </a:solidFill>
                <a:latin typeface="Arial Black" panose="020B0A04020102020204" pitchFamily="34" charset="0"/>
                <a:ea typeface="Hiragino Kaku Gothic StdN W8" panose="020B0800000000000000" pitchFamily="34" charset="-128"/>
              </a:rPr>
              <a:t>are fighting</a:t>
            </a:r>
          </a:p>
          <a:p>
            <a:pPr marL="0" indent="0" algn="just">
              <a:lnSpc>
                <a:spcPts val="3940"/>
              </a:lnSpc>
              <a:buNone/>
            </a:pPr>
            <a:r>
              <a:rPr lang="en-US" altLang="ja-JP" sz="3900" dirty="0">
                <a:latin typeface="Arial Black" panose="020B0A04020102020204" pitchFamily="34" charset="0"/>
                <a:ea typeface="Hiragino Kaku Gothic StdN W8" panose="020B0800000000000000" pitchFamily="34" charset="-128"/>
              </a:rPr>
              <a:t>Where?</a:t>
            </a:r>
            <a:r>
              <a:rPr lang="ja-JP" altLang="en-US" sz="3900" dirty="0">
                <a:latin typeface="Arial Black" panose="020B0A04020102020204" pitchFamily="34" charset="0"/>
                <a:ea typeface="Hiragino Kaku Gothic StdN W8" panose="020B0800000000000000" pitchFamily="34" charset="-128"/>
              </a:rPr>
              <a:t>→</a:t>
            </a:r>
            <a:r>
              <a:rPr lang="en-US" altLang="ja-JP" sz="3900" dirty="0">
                <a:latin typeface="Arial Black" panose="020B0A04020102020204" pitchFamily="34" charset="0"/>
                <a:ea typeface="Hiragino Kaku Gothic StdN W8" panose="020B0800000000000000" pitchFamily="34" charset="-128"/>
              </a:rPr>
              <a:t>In northern France, </a:t>
            </a:r>
          </a:p>
          <a:p>
            <a:pPr marL="0" indent="0" algn="just">
              <a:lnSpc>
                <a:spcPts val="3940"/>
              </a:lnSpc>
              <a:buNone/>
            </a:pPr>
            <a:r>
              <a:rPr lang="ja-JP" altLang="en-US" sz="3900" dirty="0">
                <a:latin typeface="Arial Black" panose="020B0A04020102020204" pitchFamily="34" charset="0"/>
                <a:ea typeface="Hiragino Kaku Gothic StdN W8" panose="020B0800000000000000" pitchFamily="34" charset="-128"/>
              </a:rPr>
              <a:t>　　　　　</a:t>
            </a:r>
            <a:r>
              <a:rPr lang="en-US" altLang="ja-JP" sz="3900" dirty="0">
                <a:latin typeface="Arial Black" panose="020B0A04020102020204" pitchFamily="34" charset="0"/>
                <a:ea typeface="Hiragino Kaku Gothic StdN W8" panose="020B0800000000000000" pitchFamily="34" charset="-128"/>
              </a:rPr>
              <a:t>near a small town</a:t>
            </a:r>
          </a:p>
          <a:p>
            <a:pPr marL="0" indent="0" algn="just">
              <a:lnSpc>
                <a:spcPts val="3940"/>
              </a:lnSpc>
              <a:buNone/>
            </a:pPr>
            <a:r>
              <a:rPr lang="en-US" altLang="ja-JP" sz="3900" dirty="0">
                <a:latin typeface="Arial Black" panose="020B0A04020102020204" pitchFamily="34" charset="0"/>
                <a:ea typeface="Hiragino Kaku Gothic StdN W8" panose="020B0800000000000000" pitchFamily="34" charset="-128"/>
              </a:rPr>
              <a:t>When?</a:t>
            </a:r>
            <a:r>
              <a:rPr lang="ja-JP" altLang="en-US" sz="3900" dirty="0">
                <a:latin typeface="Arial Black" panose="020B0A04020102020204" pitchFamily="34" charset="0"/>
                <a:ea typeface="Hiragino Kaku Gothic StdN W8" panose="020B0800000000000000" pitchFamily="34" charset="-128"/>
              </a:rPr>
              <a:t>→ </a:t>
            </a:r>
            <a:r>
              <a:rPr lang="en-US" altLang="ja-JP" sz="3900" dirty="0">
                <a:latin typeface="Arial Black" panose="020B0A04020102020204" pitchFamily="34" charset="0"/>
                <a:ea typeface="Hiragino Kaku Gothic StdN W8" panose="020B0800000000000000" pitchFamily="34" charset="-128"/>
              </a:rPr>
              <a:t>on December 24, 1914</a:t>
            </a:r>
          </a:p>
          <a:p>
            <a:pPr marL="0" indent="0" algn="just">
              <a:lnSpc>
                <a:spcPts val="3940"/>
              </a:lnSpc>
              <a:buNone/>
            </a:pPr>
            <a:r>
              <a:rPr lang="en-US" altLang="ja-JP" sz="3900" dirty="0">
                <a:solidFill>
                  <a:srgbClr val="C00000"/>
                </a:solidFill>
                <a:latin typeface="Arial Black" panose="020B0A04020102020204" pitchFamily="34" charset="0"/>
                <a:ea typeface="Hiragino Kaku Gothic StdN W8" panose="020B0800000000000000" pitchFamily="34" charset="-128"/>
              </a:rPr>
              <a:t>Why?</a:t>
            </a:r>
            <a:r>
              <a:rPr lang="ja-JP" altLang="en-US" sz="3900" dirty="0">
                <a:solidFill>
                  <a:srgbClr val="C00000"/>
                </a:solidFill>
                <a:latin typeface="Arial Black" panose="020B0A04020102020204" pitchFamily="34" charset="0"/>
                <a:ea typeface="Hiragino Kaku Gothic StdN W8" panose="020B0800000000000000" pitchFamily="34" charset="-128"/>
              </a:rPr>
              <a:t>→   </a:t>
            </a:r>
            <a:r>
              <a:rPr lang="en-US" altLang="ja-JP" sz="3900" dirty="0">
                <a:solidFill>
                  <a:srgbClr val="C00000"/>
                </a:solidFill>
                <a:latin typeface="Arial Black" panose="020B0A04020102020204" pitchFamily="34" charset="0"/>
                <a:ea typeface="Hiragino Kaku Gothic StdN W8" panose="020B0800000000000000" pitchFamily="34" charset="-128"/>
              </a:rPr>
              <a:t>War (World </a:t>
            </a:r>
            <a:r>
              <a:rPr lang="en-US" altLang="ja-JP" sz="3900" dirty="0" err="1">
                <a:solidFill>
                  <a:srgbClr val="C00000"/>
                </a:solidFill>
                <a:latin typeface="Arial Black" panose="020B0A04020102020204" pitchFamily="34" charset="0"/>
                <a:ea typeface="Hiragino Kaku Gothic StdN W8" panose="020B0800000000000000" pitchFamily="34" charset="-128"/>
              </a:rPr>
              <a:t>War</a:t>
            </a:r>
            <a:r>
              <a:rPr lang="en-US" altLang="ja-JP" sz="3900" b="1" dirty="0" err="1">
                <a:solidFill>
                  <a:srgbClr val="C00000"/>
                </a:solidFill>
                <a:latin typeface="HGSｺﾞｼｯｸE" panose="020B0900000000000000" pitchFamily="50" charset="-128"/>
                <a:ea typeface="HGSｺﾞｼｯｸE" panose="020B0900000000000000" pitchFamily="50" charset="-128"/>
              </a:rPr>
              <a:t>Ⅰ</a:t>
            </a:r>
            <a:r>
              <a:rPr lang="en-US" altLang="ja-JP" sz="3900" dirty="0">
                <a:solidFill>
                  <a:srgbClr val="C00000"/>
                </a:solidFill>
                <a:latin typeface="Arial Black" panose="020B0A04020102020204" pitchFamily="34" charset="0"/>
                <a:ea typeface="Hiragino Kaku Gothic StdN W8" panose="020B0800000000000000" pitchFamily="34" charset="-128"/>
              </a:rPr>
              <a:t>)</a:t>
            </a:r>
            <a:endParaRPr lang="en-US" altLang="ja-JP" sz="3900" b="1" dirty="0">
              <a:solidFill>
                <a:srgbClr val="C00000"/>
              </a:solidFill>
              <a:latin typeface="HGSｺﾞｼｯｸE" panose="020B0900000000000000" pitchFamily="50" charset="-128"/>
              <a:ea typeface="HGSｺﾞｼｯｸE" panose="020B0900000000000000" pitchFamily="50" charset="-128"/>
            </a:endParaRPr>
          </a:p>
          <a:p>
            <a:pPr marL="0" indent="0" algn="just">
              <a:lnSpc>
                <a:spcPts val="3940"/>
              </a:lnSpc>
              <a:buNone/>
            </a:pPr>
            <a:r>
              <a:rPr lang="en-US" altLang="ja-JP" sz="3900" dirty="0">
                <a:latin typeface="Arial Black" panose="020B0A04020102020204" pitchFamily="34" charset="0"/>
                <a:ea typeface="Hiragino Kaku Gothic StdN W8" panose="020B0800000000000000" pitchFamily="34" charset="-128"/>
              </a:rPr>
              <a:t>How?</a:t>
            </a:r>
            <a:r>
              <a:rPr lang="ja-JP" altLang="en-US" sz="3900" dirty="0">
                <a:latin typeface="Arial Black" panose="020B0A04020102020204" pitchFamily="34" charset="0"/>
                <a:ea typeface="Hiragino Kaku Gothic StdN W8" panose="020B0800000000000000" pitchFamily="34" charset="-128"/>
              </a:rPr>
              <a:t>→   </a:t>
            </a:r>
            <a:r>
              <a:rPr lang="en-US" altLang="ja-JP" sz="4000" dirty="0">
                <a:latin typeface="Arial Black" panose="020B0A04020102020204" pitchFamily="34" charset="0"/>
                <a:ea typeface="Hiragino Kaku Gothic StdN W8" panose="020B0800000000000000" pitchFamily="34" charset="-128"/>
              </a:rPr>
              <a:t> there is a chance the enemy</a:t>
            </a:r>
          </a:p>
          <a:p>
            <a:pPr marL="0" indent="0" algn="just">
              <a:lnSpc>
                <a:spcPts val="3940"/>
              </a:lnSpc>
              <a:buNone/>
            </a:pPr>
            <a:r>
              <a:rPr lang="ja-JP" altLang="en-US" sz="4000" dirty="0">
                <a:latin typeface="Arial Black" panose="020B0A04020102020204" pitchFamily="34" charset="0"/>
                <a:ea typeface="Hiragino Kaku Gothic StdN W8" panose="020B0800000000000000" pitchFamily="34" charset="-128"/>
              </a:rPr>
              <a:t>　　　　　</a:t>
            </a:r>
            <a:r>
              <a:rPr lang="en-US" altLang="ja-JP" sz="4000" dirty="0">
                <a:latin typeface="Arial Black" panose="020B0A04020102020204" pitchFamily="34" charset="0"/>
                <a:ea typeface="Hiragino Kaku Gothic StdN W8" panose="020B0800000000000000" pitchFamily="34" charset="-128"/>
              </a:rPr>
              <a:t> might attack during Christmas </a:t>
            </a:r>
          </a:p>
          <a:p>
            <a:pPr marL="0" indent="0" algn="just">
              <a:lnSpc>
                <a:spcPts val="3940"/>
              </a:lnSpc>
              <a:buNone/>
            </a:pPr>
            <a:r>
              <a:rPr lang="ja-JP" altLang="en-US" sz="4000" dirty="0">
                <a:latin typeface="Arial Black" panose="020B0A04020102020204" pitchFamily="34" charset="0"/>
                <a:ea typeface="Hiragino Kaku Gothic StdN W8" panose="020B0800000000000000" pitchFamily="34" charset="-128"/>
              </a:rPr>
              <a:t>　　　　　</a:t>
            </a:r>
            <a:r>
              <a:rPr lang="en-US" altLang="ja-JP" sz="4000" dirty="0">
                <a:latin typeface="Arial Black" panose="020B0A04020102020204" pitchFamily="34" charset="0"/>
                <a:ea typeface="Hiragino Kaku Gothic StdN W8" panose="020B0800000000000000" pitchFamily="34" charset="-128"/>
              </a:rPr>
              <a:t>or New Year.</a:t>
            </a:r>
            <a:endParaRPr lang="en-US" altLang="ja-JP" sz="2000" dirty="0">
              <a:latin typeface="Arial Black" panose="020B0A04020102020204" pitchFamily="34" charset="0"/>
              <a:ea typeface="Hiragino Kaku Gothic StdN W8" panose="020B0800000000000000" pitchFamily="34" charset="-128"/>
            </a:endParaRPr>
          </a:p>
        </p:txBody>
      </p:sp>
      <p:sp>
        <p:nvSpPr>
          <p:cNvPr id="2" name="スライド番号プレースホルダー 1">
            <a:extLst>
              <a:ext uri="{FF2B5EF4-FFF2-40B4-BE49-F238E27FC236}">
                <a16:creationId xmlns:a16="http://schemas.microsoft.com/office/drawing/2014/main" id="{A9BE861B-DAE5-0AEB-D07D-C1FA06CA8131}"/>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12</a:t>
            </a:fld>
            <a:endParaRPr kumimoji="1" lang="ja-JP" altLang="en-US"/>
          </a:p>
        </p:txBody>
      </p:sp>
    </p:spTree>
    <p:extLst>
      <p:ext uri="{BB962C8B-B14F-4D97-AF65-F5344CB8AC3E}">
        <p14:creationId xmlns:p14="http://schemas.microsoft.com/office/powerpoint/2010/main" val="70735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buNone/>
            </a:pPr>
            <a:endParaRPr lang="en-US" altLang="ja-JP" sz="18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trenches</a:t>
            </a:r>
          </a:p>
        </p:txBody>
      </p:sp>
      <p:sp>
        <p:nvSpPr>
          <p:cNvPr id="15" name="!!T"/>
          <p:cNvSpPr/>
          <p:nvPr/>
        </p:nvSpPr>
        <p:spPr>
          <a:xfrm>
            <a:off x="1335463" y="1724413"/>
            <a:ext cx="9521071" cy="5004378"/>
          </a:xfrm>
          <a:prstGeom prst="snip2Diag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8" name="図 7">
            <a:extLst>
              <a:ext uri="{FF2B5EF4-FFF2-40B4-BE49-F238E27FC236}">
                <a16:creationId xmlns:a16="http://schemas.microsoft.com/office/drawing/2014/main" id="{CD044FC4-DC55-E05F-D8C5-3FFE3A8ECA24}"/>
              </a:ext>
            </a:extLst>
          </p:cNvPr>
          <p:cNvPicPr>
            <a:picLocks noChangeAspect="1"/>
          </p:cNvPicPr>
          <p:nvPr/>
        </p:nvPicPr>
        <p:blipFill>
          <a:blip r:embed="rId2"/>
          <a:stretch>
            <a:fillRect/>
          </a:stretch>
        </p:blipFill>
        <p:spPr>
          <a:xfrm>
            <a:off x="2996665" y="1915073"/>
            <a:ext cx="6198669" cy="4367341"/>
          </a:xfrm>
          <a:prstGeom prst="rect">
            <a:avLst/>
          </a:prstGeom>
        </p:spPr>
      </p:pic>
      <p:sp>
        <p:nvSpPr>
          <p:cNvPr id="9" name="スライド番号プレースホルダー 8">
            <a:extLst>
              <a:ext uri="{FF2B5EF4-FFF2-40B4-BE49-F238E27FC236}">
                <a16:creationId xmlns:a16="http://schemas.microsoft.com/office/drawing/2014/main" id="{99016B0B-4E9F-184F-D4C5-E755D9F28D10}"/>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13</a:t>
            </a:fld>
            <a:endParaRPr kumimoji="1" lang="ja-JP" altLang="en-US"/>
          </a:p>
        </p:txBody>
      </p:sp>
    </p:spTree>
    <p:extLst>
      <p:ext uri="{BB962C8B-B14F-4D97-AF65-F5344CB8AC3E}">
        <p14:creationId xmlns:p14="http://schemas.microsoft.com/office/powerpoint/2010/main" val="2935280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1D623156-4A02-D349-BAD9-870C8510132F}"/>
              </a:ext>
            </a:extLst>
          </p:cNvPr>
          <p:cNvSpPr/>
          <p:nvPr/>
        </p:nvSpPr>
        <p:spPr>
          <a:xfrm>
            <a:off x="0" y="2396997"/>
            <a:ext cx="12192000" cy="26222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Q2</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   </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段落を読</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んで</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、内容を</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枚の</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絵に</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描き</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なさい。</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en-US"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a:t>
            </a:r>
            <a:r>
              <a:rPr lang="ja-JP" altLang="en-US"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の絵</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ja-JP" altLang="en-US"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段落の絵</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endPar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r>
              <a:rPr lang="ja-JP" altLang="en-US" sz="36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1</a:t>
            </a:r>
            <a:r>
              <a:rPr lang="ja-JP" altLang="en-US"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　　　　　　　</a:t>
            </a:r>
            <a:r>
              <a:rPr lang="en-US" altLang="ja-JP"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1</a:t>
            </a:r>
            <a:r>
              <a:rPr lang="ja-JP" altLang="en-US"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a:t>
            </a:r>
            <a:r>
              <a:rPr lang="ja-JP" altLang="en-US" sz="36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2400" u="sng"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☆ペアで分担しても</a:t>
            </a:r>
            <a:r>
              <a:rPr lang="en-US" altLang="ja-JP" sz="2400" u="sng"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OK</a:t>
            </a:r>
            <a:endParaRPr lang="en-US" altLang="ja-JP" sz="3600" u="sng"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1" name="!!T">
            <a:extLst>
              <a:ext uri="{FF2B5EF4-FFF2-40B4-BE49-F238E27FC236}">
                <a16:creationId xmlns:a16="http://schemas.microsoft.com/office/drawing/2014/main" id="{03E8FA84-92B9-8124-BFE6-602BAC66D768}"/>
              </a:ext>
            </a:extLst>
          </p:cNvPr>
          <p:cNvSpPr/>
          <p:nvPr/>
        </p:nvSpPr>
        <p:spPr>
          <a:xfrm>
            <a:off x="0" y="1544789"/>
            <a:ext cx="322933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7" name="テキスト ボックス 6">
            <a:extLst>
              <a:ext uri="{FF2B5EF4-FFF2-40B4-BE49-F238E27FC236}">
                <a16:creationId xmlns:a16="http://schemas.microsoft.com/office/drawing/2014/main" id="{5C5A2A60-FC76-446E-9FC8-2986FFC6ACC9}"/>
              </a:ext>
            </a:extLst>
          </p:cNvPr>
          <p:cNvSpPr txBox="1"/>
          <p:nvPr/>
        </p:nvSpPr>
        <p:spPr>
          <a:xfrm>
            <a:off x="1465198" y="2982412"/>
            <a:ext cx="298939" cy="375165"/>
          </a:xfrm>
          <a:prstGeom prst="rect">
            <a:avLst/>
          </a:prstGeom>
          <a:noFill/>
          <a:ln>
            <a:solidFill>
              <a:schemeClr val="tx1"/>
            </a:solidFill>
          </a:ln>
        </p:spPr>
        <p:txBody>
          <a:bodyPr wrap="square" lIns="0" tIns="0" rIns="0" bIns="0" rtlCol="0">
            <a:noAutofit/>
          </a:bodyPr>
          <a:lstStyle/>
          <a:p>
            <a:pPr algn="ctr"/>
            <a:r>
              <a:rPr kumimoji="1" lang="en-US" altLang="ja-JP" sz="2800" b="1" dirty="0"/>
              <a:t>2</a:t>
            </a:r>
            <a:endParaRPr kumimoji="1" lang="ja-JP" altLang="en-US" sz="2800" b="1" dirty="0"/>
          </a:p>
        </p:txBody>
      </p:sp>
      <p:sp>
        <p:nvSpPr>
          <p:cNvPr id="8" name="テキスト ボックス 7">
            <a:extLst>
              <a:ext uri="{FF2B5EF4-FFF2-40B4-BE49-F238E27FC236}">
                <a16:creationId xmlns:a16="http://schemas.microsoft.com/office/drawing/2014/main" id="{24587191-AAA5-4B9B-B8C5-D950C0C3F3DD}"/>
              </a:ext>
            </a:extLst>
          </p:cNvPr>
          <p:cNvSpPr txBox="1"/>
          <p:nvPr/>
        </p:nvSpPr>
        <p:spPr>
          <a:xfrm>
            <a:off x="2472038" y="2982412"/>
            <a:ext cx="298939" cy="375165"/>
          </a:xfrm>
          <a:prstGeom prst="rect">
            <a:avLst/>
          </a:prstGeom>
          <a:noFill/>
          <a:ln>
            <a:solidFill>
              <a:schemeClr val="tx1"/>
            </a:solidFill>
          </a:ln>
        </p:spPr>
        <p:txBody>
          <a:bodyPr wrap="square" lIns="0" tIns="0" rIns="0" bIns="0" rtlCol="0">
            <a:noAutofit/>
          </a:bodyPr>
          <a:lstStyle/>
          <a:p>
            <a:pPr algn="ctr"/>
            <a:r>
              <a:rPr kumimoji="1" lang="ja-JP" altLang="en-US" sz="2800" b="1" dirty="0"/>
              <a:t>５</a:t>
            </a:r>
          </a:p>
        </p:txBody>
      </p:sp>
      <p:sp>
        <p:nvSpPr>
          <p:cNvPr id="9" name="テキスト ボックス 8">
            <a:extLst>
              <a:ext uri="{FF2B5EF4-FFF2-40B4-BE49-F238E27FC236}">
                <a16:creationId xmlns:a16="http://schemas.microsoft.com/office/drawing/2014/main" id="{12AEFF11-9E6C-4560-B015-3A381BAE2FCA}"/>
              </a:ext>
            </a:extLst>
          </p:cNvPr>
          <p:cNvSpPr txBox="1"/>
          <p:nvPr/>
        </p:nvSpPr>
        <p:spPr>
          <a:xfrm>
            <a:off x="2035941" y="3526724"/>
            <a:ext cx="298939" cy="375165"/>
          </a:xfrm>
          <a:prstGeom prst="rect">
            <a:avLst/>
          </a:prstGeom>
          <a:noFill/>
          <a:ln>
            <a:solidFill>
              <a:schemeClr val="tx1"/>
            </a:solidFill>
          </a:ln>
        </p:spPr>
        <p:txBody>
          <a:bodyPr wrap="square" lIns="0" tIns="0" rIns="0" bIns="0" rtlCol="0">
            <a:noAutofit/>
          </a:bodyPr>
          <a:lstStyle/>
          <a:p>
            <a:pPr algn="ctr"/>
            <a:r>
              <a:rPr kumimoji="1" lang="en-US" altLang="ja-JP" sz="2800" b="1" dirty="0"/>
              <a:t>2</a:t>
            </a:r>
            <a:endParaRPr kumimoji="1" lang="ja-JP" altLang="en-US" sz="2800" b="1" dirty="0"/>
          </a:p>
        </p:txBody>
      </p:sp>
      <p:sp>
        <p:nvSpPr>
          <p:cNvPr id="10" name="テキスト ボックス 9">
            <a:extLst>
              <a:ext uri="{FF2B5EF4-FFF2-40B4-BE49-F238E27FC236}">
                <a16:creationId xmlns:a16="http://schemas.microsoft.com/office/drawing/2014/main" id="{EF75CFA3-8A06-4446-A8CC-DD89F79D9F58}"/>
              </a:ext>
            </a:extLst>
          </p:cNvPr>
          <p:cNvSpPr txBox="1"/>
          <p:nvPr/>
        </p:nvSpPr>
        <p:spPr>
          <a:xfrm>
            <a:off x="2472037" y="3520546"/>
            <a:ext cx="298939" cy="375165"/>
          </a:xfrm>
          <a:prstGeom prst="rect">
            <a:avLst/>
          </a:prstGeom>
          <a:noFill/>
          <a:ln>
            <a:solidFill>
              <a:schemeClr val="tx1"/>
            </a:solidFill>
          </a:ln>
        </p:spPr>
        <p:txBody>
          <a:bodyPr wrap="square" lIns="0" tIns="0" rIns="0" bIns="0" rtlCol="0">
            <a:noAutofit/>
          </a:bodyPr>
          <a:lstStyle/>
          <a:p>
            <a:pPr algn="ctr"/>
            <a:r>
              <a:rPr lang="en-US" altLang="ja-JP" sz="2800" b="1" dirty="0"/>
              <a:t>3</a:t>
            </a:r>
            <a:endParaRPr kumimoji="1" lang="ja-JP" altLang="en-US" sz="2800" b="1" dirty="0"/>
          </a:p>
        </p:txBody>
      </p:sp>
      <p:sp>
        <p:nvSpPr>
          <p:cNvPr id="12" name="テキスト ボックス 11">
            <a:extLst>
              <a:ext uri="{FF2B5EF4-FFF2-40B4-BE49-F238E27FC236}">
                <a16:creationId xmlns:a16="http://schemas.microsoft.com/office/drawing/2014/main" id="{D32D1109-F228-4CC5-860D-122A9BA8810B}"/>
              </a:ext>
            </a:extLst>
          </p:cNvPr>
          <p:cNvSpPr txBox="1"/>
          <p:nvPr/>
        </p:nvSpPr>
        <p:spPr>
          <a:xfrm>
            <a:off x="5797059" y="3526724"/>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４</a:t>
            </a:r>
            <a:endParaRPr kumimoji="1" lang="ja-JP" altLang="en-US" sz="2800" b="1" dirty="0"/>
          </a:p>
        </p:txBody>
      </p:sp>
      <p:sp>
        <p:nvSpPr>
          <p:cNvPr id="13" name="テキスト ボックス 12">
            <a:extLst>
              <a:ext uri="{FF2B5EF4-FFF2-40B4-BE49-F238E27FC236}">
                <a16:creationId xmlns:a16="http://schemas.microsoft.com/office/drawing/2014/main" id="{938B77A1-2F8A-486A-871D-4D5DF635AE44}"/>
              </a:ext>
            </a:extLst>
          </p:cNvPr>
          <p:cNvSpPr txBox="1"/>
          <p:nvPr/>
        </p:nvSpPr>
        <p:spPr>
          <a:xfrm>
            <a:off x="6248289" y="3520545"/>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５</a:t>
            </a:r>
            <a:endParaRPr kumimoji="1" lang="ja-JP" altLang="en-US" sz="2800" b="1" dirty="0"/>
          </a:p>
        </p:txBody>
      </p:sp>
      <p:sp>
        <p:nvSpPr>
          <p:cNvPr id="3" name="スライド番号プレースホルダー 2">
            <a:extLst>
              <a:ext uri="{FF2B5EF4-FFF2-40B4-BE49-F238E27FC236}">
                <a16:creationId xmlns:a16="http://schemas.microsoft.com/office/drawing/2014/main" id="{E69C2A72-6CC6-187E-C9C9-69BCDD54BD4B}"/>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14</a:t>
            </a:fld>
            <a:endParaRPr kumimoji="1" lang="ja-JP" altLang="en-US"/>
          </a:p>
        </p:txBody>
      </p:sp>
    </p:spTree>
    <p:extLst>
      <p:ext uri="{BB962C8B-B14F-4D97-AF65-F5344CB8AC3E}">
        <p14:creationId xmlns:p14="http://schemas.microsoft.com/office/powerpoint/2010/main" val="2905136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a:p>
            <a:pPr marL="0" indent="0" algn="ctr">
              <a:lnSpc>
                <a:spcPts val="3940"/>
              </a:lnSpc>
              <a:buNone/>
            </a:pPr>
            <a:endParaRPr lang="en-US" altLang="ja-JP" sz="60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Light flickers on</a:t>
            </a:r>
          </a:p>
        </p:txBody>
      </p:sp>
      <p:sp>
        <p:nvSpPr>
          <p:cNvPr id="11" name="!!T">
            <a:extLst>
              <a:ext uri="{FF2B5EF4-FFF2-40B4-BE49-F238E27FC236}">
                <a16:creationId xmlns:a16="http://schemas.microsoft.com/office/drawing/2014/main" id="{215D23EE-064A-F6E2-EB02-9FA2AE2A2D29}"/>
              </a:ext>
            </a:extLst>
          </p:cNvPr>
          <p:cNvSpPr/>
          <p:nvPr/>
        </p:nvSpPr>
        <p:spPr>
          <a:xfrm>
            <a:off x="4529666" y="2878984"/>
            <a:ext cx="2788355" cy="2359378"/>
          </a:xfrm>
          <a:prstGeom prst="leftRightArrow">
            <a:avLst>
              <a:gd name="adj1" fmla="val 41388"/>
              <a:gd name="adj2" fmla="val 26555"/>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descr="はてなのフリーイラスト - クエスチョンマーク無料素材 - チコデザ">
            <a:extLst>
              <a:ext uri="{FF2B5EF4-FFF2-40B4-BE49-F238E27FC236}">
                <a16:creationId xmlns:a16="http://schemas.microsoft.com/office/drawing/2014/main" id="{2DBAD3C2-B5D3-CB74-BD28-6120E7BDB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597" y="3144193"/>
            <a:ext cx="2234494" cy="182896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894AAC48-F20A-4F53-3844-3919A3AD9F1E}"/>
              </a:ext>
            </a:extLst>
          </p:cNvPr>
          <p:cNvPicPr>
            <a:picLocks noChangeAspect="1"/>
          </p:cNvPicPr>
          <p:nvPr/>
        </p:nvPicPr>
        <p:blipFill>
          <a:blip r:embed="rId3"/>
          <a:srcRect t="16084" b="3861"/>
          <a:stretch/>
        </p:blipFill>
        <p:spPr>
          <a:xfrm>
            <a:off x="1132533" y="2465981"/>
            <a:ext cx="2984262" cy="3185384"/>
          </a:xfrm>
          <a:prstGeom prst="rect">
            <a:avLst/>
          </a:prstGeom>
        </p:spPr>
      </p:pic>
      <p:pic>
        <p:nvPicPr>
          <p:cNvPr id="9" name="図 8">
            <a:extLst>
              <a:ext uri="{FF2B5EF4-FFF2-40B4-BE49-F238E27FC236}">
                <a16:creationId xmlns:a16="http://schemas.microsoft.com/office/drawing/2014/main" id="{F9415F94-9430-728B-5175-BEA5A588FD87}"/>
              </a:ext>
            </a:extLst>
          </p:cNvPr>
          <p:cNvPicPr>
            <a:picLocks noChangeAspect="1"/>
          </p:cNvPicPr>
          <p:nvPr/>
        </p:nvPicPr>
        <p:blipFill>
          <a:blip r:embed="rId4"/>
          <a:srcRect l="22293"/>
          <a:stretch/>
        </p:blipFill>
        <p:spPr>
          <a:xfrm>
            <a:off x="7563441" y="2465981"/>
            <a:ext cx="3487119" cy="3185384"/>
          </a:xfrm>
          <a:prstGeom prst="rect">
            <a:avLst/>
          </a:prstGeom>
        </p:spPr>
      </p:pic>
      <p:sp>
        <p:nvSpPr>
          <p:cNvPr id="2" name="スライド番号プレースホルダー 1">
            <a:extLst>
              <a:ext uri="{FF2B5EF4-FFF2-40B4-BE49-F238E27FC236}">
                <a16:creationId xmlns:a16="http://schemas.microsoft.com/office/drawing/2014/main" id="{A4F3D527-A2F0-42B3-31FA-A4F68A28A7A1}"/>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15</a:t>
            </a:fld>
            <a:endParaRPr kumimoji="1" lang="ja-JP" altLang="en-US"/>
          </a:p>
        </p:txBody>
      </p:sp>
    </p:spTree>
    <p:extLst>
      <p:ext uri="{BB962C8B-B14F-4D97-AF65-F5344CB8AC3E}">
        <p14:creationId xmlns:p14="http://schemas.microsoft.com/office/powerpoint/2010/main" val="3728959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dissolv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34"/>
                                        </p:tgtEl>
                                      </p:cBhvr>
                                    </p:animEffect>
                                    <p:set>
                                      <p:cBhvr>
                                        <p:cTn id="12"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706913E-EA7E-416C-1A9E-8281C8F468DE}"/>
              </a:ext>
            </a:extLst>
          </p:cNvPr>
          <p:cNvPicPr>
            <a:picLocks noChangeAspect="1"/>
          </p:cNvPicPr>
          <p:nvPr/>
        </p:nvPicPr>
        <p:blipFill>
          <a:blip r:embed="rId3"/>
          <a:srcRect l="22293"/>
          <a:stretch/>
        </p:blipFill>
        <p:spPr>
          <a:xfrm>
            <a:off x="7563441" y="2465981"/>
            <a:ext cx="3487119" cy="3185384"/>
          </a:xfrm>
          <a:prstGeom prst="rect">
            <a:avLst/>
          </a:prstGeom>
        </p:spPr>
      </p:pic>
      <p:pic>
        <p:nvPicPr>
          <p:cNvPr id="7" name="図 6">
            <a:extLst>
              <a:ext uri="{FF2B5EF4-FFF2-40B4-BE49-F238E27FC236}">
                <a16:creationId xmlns:a16="http://schemas.microsoft.com/office/drawing/2014/main" id="{43155400-20E6-D7AC-A6F7-1DAD1BF28956}"/>
              </a:ext>
            </a:extLst>
          </p:cNvPr>
          <p:cNvPicPr>
            <a:picLocks noChangeAspect="1"/>
          </p:cNvPicPr>
          <p:nvPr/>
        </p:nvPicPr>
        <p:blipFill>
          <a:blip r:embed="rId4"/>
          <a:srcRect t="16084" b="3861"/>
          <a:stretch/>
        </p:blipFill>
        <p:spPr>
          <a:xfrm>
            <a:off x="1132533" y="2465981"/>
            <a:ext cx="2984262" cy="3185384"/>
          </a:xfrm>
          <a:prstGeom prst="rect">
            <a:avLst/>
          </a:prstGeom>
        </p:spPr>
      </p:pic>
      <p:sp>
        <p:nvSpPr>
          <p:cNvPr id="9" name="正方形/長方形 8">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a:p>
            <a:pPr marL="0" indent="0" algn="ctr">
              <a:lnSpc>
                <a:spcPts val="3940"/>
              </a:lnSpc>
              <a:buNone/>
            </a:pPr>
            <a:endParaRPr lang="en-US" altLang="ja-JP" sz="60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Light flickers on</a:t>
            </a:r>
          </a:p>
        </p:txBody>
      </p:sp>
      <p:sp>
        <p:nvSpPr>
          <p:cNvPr id="2" name="!!T">
            <a:extLst>
              <a:ext uri="{FF2B5EF4-FFF2-40B4-BE49-F238E27FC236}">
                <a16:creationId xmlns:a16="http://schemas.microsoft.com/office/drawing/2014/main" id="{EA020078-5810-66F1-414A-6EC67F47BCD9}"/>
              </a:ext>
            </a:extLst>
          </p:cNvPr>
          <p:cNvSpPr/>
          <p:nvPr/>
        </p:nvSpPr>
        <p:spPr>
          <a:xfrm>
            <a:off x="622168" y="2005979"/>
            <a:ext cx="4006393" cy="3912609"/>
          </a:xfrm>
          <a:prstGeom prst="donut">
            <a:avLst>
              <a:gd name="adj" fmla="val 5095"/>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a:extLst>
              <a:ext uri="{FF2B5EF4-FFF2-40B4-BE49-F238E27FC236}">
                <a16:creationId xmlns:a16="http://schemas.microsoft.com/office/drawing/2014/main" id="{FD8619D9-1B31-4D7E-9035-3B7CE22E6C8F}"/>
              </a:ext>
            </a:extLst>
          </p:cNvPr>
          <p:cNvSpPr/>
          <p:nvPr/>
        </p:nvSpPr>
        <p:spPr>
          <a:xfrm>
            <a:off x="996242" y="6066123"/>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bg1"/>
                </a:solidFill>
                <a:latin typeface="Arial Black" panose="020B0A04020102020204" pitchFamily="34" charset="0"/>
                <a:ea typeface="Hiragino Kaku Gothic StdN W8" panose="020B0800000000000000" pitchFamily="34" charset="-128"/>
              </a:rPr>
              <a:t>Flicker</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sp>
        <p:nvSpPr>
          <p:cNvPr id="4" name="正方形/長方形 3">
            <a:extLst>
              <a:ext uri="{FF2B5EF4-FFF2-40B4-BE49-F238E27FC236}">
                <a16:creationId xmlns:a16="http://schemas.microsoft.com/office/drawing/2014/main" id="{A52D253F-EC1A-A1ED-235A-DEF88F8331F6}"/>
              </a:ext>
            </a:extLst>
          </p:cNvPr>
          <p:cNvSpPr/>
          <p:nvPr/>
        </p:nvSpPr>
        <p:spPr>
          <a:xfrm>
            <a:off x="7648221" y="6066123"/>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bg1"/>
                </a:solidFill>
                <a:latin typeface="Arial Black" panose="020B0A04020102020204" pitchFamily="34" charset="0"/>
                <a:ea typeface="Hiragino Kaku Gothic StdN W8" panose="020B0800000000000000" pitchFamily="34" charset="-128"/>
              </a:rPr>
              <a:t>Flash</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sp>
        <p:nvSpPr>
          <p:cNvPr id="8" name="スライド番号プレースホルダー 7">
            <a:extLst>
              <a:ext uri="{FF2B5EF4-FFF2-40B4-BE49-F238E27FC236}">
                <a16:creationId xmlns:a16="http://schemas.microsoft.com/office/drawing/2014/main" id="{B5C123FC-9209-69D7-FCDE-2BF63F3EE153}"/>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16</a:t>
            </a:fld>
            <a:endParaRPr kumimoji="1" lang="ja-JP" altLang="en-US"/>
          </a:p>
        </p:txBody>
      </p:sp>
    </p:spTree>
    <p:extLst>
      <p:ext uri="{BB962C8B-B14F-4D97-AF65-F5344CB8AC3E}">
        <p14:creationId xmlns:p14="http://schemas.microsoft.com/office/powerpoint/2010/main" val="859225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33D06-D542-D99E-A1E5-8E8C8EE9131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B80C51-6987-CF38-C6B2-8560CD07B0B2}"/>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FECC83A3-6F59-C48C-3C49-A91CD099C1E9}"/>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p:txBody>
      </p:sp>
      <p:sp>
        <p:nvSpPr>
          <p:cNvPr id="11" name="!!T">
            <a:extLst>
              <a:ext uri="{FF2B5EF4-FFF2-40B4-BE49-F238E27FC236}">
                <a16:creationId xmlns:a16="http://schemas.microsoft.com/office/drawing/2014/main" id="{EDD7CD52-2221-C9C9-33E2-39E5AEFC4B95}"/>
              </a:ext>
            </a:extLst>
          </p:cNvPr>
          <p:cNvSpPr/>
          <p:nvPr/>
        </p:nvSpPr>
        <p:spPr>
          <a:xfrm>
            <a:off x="157367" y="1133061"/>
            <a:ext cx="11877261" cy="537706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rgbClr val="002060"/>
                </a:solidFill>
                <a:latin typeface="Arial Black" panose="020B0A04020102020204" pitchFamily="34" charset="0"/>
                <a:ea typeface="Hiragino Kaku Gothic StdN W8" panose="020B0800000000000000" pitchFamily="34" charset="-128"/>
              </a:rPr>
              <a:t>　</a:t>
            </a:r>
            <a:r>
              <a:rPr lang="en-US" altLang="ja-JP" sz="5400" dirty="0">
                <a:solidFill>
                  <a:srgbClr val="C00000"/>
                </a:solidFill>
                <a:latin typeface="Arial Black" panose="020B0A04020102020204" pitchFamily="34" charset="0"/>
                <a:ea typeface="Hiragino Kaku Gothic StdN W8" panose="020B0800000000000000" pitchFamily="34" charset="-128"/>
              </a:rPr>
              <a:t>Question: </a:t>
            </a:r>
          </a:p>
          <a:p>
            <a:r>
              <a:rPr lang="en-US" altLang="ja-JP" sz="5400" dirty="0">
                <a:solidFill>
                  <a:srgbClr val="002060"/>
                </a:solidFill>
                <a:latin typeface="Arial Black" panose="020B0A04020102020204" pitchFamily="34" charset="0"/>
                <a:ea typeface="Hiragino Kaku Gothic StdN W8" panose="020B0800000000000000" pitchFamily="34" charset="-128"/>
              </a:rPr>
              <a:t>If you were in his position, </a:t>
            </a:r>
          </a:p>
          <a:p>
            <a:r>
              <a:rPr lang="en-US" altLang="ja-JP" sz="5400" dirty="0">
                <a:solidFill>
                  <a:srgbClr val="002060"/>
                </a:solidFill>
                <a:latin typeface="Arial Black" panose="020B0A04020102020204" pitchFamily="34" charset="0"/>
                <a:ea typeface="Hiragino Kaku Gothic StdN W8" panose="020B0800000000000000" pitchFamily="34" charset="-128"/>
              </a:rPr>
              <a:t>would you go into the field between both armies?</a:t>
            </a:r>
          </a:p>
          <a:p>
            <a:r>
              <a:rPr lang="ja-JP" altLang="en-US" sz="5400" dirty="0">
                <a:solidFill>
                  <a:srgbClr val="002060"/>
                </a:solidFill>
                <a:latin typeface="Arial Black" panose="020B0A04020102020204" pitchFamily="34" charset="0"/>
                <a:ea typeface="Hiragino Kaku Gothic StdN W8" panose="020B0800000000000000" pitchFamily="34" charset="-128"/>
              </a:rPr>
              <a:t>　　　　</a:t>
            </a:r>
            <a:r>
              <a:rPr lang="en-US" altLang="ja-JP" sz="5400" dirty="0">
                <a:solidFill>
                  <a:srgbClr val="002060"/>
                </a:solidFill>
                <a:latin typeface="Arial Black" panose="020B0A04020102020204" pitchFamily="34" charset="0"/>
                <a:ea typeface="Hiragino Kaku Gothic StdN W8" panose="020B0800000000000000" pitchFamily="34" charset="-128"/>
              </a:rPr>
              <a:t>Why? / Why not?</a:t>
            </a:r>
          </a:p>
        </p:txBody>
      </p:sp>
      <p:sp>
        <p:nvSpPr>
          <p:cNvPr id="2" name="スライド番号プレースホルダー 1">
            <a:extLst>
              <a:ext uri="{FF2B5EF4-FFF2-40B4-BE49-F238E27FC236}">
                <a16:creationId xmlns:a16="http://schemas.microsoft.com/office/drawing/2014/main" id="{0BA61CF3-747D-1B51-3C27-65DCA294FB6C}"/>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17</a:t>
            </a:fld>
            <a:endParaRPr kumimoji="1" lang="ja-JP" altLang="en-US"/>
          </a:p>
        </p:txBody>
      </p:sp>
    </p:spTree>
    <p:extLst>
      <p:ext uri="{BB962C8B-B14F-4D97-AF65-F5344CB8AC3E}">
        <p14:creationId xmlns:p14="http://schemas.microsoft.com/office/powerpoint/2010/main" val="54916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A25EC-A0EB-8A3C-BF5E-52E32F097684}"/>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97763681-AD89-BE42-D503-788001D96068}"/>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656E069-06E7-5F0E-000D-27570180F844}"/>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a:p>
            <a:pPr marL="0" indent="0">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58BC83EF-F5B5-D7CC-A1B1-0DE8936ECC7C}"/>
              </a:ext>
            </a:extLst>
          </p:cNvPr>
          <p:cNvSpPr/>
          <p:nvPr/>
        </p:nvSpPr>
        <p:spPr>
          <a:xfrm>
            <a:off x="0" y="2396998"/>
            <a:ext cx="12192000" cy="26421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Q3</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段落を読</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んで</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、内容を</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枚の</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絵</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つの場面</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p>
          <a:p>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に</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描き</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なさい。</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24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☆ペアで分担しても</a:t>
            </a:r>
            <a:r>
              <a:rPr lang="en-US" altLang="ja-JP" sz="2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OK</a:t>
            </a:r>
            <a:endParaRPr lang="ja-JP"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1" name="!!T">
            <a:extLst>
              <a:ext uri="{FF2B5EF4-FFF2-40B4-BE49-F238E27FC236}">
                <a16:creationId xmlns:a16="http://schemas.microsoft.com/office/drawing/2014/main" id="{A86D8BC9-81F1-9509-B035-BEBA771B074E}"/>
              </a:ext>
            </a:extLst>
          </p:cNvPr>
          <p:cNvSpPr/>
          <p:nvPr/>
        </p:nvSpPr>
        <p:spPr>
          <a:xfrm>
            <a:off x="0" y="1544789"/>
            <a:ext cx="322933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7" name="テキスト ボックス 6">
            <a:extLst>
              <a:ext uri="{FF2B5EF4-FFF2-40B4-BE49-F238E27FC236}">
                <a16:creationId xmlns:a16="http://schemas.microsoft.com/office/drawing/2014/main" id="{D1EBA244-0D4B-419E-9EAC-77502D4385F8}"/>
              </a:ext>
            </a:extLst>
          </p:cNvPr>
          <p:cNvSpPr txBox="1"/>
          <p:nvPr/>
        </p:nvSpPr>
        <p:spPr>
          <a:xfrm>
            <a:off x="2529500" y="3252750"/>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８</a:t>
            </a:r>
            <a:endParaRPr kumimoji="1" lang="ja-JP" altLang="en-US" sz="2800" b="1" dirty="0"/>
          </a:p>
        </p:txBody>
      </p:sp>
      <p:sp>
        <p:nvSpPr>
          <p:cNvPr id="8" name="テキスト ボックス 7">
            <a:extLst>
              <a:ext uri="{FF2B5EF4-FFF2-40B4-BE49-F238E27FC236}">
                <a16:creationId xmlns:a16="http://schemas.microsoft.com/office/drawing/2014/main" id="{34CDFB78-E956-4E1B-A500-70CB3713D969}"/>
              </a:ext>
            </a:extLst>
          </p:cNvPr>
          <p:cNvSpPr txBox="1"/>
          <p:nvPr/>
        </p:nvSpPr>
        <p:spPr>
          <a:xfrm>
            <a:off x="1609966" y="3252751"/>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６</a:t>
            </a:r>
            <a:endParaRPr kumimoji="1" lang="ja-JP" altLang="en-US" sz="2800" b="1" dirty="0"/>
          </a:p>
        </p:txBody>
      </p:sp>
      <p:sp>
        <p:nvSpPr>
          <p:cNvPr id="3" name="スライド番号プレースホルダー 2">
            <a:extLst>
              <a:ext uri="{FF2B5EF4-FFF2-40B4-BE49-F238E27FC236}">
                <a16:creationId xmlns:a16="http://schemas.microsoft.com/office/drawing/2014/main" id="{5F6E7B16-E5FA-07C7-E2C7-B232731F45C2}"/>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18</a:t>
            </a:fld>
            <a:endParaRPr kumimoji="1" lang="ja-JP" altLang="en-US"/>
          </a:p>
        </p:txBody>
      </p:sp>
    </p:spTree>
    <p:extLst>
      <p:ext uri="{BB962C8B-B14F-4D97-AF65-F5344CB8AC3E}">
        <p14:creationId xmlns:p14="http://schemas.microsoft.com/office/powerpoint/2010/main" val="1119508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a:p>
            <a:pPr marL="0" indent="0" algn="just">
              <a:lnSpc>
                <a:spcPts val="4540"/>
              </a:lnSpc>
              <a:buNone/>
            </a:pPr>
            <a:endParaRPr lang="en-US" altLang="ja-JP" dirty="0">
              <a:latin typeface="Arial Black" panose="020B0A04020102020204" pitchFamily="34" charset="0"/>
              <a:ea typeface="Hiragino Kaku Gothic StdN W8" panose="020B0800000000000000" pitchFamily="34" charset="-128"/>
            </a:endParaRPr>
          </a:p>
          <a:p>
            <a:pPr marL="0" indent="0" algn="just">
              <a:lnSpc>
                <a:spcPts val="4540"/>
              </a:lnSpc>
              <a:buNone/>
            </a:pPr>
            <a:r>
              <a:rPr lang="en-US" altLang="ja-JP" sz="4800" dirty="0">
                <a:latin typeface="Arial Black" panose="020B0A04020102020204" pitchFamily="34" charset="0"/>
                <a:ea typeface="Hiragino Kaku Gothic StdN W8" panose="020B0800000000000000" pitchFamily="34" charset="-128"/>
              </a:rPr>
              <a:t>The soldiers from Country A offered chocolate, tea, and cakes, while those from Country B shared cigars, sauerkraut, and schnapps. </a:t>
            </a:r>
          </a:p>
        </p:txBody>
      </p:sp>
      <p:sp>
        <p:nvSpPr>
          <p:cNvPr id="11" name="!!T">
            <a:extLst>
              <a:ext uri="{FF2B5EF4-FFF2-40B4-BE49-F238E27FC236}">
                <a16:creationId xmlns:a16="http://schemas.microsoft.com/office/drawing/2014/main" id="{FF2CC44A-65B6-2203-B629-32F0AF94678F}"/>
              </a:ext>
            </a:extLst>
          </p:cNvPr>
          <p:cNvSpPr/>
          <p:nvPr/>
        </p:nvSpPr>
        <p:spPr>
          <a:xfrm>
            <a:off x="520260" y="4553712"/>
            <a:ext cx="11151476" cy="212079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400" dirty="0">
                <a:solidFill>
                  <a:srgbClr val="002060"/>
                </a:solidFill>
                <a:latin typeface="Arial Black" panose="020B0A04020102020204" pitchFamily="34" charset="0"/>
                <a:ea typeface="HGS創英角ｺﾞｼｯｸUB" panose="020B0900000000000000" pitchFamily="50" charset="-128"/>
              </a:rPr>
              <a:t>sauerkraut, schnapps</a:t>
            </a:r>
            <a:r>
              <a:rPr lang="ja-JP" altLang="en-US" sz="4400" dirty="0">
                <a:solidFill>
                  <a:srgbClr val="002060"/>
                </a:solidFill>
                <a:latin typeface="HGS創英角ｺﾞｼｯｸUB" panose="020B0900000000000000" pitchFamily="50" charset="-128"/>
                <a:ea typeface="HGS創英角ｺﾞｼｯｸUB" panose="020B0900000000000000" pitchFamily="50" charset="-128"/>
              </a:rPr>
              <a:t>とは？？</a:t>
            </a:r>
            <a:endParaRPr kumimoji="1" lang="ja-JP" altLang="en-US" sz="440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8DDBD4A1-9DFF-5A68-47B7-A1C56FD6309A}"/>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19</a:t>
            </a:fld>
            <a:endParaRPr kumimoji="1" lang="ja-JP" altLang="en-US"/>
          </a:p>
        </p:txBody>
      </p:sp>
    </p:spTree>
    <p:extLst>
      <p:ext uri="{BB962C8B-B14F-4D97-AF65-F5344CB8AC3E}">
        <p14:creationId xmlns:p14="http://schemas.microsoft.com/office/powerpoint/2010/main" val="220573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E3246-BD99-C4BC-C530-8477119E4D66}"/>
              </a:ext>
            </a:extLst>
          </p:cNvPr>
          <p:cNvSpPr>
            <a:spLocks noGrp="1"/>
          </p:cNvSpPr>
          <p:nvPr>
            <p:ph type="title"/>
          </p:nvPr>
        </p:nvSpPr>
        <p:spPr/>
        <p:txBody>
          <a:bodyPr>
            <a:normAutofit fontScale="90000"/>
          </a:bodyPr>
          <a:lstStyle/>
          <a:p>
            <a:pPr algn="ctr"/>
            <a:r>
              <a:rPr kumimoji="1" lang="en-US" altLang="ja-JP" sz="6000" b="1" dirty="0">
                <a:latin typeface="Calibri" panose="020F0502020204030204" pitchFamily="34" charset="0"/>
                <a:ea typeface="Calibri" panose="020F0502020204030204" pitchFamily="34" charset="0"/>
                <a:cs typeface="Calibri" panose="020F0502020204030204" pitchFamily="34" charset="0"/>
              </a:rPr>
              <a:t>What do you want for Christmas</a:t>
            </a:r>
            <a:r>
              <a:rPr kumimoji="1" lang="ja-JP" altLang="en-US" sz="6000" b="1">
                <a:latin typeface="Calibri" panose="020F0502020204030204" pitchFamily="34" charset="0"/>
                <a:ea typeface="Calibri" panose="020F0502020204030204" pitchFamily="34" charset="0"/>
                <a:cs typeface="Calibri" panose="020F0502020204030204" pitchFamily="34" charset="0"/>
              </a:rPr>
              <a:t>？</a:t>
            </a:r>
            <a:endParaRPr kumimoji="1" lang="ja-JP" altLang="en-US" sz="6000" b="1" dirty="0">
              <a:latin typeface="Calibri" panose="020F0502020204030204" pitchFamily="34" charset="0"/>
              <a:cs typeface="Calibri" panose="020F0502020204030204" pitchFamily="34" charset="0"/>
            </a:endParaRPr>
          </a:p>
        </p:txBody>
      </p:sp>
      <p:pic>
        <p:nvPicPr>
          <p:cNvPr id="7" name="コンテンツ プレースホルダー 6">
            <a:extLst>
              <a:ext uri="{FF2B5EF4-FFF2-40B4-BE49-F238E27FC236}">
                <a16:creationId xmlns:a16="http://schemas.microsoft.com/office/drawing/2014/main" id="{01F514CE-0A2B-4CC4-B879-269D7DD6DDAC}"/>
              </a:ext>
            </a:extLst>
          </p:cNvPr>
          <p:cNvPicPr>
            <a:picLocks noGrp="1" noChangeAspect="1"/>
          </p:cNvPicPr>
          <p:nvPr>
            <p:ph idx="1"/>
          </p:nvPr>
        </p:nvPicPr>
        <p:blipFill>
          <a:blip r:embed="rId2"/>
          <a:stretch>
            <a:fillRect/>
          </a:stretch>
        </p:blipFill>
        <p:spPr>
          <a:xfrm>
            <a:off x="4804604" y="2417005"/>
            <a:ext cx="2582791" cy="2502079"/>
          </a:xfrm>
        </p:spPr>
      </p:pic>
      <p:sp>
        <p:nvSpPr>
          <p:cNvPr id="3" name="スライド番号プレースホルダー 2">
            <a:extLst>
              <a:ext uri="{FF2B5EF4-FFF2-40B4-BE49-F238E27FC236}">
                <a16:creationId xmlns:a16="http://schemas.microsoft.com/office/drawing/2014/main" id="{59660810-F5B8-D4F5-32CA-62A4DE91F036}"/>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a:t>
            </a:fld>
            <a:endParaRPr kumimoji="1" lang="ja-JP" altLang="en-US"/>
          </a:p>
        </p:txBody>
      </p:sp>
    </p:spTree>
    <p:extLst>
      <p:ext uri="{BB962C8B-B14F-4D97-AF65-F5344CB8AC3E}">
        <p14:creationId xmlns:p14="http://schemas.microsoft.com/office/powerpoint/2010/main" val="3844452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p:txBody>
      </p:sp>
      <p:sp>
        <p:nvSpPr>
          <p:cNvPr id="11" name="!!T">
            <a:extLst>
              <a:ext uri="{FF2B5EF4-FFF2-40B4-BE49-F238E27FC236}">
                <a16:creationId xmlns:a16="http://schemas.microsoft.com/office/drawing/2014/main" id="{FF2CC44A-65B6-2203-B629-32F0AF94678F}"/>
              </a:ext>
            </a:extLst>
          </p:cNvPr>
          <p:cNvSpPr/>
          <p:nvPr/>
        </p:nvSpPr>
        <p:spPr>
          <a:xfrm>
            <a:off x="326440" y="993913"/>
            <a:ext cx="11151476" cy="561560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2" name="正方形/長方形 1">
            <a:extLst>
              <a:ext uri="{FF2B5EF4-FFF2-40B4-BE49-F238E27FC236}">
                <a16:creationId xmlns:a16="http://schemas.microsoft.com/office/drawing/2014/main" id="{34FFBE36-B051-B3AB-386E-FD87F75F1071}"/>
              </a:ext>
            </a:extLst>
          </p:cNvPr>
          <p:cNvSpPr/>
          <p:nvPr/>
        </p:nvSpPr>
        <p:spPr>
          <a:xfrm>
            <a:off x="2240141" y="5522558"/>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bg1"/>
                </a:solidFill>
                <a:latin typeface="Arial Black" panose="020B0A04020102020204" pitchFamily="34" charset="0"/>
                <a:ea typeface="Hiragino Kaku Gothic StdN W8" panose="020B0800000000000000" pitchFamily="34" charset="-128"/>
              </a:rPr>
              <a:t>Sauerkraut</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sp>
        <p:nvSpPr>
          <p:cNvPr id="3" name="!!図形３">
            <a:extLst>
              <a:ext uri="{FF2B5EF4-FFF2-40B4-BE49-F238E27FC236}">
                <a16:creationId xmlns:a16="http://schemas.microsoft.com/office/drawing/2014/main" id="{9668EB35-023B-ACD4-8A89-F0907225A24E}"/>
              </a:ext>
            </a:extLst>
          </p:cNvPr>
          <p:cNvSpPr/>
          <p:nvPr/>
        </p:nvSpPr>
        <p:spPr>
          <a:xfrm>
            <a:off x="6264160" y="5521450"/>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bg1"/>
                </a:solidFill>
                <a:latin typeface="Arial Black" panose="020B0A04020102020204" pitchFamily="34" charset="0"/>
                <a:ea typeface="Hiragino Kaku Gothic StdN W8" panose="020B0800000000000000" pitchFamily="34" charset="-128"/>
              </a:rPr>
              <a:t>Schnapps</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pic>
        <p:nvPicPr>
          <p:cNvPr id="10" name="図 9">
            <a:extLst>
              <a:ext uri="{FF2B5EF4-FFF2-40B4-BE49-F238E27FC236}">
                <a16:creationId xmlns:a16="http://schemas.microsoft.com/office/drawing/2014/main" id="{4FC969EA-2B4E-AC74-0B62-BA8D45F193B3}"/>
              </a:ext>
            </a:extLst>
          </p:cNvPr>
          <p:cNvPicPr>
            <a:picLocks noChangeAspect="1"/>
          </p:cNvPicPr>
          <p:nvPr/>
        </p:nvPicPr>
        <p:blipFill>
          <a:blip r:embed="rId2"/>
          <a:srcRect l="53961" t="11141" r="1547" b="15543"/>
          <a:stretch/>
        </p:blipFill>
        <p:spPr>
          <a:xfrm>
            <a:off x="6210614" y="1304871"/>
            <a:ext cx="3363935" cy="3905621"/>
          </a:xfrm>
          <a:prstGeom prst="rect">
            <a:avLst/>
          </a:prstGeom>
        </p:spPr>
      </p:pic>
      <p:pic>
        <p:nvPicPr>
          <p:cNvPr id="12" name="図 11">
            <a:extLst>
              <a:ext uri="{FF2B5EF4-FFF2-40B4-BE49-F238E27FC236}">
                <a16:creationId xmlns:a16="http://schemas.microsoft.com/office/drawing/2014/main" id="{68842B40-8CD7-4C6C-D238-796F3A6C2B31}"/>
              </a:ext>
            </a:extLst>
          </p:cNvPr>
          <p:cNvPicPr>
            <a:picLocks noChangeAspect="1"/>
          </p:cNvPicPr>
          <p:nvPr/>
        </p:nvPicPr>
        <p:blipFill>
          <a:blip r:embed="rId2"/>
          <a:srcRect l="3026" t="11639" r="50000" b="10956"/>
          <a:stretch/>
        </p:blipFill>
        <p:spPr>
          <a:xfrm>
            <a:off x="2199295" y="1396022"/>
            <a:ext cx="3363935" cy="3905621"/>
          </a:xfrm>
          <a:prstGeom prst="rect">
            <a:avLst/>
          </a:prstGeom>
        </p:spPr>
      </p:pic>
      <p:sp>
        <p:nvSpPr>
          <p:cNvPr id="13" name="スライド番号プレースホルダー 12">
            <a:extLst>
              <a:ext uri="{FF2B5EF4-FFF2-40B4-BE49-F238E27FC236}">
                <a16:creationId xmlns:a16="http://schemas.microsoft.com/office/drawing/2014/main" id="{616A5BE7-23B8-514F-894E-2D8564632B2E}"/>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20</a:t>
            </a:fld>
            <a:endParaRPr kumimoji="1" lang="ja-JP" altLang="en-US"/>
          </a:p>
        </p:txBody>
      </p:sp>
    </p:spTree>
    <p:extLst>
      <p:ext uri="{BB962C8B-B14F-4D97-AF65-F5344CB8AC3E}">
        <p14:creationId xmlns:p14="http://schemas.microsoft.com/office/powerpoint/2010/main" val="389085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Take a Break!!</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1D623156-4A02-D349-BAD9-870C8510132F}"/>
              </a:ext>
            </a:extLst>
          </p:cNvPr>
          <p:cNvSpPr/>
          <p:nvPr/>
        </p:nvSpPr>
        <p:spPr>
          <a:xfrm>
            <a:off x="0" y="1458411"/>
            <a:ext cx="12192000" cy="28936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Take a break </a:t>
            </a:r>
            <a:r>
              <a:rPr lang="en-US" altLang="ja-JP" sz="4400" kern="100" dirty="0">
                <a:solidFill>
                  <a:srgbClr val="C00000"/>
                </a:solidFill>
                <a:latin typeface="Arial Black" panose="020B0A04020102020204" pitchFamily="34" charset="0"/>
                <a:ea typeface="HGP創英角ﾎﾟｯﾌﾟ体" panose="040B0A00000000000000" pitchFamily="50" charset="-128"/>
                <a:cs typeface="Times New Roman (本文のフォント - コンプレ"/>
              </a:rPr>
              <a:t>for 10 minutes</a:t>
            </a:r>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a:t>
            </a:r>
          </a:p>
          <a:p>
            <a:r>
              <a:rPr lang="en-US" altLang="ja-JP" sz="4400" kern="100" dirty="0">
                <a:solidFill>
                  <a:schemeClr val="tx1"/>
                </a:solidFill>
                <a:effectLst/>
                <a:latin typeface="Arial Black" panose="020B0A04020102020204" pitchFamily="34" charset="0"/>
                <a:ea typeface="HGP創英角ﾎﾟｯﾌﾟ体" panose="040B0A00000000000000" pitchFamily="50" charset="-128"/>
                <a:cs typeface="Times New Roman (本文のフォント - コンプレ"/>
              </a:rPr>
              <a:t>I</a:t>
            </a:r>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f you haven’t finished drawing the picture, please finish it up.</a:t>
            </a:r>
            <a:endParaRPr lang="ja-JP" altLang="ja-JP" sz="4400" kern="100" dirty="0">
              <a:solidFill>
                <a:schemeClr val="tx1"/>
              </a:solidFill>
              <a:effectLst/>
              <a:latin typeface="Arial Black" panose="020B0A04020102020204" pitchFamily="34" charset="0"/>
              <a:ea typeface="HGP創英角ﾎﾟｯﾌﾟ体" panose="040B0A00000000000000" pitchFamily="50" charset="-128"/>
              <a:cs typeface="Times New Roman (本文のフォント - コンプレ"/>
            </a:endParaRPr>
          </a:p>
        </p:txBody>
      </p:sp>
      <p:pic>
        <p:nvPicPr>
          <p:cNvPr id="4098" name="Picture 2" descr="いろいろなコーヒーで一服している人のイラスト（男性 ...">
            <a:extLst>
              <a:ext uri="{FF2B5EF4-FFF2-40B4-BE49-F238E27FC236}">
                <a16:creationId xmlns:a16="http://schemas.microsoft.com/office/drawing/2014/main" id="{16746522-8B75-0470-2994-18C305EB4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408" y="4349861"/>
            <a:ext cx="1595940" cy="19642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いろいろなコーヒーで一服している人のイラスト（女性 ...">
            <a:extLst>
              <a:ext uri="{FF2B5EF4-FFF2-40B4-BE49-F238E27FC236}">
                <a16:creationId xmlns:a16="http://schemas.microsoft.com/office/drawing/2014/main" id="{35FB63FC-F68A-02E2-8EF0-B6DAF43A4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111" y="4352082"/>
            <a:ext cx="1595940" cy="196423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74132F0B-A794-0375-A1F5-2F9C664200BA}"/>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21</a:t>
            </a:fld>
            <a:endParaRPr kumimoji="1" lang="ja-JP" altLang="en-US"/>
          </a:p>
        </p:txBody>
      </p:sp>
    </p:spTree>
    <p:extLst>
      <p:ext uri="{BB962C8B-B14F-4D97-AF65-F5344CB8AC3E}">
        <p14:creationId xmlns:p14="http://schemas.microsoft.com/office/powerpoint/2010/main" val="266335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Goal!!</a:t>
            </a:r>
          </a:p>
          <a:p>
            <a:pPr marL="0" indent="0" algn="just">
              <a:lnSpc>
                <a:spcPct val="100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正方形/長方形 1"/>
          <p:cNvSpPr/>
          <p:nvPr/>
        </p:nvSpPr>
        <p:spPr>
          <a:xfrm>
            <a:off x="0" y="923827"/>
            <a:ext cx="12038029" cy="4247317"/>
          </a:xfrm>
          <a:prstGeom prst="rect">
            <a:avLst/>
          </a:prstGeom>
        </p:spPr>
        <p:txBody>
          <a:bodyPr wrap="square">
            <a:spAutoFit/>
          </a:bodyPr>
          <a:lstStyle/>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ja-JP" altLang="en-US" sz="5400" dirty="0"/>
          </a:p>
        </p:txBody>
      </p:sp>
      <p:sp>
        <p:nvSpPr>
          <p:cNvPr id="3" name="正方形/長方形 2">
            <a:extLst>
              <a:ext uri="{FF2B5EF4-FFF2-40B4-BE49-F238E27FC236}">
                <a16:creationId xmlns:a16="http://schemas.microsoft.com/office/drawing/2014/main" id="{84224417-2A80-2917-AB46-8B06BD217890}"/>
              </a:ext>
            </a:extLst>
          </p:cNvPr>
          <p:cNvSpPr/>
          <p:nvPr/>
        </p:nvSpPr>
        <p:spPr>
          <a:xfrm>
            <a:off x="0" y="3452647"/>
            <a:ext cx="4235669" cy="869731"/>
          </a:xfrm>
          <a:prstGeom prst="rect">
            <a:avLst/>
          </a:prstGeom>
          <a:noFill/>
          <a:ln w="762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0AA2FB5-7665-CFA5-3AFF-C22EA50BB1B1}"/>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22</a:t>
            </a:fld>
            <a:endParaRPr kumimoji="1" lang="ja-JP" altLang="en-US"/>
          </a:p>
        </p:txBody>
      </p:sp>
    </p:spTree>
    <p:extLst>
      <p:ext uri="{BB962C8B-B14F-4D97-AF65-F5344CB8AC3E}">
        <p14:creationId xmlns:p14="http://schemas.microsoft.com/office/powerpoint/2010/main" val="158870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36634"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Make a Skit!!</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角丸四角形 1">
            <a:extLst>
              <a:ext uri="{FF2B5EF4-FFF2-40B4-BE49-F238E27FC236}">
                <a16:creationId xmlns:a16="http://schemas.microsoft.com/office/drawing/2014/main" id="{1D623156-4A02-D349-BAD9-870C8510132F}"/>
              </a:ext>
            </a:extLst>
          </p:cNvPr>
          <p:cNvSpPr/>
          <p:nvPr/>
        </p:nvSpPr>
        <p:spPr>
          <a:xfrm>
            <a:off x="0" y="1224777"/>
            <a:ext cx="12192000" cy="24394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4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
        <p:nvSpPr>
          <p:cNvPr id="11" name="角丸四角形 10">
            <a:extLst>
              <a:ext uri="{FF2B5EF4-FFF2-40B4-BE49-F238E27FC236}">
                <a16:creationId xmlns:a16="http://schemas.microsoft.com/office/drawing/2014/main" id="{C18AE858-A3F5-B4EB-0DA6-FA8A9DFEC064}"/>
              </a:ext>
            </a:extLst>
          </p:cNvPr>
          <p:cNvSpPr/>
          <p:nvPr/>
        </p:nvSpPr>
        <p:spPr>
          <a:xfrm>
            <a:off x="0" y="3669761"/>
            <a:ext cx="12191999" cy="3182690"/>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場面設定（ナレーション）</a:t>
            </a:r>
            <a:r>
              <a:rPr lang="fr-FR" altLang="ja-JP" sz="2800" dirty="0">
                <a:solidFill>
                  <a:srgbClr val="002060"/>
                </a:solidFill>
                <a:latin typeface="HGS創英角ｺﾞｼｯｸUB" panose="020B0900000000000000" pitchFamily="50" charset="-128"/>
                <a:ea typeface="HGS創英角ｺﾞｼｯｸUB" panose="020B0900000000000000" pitchFamily="50" charset="-128"/>
              </a:rPr>
              <a:t>British </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soldier</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と</a:t>
            </a:r>
            <a:r>
              <a:rPr kumimoji="1" lang="fr-FR" altLang="ja-JP" sz="2800" dirty="0">
                <a:solidFill>
                  <a:srgbClr val="002060"/>
                </a:solidFill>
                <a:latin typeface="HGS創英角ｺﾞｼｯｸUB" panose="020B0900000000000000" pitchFamily="50" charset="-128"/>
                <a:ea typeface="HGS創英角ｺﾞｼｯｸUB" panose="020B0900000000000000" pitchFamily="50" charset="-128"/>
              </a:rPr>
              <a:t>German </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soldier</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の会話を想像して、どのような言葉が交わされたのか、</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Skit</a:t>
            </a:r>
            <a:r>
              <a:rPr kumimoji="1" lang="ja-JP" altLang="fr-FR" sz="2800" dirty="0">
                <a:solidFill>
                  <a:srgbClr val="002060"/>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寸劇）の原稿を考える。</a:t>
            </a:r>
          </a:p>
          <a:p>
            <a:pPr algn="just"/>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合計３分程度</a:t>
            </a:r>
            <a:endParaRPr lang="en-US" altLang="ja-JP" sz="2800" dirty="0">
              <a:solidFill>
                <a:srgbClr val="002060"/>
              </a:solidFill>
              <a:latin typeface="HGS創英角ｺﾞｼｯｸUB" panose="020B0900000000000000" pitchFamily="50" charset="-128"/>
              <a:ea typeface="HGS創英角ｺﾞｼｯｸUB" panose="020B0900000000000000" pitchFamily="50" charset="-128"/>
            </a:endParaRPr>
          </a:p>
          <a:p>
            <a:pPr algn="just"/>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１分（作成した絵を使ってナレーション）</a:t>
            </a:r>
          </a:p>
          <a:p>
            <a:pPr algn="just"/>
            <a:r>
              <a:rPr kumimoji="1" lang="en-US" altLang="ja-JP" sz="2800" dirty="0">
                <a:solidFill>
                  <a:srgbClr val="002060"/>
                </a:solidFill>
                <a:latin typeface="HGS創英角ｺﾞｼｯｸUB" panose="020B0900000000000000" pitchFamily="50" charset="-128"/>
                <a:ea typeface="HGS創英角ｺﾞｼｯｸUB" panose="020B0900000000000000" pitchFamily="50" charset="-128"/>
              </a:rPr>
              <a:t>                              </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－これまでの場面を踏まえたナレーション（２人）</a:t>
            </a:r>
            <a:endParaRPr kumimoji="1" lang="en-US" altLang="ja-JP" sz="2800" dirty="0">
              <a:solidFill>
                <a:srgbClr val="002060"/>
              </a:solidFill>
              <a:latin typeface="HGS創英角ｺﾞｼｯｸUB" panose="020B0900000000000000" pitchFamily="50" charset="-128"/>
              <a:ea typeface="HGS創英角ｺﾞｼｯｸUB" panose="020B0900000000000000" pitchFamily="50" charset="-128"/>
            </a:endParaRPr>
          </a:p>
          <a:p>
            <a:pPr algn="just"/>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○１分半（</a:t>
            </a: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兵士たち</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の会話</a:t>
            </a: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a:t>
            </a:r>
            <a:endPar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4" name="スライド番号プレースホルダー 3">
            <a:extLst>
              <a:ext uri="{FF2B5EF4-FFF2-40B4-BE49-F238E27FC236}">
                <a16:creationId xmlns:a16="http://schemas.microsoft.com/office/drawing/2014/main" id="{0C985FD9-4A23-3E1F-85B3-FEB9F36E8FC9}"/>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23</a:t>
            </a:fld>
            <a:endParaRPr kumimoji="1" lang="ja-JP" altLang="en-US"/>
          </a:p>
        </p:txBody>
      </p:sp>
    </p:spTree>
    <p:extLst>
      <p:ext uri="{BB962C8B-B14F-4D97-AF65-F5344CB8AC3E}">
        <p14:creationId xmlns:p14="http://schemas.microsoft.com/office/powerpoint/2010/main" val="257860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09D18-2BAC-414B-AAC7-C8C2339E9857}"/>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140C353-B098-B1C1-BFE5-984C473CAC75}"/>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E908E086-5925-E261-DEAF-14D4F41BE25C}"/>
              </a:ext>
            </a:extLst>
          </p:cNvPr>
          <p:cNvSpPr>
            <a:spLocks noGrp="1"/>
          </p:cNvSpPr>
          <p:nvPr>
            <p:ph idx="1"/>
          </p:nvPr>
        </p:nvSpPr>
        <p:spPr>
          <a:xfrm>
            <a:off x="136634"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Make a Skit!!</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角丸四角形 1">
            <a:extLst>
              <a:ext uri="{FF2B5EF4-FFF2-40B4-BE49-F238E27FC236}">
                <a16:creationId xmlns:a16="http://schemas.microsoft.com/office/drawing/2014/main" id="{D9C9D910-19C9-A7E4-E865-A7E1D59A8417}"/>
              </a:ext>
            </a:extLst>
          </p:cNvPr>
          <p:cNvSpPr/>
          <p:nvPr/>
        </p:nvSpPr>
        <p:spPr>
          <a:xfrm>
            <a:off x="0" y="1555531"/>
            <a:ext cx="12192000" cy="41936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Narrator</a:t>
            </a:r>
            <a:r>
              <a:rPr lang="ja-JP" altLang="en-US"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2</a:t>
            </a:r>
            <a:r>
              <a:rPr lang="ja-JP" altLang="en-US"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人</a:t>
            </a:r>
            <a:endPar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lnSpc>
                <a:spcPct val="150000"/>
              </a:lnSpc>
            </a:pP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British soldier</a:t>
            </a:r>
            <a:r>
              <a:rPr lang="ja-JP" altLang="en-US"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・・・１人</a:t>
            </a:r>
            <a:endPar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lnSpc>
                <a:spcPct val="150000"/>
              </a:lnSpc>
            </a:pP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German soldier</a:t>
            </a:r>
            <a:r>
              <a:rPr lang="ja-JP" altLang="en-US"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1</a:t>
            </a:r>
            <a:r>
              <a:rPr lang="ja-JP" altLang="en-US"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人</a:t>
            </a:r>
            <a:endPar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4BF4B3D6-64C2-B3EA-08E6-82C4D39D0BAE}"/>
              </a:ext>
            </a:extLst>
          </p:cNvPr>
          <p:cNvSpPr/>
          <p:nvPr/>
        </p:nvSpPr>
        <p:spPr>
          <a:xfrm>
            <a:off x="0" y="803528"/>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rgbClr val="002060"/>
                </a:solidFill>
                <a:latin typeface="Cooper Black" panose="0208090404030B020404" pitchFamily="18" charset="0"/>
              </a:rPr>
              <a:t>Role play</a:t>
            </a:r>
            <a:endParaRPr kumimoji="1" lang="ja-JP" altLang="en-US" sz="4000" dirty="0">
              <a:solidFill>
                <a:srgbClr val="002060"/>
              </a:solidFill>
              <a:latin typeface="Cooper Black" panose="0208090404030B020404" pitchFamily="18" charset="0"/>
            </a:endParaRPr>
          </a:p>
        </p:txBody>
      </p:sp>
      <p:sp>
        <p:nvSpPr>
          <p:cNvPr id="4" name="スライド番号プレースホルダー 3">
            <a:extLst>
              <a:ext uri="{FF2B5EF4-FFF2-40B4-BE49-F238E27FC236}">
                <a16:creationId xmlns:a16="http://schemas.microsoft.com/office/drawing/2014/main" id="{A3FF8E2A-33D2-82EB-4851-63F9888986B6}"/>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24</a:t>
            </a:fld>
            <a:endParaRPr kumimoji="1" lang="ja-JP" altLang="en-US"/>
          </a:p>
        </p:txBody>
      </p:sp>
    </p:spTree>
    <p:extLst>
      <p:ext uri="{BB962C8B-B14F-4D97-AF65-F5344CB8AC3E}">
        <p14:creationId xmlns:p14="http://schemas.microsoft.com/office/powerpoint/2010/main" val="2950762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B9F6-5E52-7BF1-30F1-682B7DFB585E}"/>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76B0ED2-E837-B24A-C7CC-BBD914A02EE1}"/>
              </a:ext>
            </a:extLst>
          </p:cNvPr>
          <p:cNvSpPr>
            <a:spLocks noGrp="1"/>
          </p:cNvSpPr>
          <p:nvPr>
            <p:ph idx="1"/>
          </p:nvPr>
        </p:nvSpPr>
        <p:spPr>
          <a:xfrm>
            <a:off x="0" y="0"/>
            <a:ext cx="12192000" cy="6857999"/>
          </a:xfrm>
        </p:spPr>
        <p:txBody>
          <a:bodyPr>
            <a:normAutofit/>
          </a:bodyPr>
          <a:lstStyle/>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4" name="テキスト ボックス 2">
            <a:extLst>
              <a:ext uri="{FF2B5EF4-FFF2-40B4-BE49-F238E27FC236}">
                <a16:creationId xmlns:a16="http://schemas.microsoft.com/office/drawing/2014/main" id="{72B1A5B9-02F6-A600-625C-6F951AC224FE}"/>
              </a:ext>
            </a:extLst>
          </p:cNvPr>
          <p:cNvSpPr txBox="1">
            <a:spLocks noChangeArrowheads="1"/>
          </p:cNvSpPr>
          <p:nvPr/>
        </p:nvSpPr>
        <p:spPr bwMode="auto">
          <a:xfrm>
            <a:off x="574298" y="824224"/>
            <a:ext cx="5008947" cy="632683"/>
          </a:xfrm>
          <a:prstGeom prst="rect">
            <a:avLst/>
          </a:prstGeom>
          <a:solidFill>
            <a:srgbClr val="9BBB59"/>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On Christmas Eve, 1914</a:t>
            </a:r>
            <a:endParaRPr kumimoji="0" lang="en-US" altLang="ja-JP" sz="4000" b="1" i="0" u="none" strike="noStrike" cap="none" normalizeH="0" baseline="0" dirty="0">
              <a:ln>
                <a:noFill/>
              </a:ln>
              <a:solidFill>
                <a:schemeClr val="tx1"/>
              </a:solidFill>
              <a:effectLst/>
              <a:latin typeface="Arial" panose="020B0604020202020204" pitchFamily="34" charset="0"/>
            </a:endParaRPr>
          </a:p>
        </p:txBody>
      </p:sp>
      <p:sp>
        <p:nvSpPr>
          <p:cNvPr id="6" name="矢印: 下 5">
            <a:extLst>
              <a:ext uri="{FF2B5EF4-FFF2-40B4-BE49-F238E27FC236}">
                <a16:creationId xmlns:a16="http://schemas.microsoft.com/office/drawing/2014/main" id="{BB13D3C3-BD30-3B6B-750F-94784DE81E45}"/>
              </a:ext>
            </a:extLst>
          </p:cNvPr>
          <p:cNvSpPr/>
          <p:nvPr/>
        </p:nvSpPr>
        <p:spPr>
          <a:xfrm>
            <a:off x="2113943" y="1411040"/>
            <a:ext cx="1263683" cy="88511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Text Box 4">
            <a:extLst>
              <a:ext uri="{FF2B5EF4-FFF2-40B4-BE49-F238E27FC236}">
                <a16:creationId xmlns:a16="http://schemas.microsoft.com/office/drawing/2014/main" id="{9DC7878F-6D81-F948-9DF1-7EC89667F97D}"/>
              </a:ext>
            </a:extLst>
          </p:cNvPr>
          <p:cNvSpPr txBox="1">
            <a:spLocks noChangeArrowheads="1"/>
          </p:cNvSpPr>
          <p:nvPr/>
        </p:nvSpPr>
        <p:spPr bwMode="auto">
          <a:xfrm>
            <a:off x="808730" y="2318592"/>
            <a:ext cx="3874111" cy="29073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Picture</a:t>
            </a:r>
            <a:r>
              <a:rPr kumimoji="0" lang="ja-JP" altLang="en-US"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１</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1</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5 paragraph</a:t>
            </a:r>
            <a:r>
              <a:rPr kumimoji="0" lang="ja-JP" altLang="en-US"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矢印: 右 4">
            <a:extLst>
              <a:ext uri="{FF2B5EF4-FFF2-40B4-BE49-F238E27FC236}">
                <a16:creationId xmlns:a16="http://schemas.microsoft.com/office/drawing/2014/main" id="{37B2E0E8-ACA0-914C-F2E5-114320A6303D}"/>
              </a:ext>
            </a:extLst>
          </p:cNvPr>
          <p:cNvSpPr>
            <a:spLocks noChangeArrowheads="1"/>
          </p:cNvSpPr>
          <p:nvPr/>
        </p:nvSpPr>
        <p:spPr bwMode="auto">
          <a:xfrm>
            <a:off x="4767470" y="2679200"/>
            <a:ext cx="2713597" cy="2043136"/>
          </a:xfrm>
          <a:prstGeom prst="rightArrow">
            <a:avLst>
              <a:gd name="adj1" fmla="val 50000"/>
              <a:gd name="adj2" fmla="val 50000"/>
            </a:avLst>
          </a:prstGeom>
          <a:solidFill>
            <a:srgbClr val="C00000"/>
          </a:solidFill>
          <a:ln w="25400">
            <a:solidFill>
              <a:srgbClr val="0A121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a:ln>
                  <a:noFill/>
                </a:ln>
                <a:solidFill>
                  <a:schemeClr val="bg1"/>
                </a:solidFill>
                <a:effectLst/>
                <a:latin typeface="Century" panose="02040604050505020304" pitchFamily="18" charset="0"/>
                <a:ea typeface="ＭＳ 明朝" panose="02020609040205080304" pitchFamily="17" charset="-128"/>
                <a:cs typeface="ＭＳ Ｐゴシック" panose="020B0600070205080204" pitchFamily="50" charset="-128"/>
              </a:rPr>
              <a:t>The next morning, Christmas day</a:t>
            </a:r>
            <a:endParaRPr kumimoji="0" lang="en-US" altLang="ja-JP" sz="4800" b="0" i="0" u="none" strike="noStrike" cap="none" normalizeH="0" baseline="0" dirty="0">
              <a:ln>
                <a:noFill/>
              </a:ln>
              <a:solidFill>
                <a:schemeClr val="bg1"/>
              </a:solidFill>
              <a:effectLst/>
              <a:latin typeface="Arial" panose="020B0604020202020204" pitchFamily="34" charset="0"/>
            </a:endParaRPr>
          </a:p>
        </p:txBody>
      </p:sp>
      <p:sp>
        <p:nvSpPr>
          <p:cNvPr id="9" name="Text Box 5">
            <a:extLst>
              <a:ext uri="{FF2B5EF4-FFF2-40B4-BE49-F238E27FC236}">
                <a16:creationId xmlns:a16="http://schemas.microsoft.com/office/drawing/2014/main" id="{1DC309A0-7551-7E80-922D-1B2B34C9A623}"/>
              </a:ext>
            </a:extLst>
          </p:cNvPr>
          <p:cNvSpPr txBox="1">
            <a:spLocks noChangeArrowheads="1"/>
          </p:cNvSpPr>
          <p:nvPr/>
        </p:nvSpPr>
        <p:spPr bwMode="auto">
          <a:xfrm>
            <a:off x="7565697" y="2318592"/>
            <a:ext cx="3489435" cy="29073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Picture</a:t>
            </a:r>
            <a:r>
              <a:rPr kumimoji="0" lang="ja-JP" altLang="en-US"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２</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 </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(6</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8 paragraph)</a:t>
            </a: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10" name="矢印: 下 9">
            <a:extLst>
              <a:ext uri="{FF2B5EF4-FFF2-40B4-BE49-F238E27FC236}">
                <a16:creationId xmlns:a16="http://schemas.microsoft.com/office/drawing/2014/main" id="{03BBB4B6-737F-C1A9-72F2-E5988E5431C9}"/>
              </a:ext>
            </a:extLst>
          </p:cNvPr>
          <p:cNvSpPr/>
          <p:nvPr/>
        </p:nvSpPr>
        <p:spPr>
          <a:xfrm rot="2214770">
            <a:off x="5251450" y="8305800"/>
            <a:ext cx="908050" cy="82550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6">
            <a:extLst>
              <a:ext uri="{FF2B5EF4-FFF2-40B4-BE49-F238E27FC236}">
                <a16:creationId xmlns:a16="http://schemas.microsoft.com/office/drawing/2014/main" id="{8502C65C-A1A4-2BD7-A5A3-AEE91DAAD195}"/>
              </a:ext>
            </a:extLst>
          </p:cNvPr>
          <p:cNvSpPr txBox="1">
            <a:spLocks noChangeArrowheads="1"/>
          </p:cNvSpPr>
          <p:nvPr/>
        </p:nvSpPr>
        <p:spPr bwMode="auto">
          <a:xfrm>
            <a:off x="1525485" y="5914784"/>
            <a:ext cx="8115519" cy="838200"/>
          </a:xfrm>
          <a:prstGeom prst="rect">
            <a:avLst/>
          </a:prstGeom>
          <a:solidFill>
            <a:srgbClr val="9BBB59"/>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That evening, they held parties up and down the lines.</a:t>
            </a:r>
            <a:endParaRPr kumimoji="0" lang="en-US" altLang="ja-JP" sz="2000" b="0"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What were they talking about during the party?</a:t>
            </a: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5FF92308-3CCA-B388-157C-D4536A470608}"/>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0">
            <a:extLst>
              <a:ext uri="{FF2B5EF4-FFF2-40B4-BE49-F238E27FC236}">
                <a16:creationId xmlns:a16="http://schemas.microsoft.com/office/drawing/2014/main" id="{B7468C3F-723E-4208-1797-6649EFDD9D1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1">
            <a:extLst>
              <a:ext uri="{FF2B5EF4-FFF2-40B4-BE49-F238E27FC236}">
                <a16:creationId xmlns:a16="http://schemas.microsoft.com/office/drawing/2014/main" id="{FD098195-AF03-8B14-EF49-C23C2642A33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200" b="0" i="0" u="none" strike="noStrike" cap="none" normalizeH="0" baseline="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BA45B300-78F0-EE07-78E6-D60D66D6BFA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1231138-6C0C-D27B-D84C-AA22E7B8C0E0}"/>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矢印: 下 18">
            <a:extLst>
              <a:ext uri="{FF2B5EF4-FFF2-40B4-BE49-F238E27FC236}">
                <a16:creationId xmlns:a16="http://schemas.microsoft.com/office/drawing/2014/main" id="{04ACBF96-6AD8-9E4C-F2DC-7398B600941B}"/>
              </a:ext>
            </a:extLst>
          </p:cNvPr>
          <p:cNvSpPr/>
          <p:nvPr/>
        </p:nvSpPr>
        <p:spPr>
          <a:xfrm rot="2496469">
            <a:off x="8268830" y="4814655"/>
            <a:ext cx="1545138" cy="115147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20" name="楕円 19">
            <a:extLst>
              <a:ext uri="{FF2B5EF4-FFF2-40B4-BE49-F238E27FC236}">
                <a16:creationId xmlns:a16="http://schemas.microsoft.com/office/drawing/2014/main" id="{3A9165A5-D158-9522-0F07-C12734B568CF}"/>
              </a:ext>
            </a:extLst>
          </p:cNvPr>
          <p:cNvSpPr/>
          <p:nvPr/>
        </p:nvSpPr>
        <p:spPr>
          <a:xfrm>
            <a:off x="7565696" y="867013"/>
            <a:ext cx="3489435" cy="1224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latin typeface="Arial Black" panose="020B0A04020102020204" pitchFamily="34" charset="0"/>
              </a:rPr>
              <a:t>Narrators</a:t>
            </a:r>
            <a:endParaRPr kumimoji="1" lang="ja-JP" altLang="en-US" sz="3200" dirty="0">
              <a:latin typeface="Arial Black" panose="020B0A04020102020204" pitchFamily="34" charset="0"/>
            </a:endParaRPr>
          </a:p>
        </p:txBody>
      </p:sp>
      <p:sp>
        <p:nvSpPr>
          <p:cNvPr id="22" name="正方形/長方形 21">
            <a:extLst>
              <a:ext uri="{FF2B5EF4-FFF2-40B4-BE49-F238E27FC236}">
                <a16:creationId xmlns:a16="http://schemas.microsoft.com/office/drawing/2014/main" id="{C42EAE6B-5A17-A2D7-C3A5-602360357D77}"/>
              </a:ext>
            </a:extLst>
          </p:cNvPr>
          <p:cNvSpPr/>
          <p:nvPr/>
        </p:nvSpPr>
        <p:spPr>
          <a:xfrm>
            <a:off x="0" y="-9614"/>
            <a:ext cx="12192000" cy="7303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D9502D9C-5BFE-970E-7E62-71FE61F57223}"/>
              </a:ext>
            </a:extLst>
          </p:cNvPr>
          <p:cNvSpPr txBox="1"/>
          <p:nvPr/>
        </p:nvSpPr>
        <p:spPr>
          <a:xfrm>
            <a:off x="18722" y="-1896"/>
            <a:ext cx="8387255" cy="1107996"/>
          </a:xfrm>
          <a:prstGeom prst="rect">
            <a:avLst/>
          </a:prstGeom>
          <a:noFill/>
        </p:spPr>
        <p:txBody>
          <a:bodyPr wrap="square" rtlCol="0">
            <a:spAutoFit/>
          </a:bodyPr>
          <a:lstStyle/>
          <a:p>
            <a:r>
              <a:rPr kumimoji="1" lang="en-US" altLang="ja-JP" sz="4800" b="0" i="0" u="none" strike="noStrike" kern="1200" cap="none" spc="0" normalizeH="0" baseline="0" noProof="0" dirty="0">
                <a:ln>
                  <a:noFill/>
                </a:ln>
                <a:solidFill>
                  <a:prstClr val="black"/>
                </a:solidFill>
                <a:effectLst/>
                <a:uLnTx/>
                <a:uFillTx/>
                <a:latin typeface="Wide Latin" panose="020A0A07050505020404" pitchFamily="18" charset="0"/>
                <a:ea typeface="Hiragino Kaku Gothic StdN W8" panose="020B0800000000000000" pitchFamily="34" charset="-128"/>
                <a:cs typeface="+mn-cs"/>
              </a:rPr>
              <a:t>Make a Skit!!</a:t>
            </a:r>
            <a:endParaRPr kumimoji="1" lang="en-US" altLang="ja-JP" sz="3600" b="0" i="0" u="none" strike="noStrike" kern="1200" cap="none" spc="0" normalizeH="0" baseline="0" noProof="0" dirty="0">
              <a:ln>
                <a:noFill/>
              </a:ln>
              <a:solidFill>
                <a:srgbClr val="FF0000"/>
              </a:solidFill>
              <a:effectLst/>
              <a:uLnTx/>
              <a:uFillTx/>
              <a:latin typeface="Hiragino Kaku Gothic StdN W8" panose="020B0800000000000000" pitchFamily="34" charset="-128"/>
              <a:ea typeface="Hiragino Kaku Gothic StdN W8" panose="020B0800000000000000" pitchFamily="34" charset="-128"/>
              <a:cs typeface="+mn-cs"/>
            </a:endParaRPr>
          </a:p>
          <a:p>
            <a:endParaRPr kumimoji="1" lang="ja-JP" altLang="en-US" dirty="0"/>
          </a:p>
        </p:txBody>
      </p:sp>
      <p:sp>
        <p:nvSpPr>
          <p:cNvPr id="26" name="テキスト ボックス 25">
            <a:extLst>
              <a:ext uri="{FF2B5EF4-FFF2-40B4-BE49-F238E27FC236}">
                <a16:creationId xmlns:a16="http://schemas.microsoft.com/office/drawing/2014/main" id="{728D0DDF-B854-2FB7-B20F-8FD8C7881FE4}"/>
              </a:ext>
            </a:extLst>
          </p:cNvPr>
          <p:cNvSpPr txBox="1"/>
          <p:nvPr/>
        </p:nvSpPr>
        <p:spPr>
          <a:xfrm>
            <a:off x="7736431" y="3490962"/>
            <a:ext cx="3147963" cy="707886"/>
          </a:xfrm>
          <a:prstGeom prst="rect">
            <a:avLst/>
          </a:prstGeom>
          <a:noFill/>
          <a:ln w="57150">
            <a:solidFill>
              <a:schemeClr val="tx1"/>
            </a:solidFill>
          </a:ln>
        </p:spPr>
        <p:txBody>
          <a:bodyPr wrap="square" rtlCol="0">
            <a:spAutoFit/>
          </a:bodyPr>
          <a:lstStyle/>
          <a:p>
            <a:r>
              <a:rPr lang="en-US" altLang="ja-JP" sz="4000" dirty="0">
                <a:latin typeface="Arial Black" panose="020B0A04020102020204" pitchFamily="34" charset="0"/>
              </a:rPr>
              <a:t>Narrator</a:t>
            </a:r>
            <a:r>
              <a:rPr lang="ja-JP" altLang="en-US" sz="4000" dirty="0">
                <a:latin typeface="Arial Black" panose="020B0A04020102020204" pitchFamily="34" charset="0"/>
              </a:rPr>
              <a:t>②</a:t>
            </a:r>
            <a:endParaRPr kumimoji="1" lang="ja-JP" altLang="en-US" sz="4000" dirty="0">
              <a:latin typeface="Arial Black" panose="020B0A04020102020204" pitchFamily="34" charset="0"/>
            </a:endParaRPr>
          </a:p>
        </p:txBody>
      </p:sp>
      <p:sp>
        <p:nvSpPr>
          <p:cNvPr id="28" name="テキスト ボックス 27">
            <a:extLst>
              <a:ext uri="{FF2B5EF4-FFF2-40B4-BE49-F238E27FC236}">
                <a16:creationId xmlns:a16="http://schemas.microsoft.com/office/drawing/2014/main" id="{A5091A8C-AB4D-D1BA-A9FD-3F5413C2C280}"/>
              </a:ext>
            </a:extLst>
          </p:cNvPr>
          <p:cNvSpPr txBox="1"/>
          <p:nvPr/>
        </p:nvSpPr>
        <p:spPr>
          <a:xfrm>
            <a:off x="1171802" y="3488598"/>
            <a:ext cx="3147963" cy="707886"/>
          </a:xfrm>
          <a:prstGeom prst="rect">
            <a:avLst/>
          </a:prstGeom>
          <a:noFill/>
          <a:ln w="57150">
            <a:solidFill>
              <a:schemeClr val="tx1"/>
            </a:solidFill>
          </a:ln>
        </p:spPr>
        <p:txBody>
          <a:bodyPr wrap="square" rtlCol="0">
            <a:spAutoFit/>
          </a:bodyPr>
          <a:lstStyle/>
          <a:p>
            <a:r>
              <a:rPr lang="en-US" altLang="ja-JP" sz="4000" dirty="0">
                <a:latin typeface="Arial Black" panose="020B0A04020102020204" pitchFamily="34" charset="0"/>
              </a:rPr>
              <a:t>Narrator</a:t>
            </a:r>
            <a:r>
              <a:rPr lang="ja-JP" altLang="en-US" sz="4000" dirty="0">
                <a:latin typeface="Arial Black" panose="020B0A04020102020204" pitchFamily="34" charset="0"/>
              </a:rPr>
              <a:t>①</a:t>
            </a:r>
            <a:endParaRPr kumimoji="1" lang="ja-JP" altLang="en-US" sz="4000" dirty="0">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01718687-3A44-52D2-D67A-1F7CB8BD7EF9}"/>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25</a:t>
            </a:fld>
            <a:endParaRPr kumimoji="1" lang="ja-JP" altLang="en-US"/>
          </a:p>
        </p:txBody>
      </p:sp>
    </p:spTree>
    <p:extLst>
      <p:ext uri="{BB962C8B-B14F-4D97-AF65-F5344CB8AC3E}">
        <p14:creationId xmlns:p14="http://schemas.microsoft.com/office/powerpoint/2010/main" val="301179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9"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EBB3-BB70-6C41-719D-7B624BD23BC9}"/>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E14BA3E-371C-8941-2405-DFEB687F973F}"/>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0B9C0F53-7E89-F958-2743-811EBDEB6155}"/>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５">
            <a:extLst>
              <a:ext uri="{FF2B5EF4-FFF2-40B4-BE49-F238E27FC236}">
                <a16:creationId xmlns:a16="http://schemas.microsoft.com/office/drawing/2014/main" id="{160B8711-52FA-8DBC-5A87-7E3AA25916F6}"/>
              </a:ext>
            </a:extLst>
          </p:cNvPr>
          <p:cNvSpPr/>
          <p:nvPr/>
        </p:nvSpPr>
        <p:spPr>
          <a:xfrm>
            <a:off x="1" y="1391658"/>
            <a:ext cx="12191999" cy="4956590"/>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graphicFrame>
        <p:nvGraphicFramePr>
          <p:cNvPr id="6" name="表 5">
            <a:extLst>
              <a:ext uri="{FF2B5EF4-FFF2-40B4-BE49-F238E27FC236}">
                <a16:creationId xmlns:a16="http://schemas.microsoft.com/office/drawing/2014/main" id="{69E68218-1C4A-19C0-7033-4999E9E1DD35}"/>
              </a:ext>
            </a:extLst>
          </p:cNvPr>
          <p:cNvGraphicFramePr>
            <a:graphicFrameLocks noGrp="1"/>
          </p:cNvGraphicFramePr>
          <p:nvPr/>
        </p:nvGraphicFramePr>
        <p:xfrm>
          <a:off x="2596056" y="2265022"/>
          <a:ext cx="7399282" cy="3543878"/>
        </p:xfrm>
        <a:graphic>
          <a:graphicData uri="http://schemas.openxmlformats.org/drawingml/2006/table">
            <a:tbl>
              <a:tblPr firstRow="1" bandRow="1">
                <a:tableStyleId>{5C22544A-7EE6-4342-B048-85BDC9FD1C3A}</a:tableStyleId>
              </a:tblPr>
              <a:tblGrid>
                <a:gridCol w="3699641">
                  <a:extLst>
                    <a:ext uri="{9D8B030D-6E8A-4147-A177-3AD203B41FA5}">
                      <a16:colId xmlns:a16="http://schemas.microsoft.com/office/drawing/2014/main" val="4196616035"/>
                    </a:ext>
                  </a:extLst>
                </a:gridCol>
                <a:gridCol w="3699641">
                  <a:extLst>
                    <a:ext uri="{9D8B030D-6E8A-4147-A177-3AD203B41FA5}">
                      <a16:colId xmlns:a16="http://schemas.microsoft.com/office/drawing/2014/main" val="2416262954"/>
                    </a:ext>
                  </a:extLst>
                </a:gridCol>
              </a:tblGrid>
              <a:tr h="1771939">
                <a:tc>
                  <a:txBody>
                    <a:bodyPr/>
                    <a:lstStyle/>
                    <a:p>
                      <a:r>
                        <a:rPr kumimoji="1" lang="en-US" altLang="ja-JP" sz="4800" dirty="0">
                          <a:solidFill>
                            <a:schemeClr val="bg1"/>
                          </a:solidFill>
                          <a:latin typeface="Arial Black" panose="020B0A04020102020204" pitchFamily="34" charset="0"/>
                        </a:rPr>
                        <a:t>Narrator</a:t>
                      </a:r>
                      <a:r>
                        <a:rPr kumimoji="1" lang="ja-JP" altLang="en-US" sz="4800" dirty="0">
                          <a:solidFill>
                            <a:schemeClr val="bg1"/>
                          </a:solidFill>
                          <a:latin typeface="Arial Black" panose="020B0A04020102020204" pitchFamily="34" charset="0"/>
                        </a:rPr>
                        <a:t>①</a:t>
                      </a:r>
                    </a:p>
                  </a:txBody>
                  <a:tcPr anchor="ctr">
                    <a:solidFill>
                      <a:schemeClr val="accent2"/>
                    </a:solidFill>
                  </a:tcPr>
                </a:tc>
                <a:tc>
                  <a:txBody>
                    <a:bodyPr/>
                    <a:lstStyle/>
                    <a:p>
                      <a:r>
                        <a:rPr kumimoji="1" lang="en-US" altLang="ja-JP" sz="3600" dirty="0">
                          <a:solidFill>
                            <a:schemeClr val="bg1"/>
                          </a:solidFill>
                          <a:latin typeface="Arial Black" panose="020B0A04020102020204" pitchFamily="34" charset="0"/>
                        </a:rPr>
                        <a:t>British</a:t>
                      </a:r>
                      <a:r>
                        <a:rPr kumimoji="1" lang="ja-JP" altLang="en-US" sz="3600" dirty="0">
                          <a:solidFill>
                            <a:schemeClr val="bg1"/>
                          </a:solidFill>
                          <a:latin typeface="Arial Black" panose="020B0A04020102020204" pitchFamily="34" charset="0"/>
                        </a:rPr>
                        <a:t> </a:t>
                      </a:r>
                      <a:r>
                        <a:rPr kumimoji="1" lang="en-US" altLang="ja-JP" sz="3600" dirty="0">
                          <a:solidFill>
                            <a:schemeClr val="bg1"/>
                          </a:solidFill>
                          <a:latin typeface="Arial Black" panose="020B0A04020102020204" pitchFamily="34" charset="0"/>
                        </a:rPr>
                        <a:t>soldier</a:t>
                      </a:r>
                      <a:endParaRPr kumimoji="1" lang="ja-JP" altLang="en-US" sz="3600" dirty="0">
                        <a:solidFill>
                          <a:schemeClr val="bg1"/>
                        </a:solidFill>
                        <a:latin typeface="Arial Black" panose="020B0A04020102020204" pitchFamily="34" charset="0"/>
                      </a:endParaRPr>
                    </a:p>
                  </a:txBody>
                  <a:tcPr anchor="ctr">
                    <a:solidFill>
                      <a:schemeClr val="accent2"/>
                    </a:solidFill>
                  </a:tcPr>
                </a:tc>
                <a:extLst>
                  <a:ext uri="{0D108BD9-81ED-4DB2-BD59-A6C34878D82A}">
                    <a16:rowId xmlns:a16="http://schemas.microsoft.com/office/drawing/2014/main" val="2320311132"/>
                  </a:ext>
                </a:extLst>
              </a:tr>
              <a:tr h="1771939">
                <a:tc>
                  <a:txBody>
                    <a:bodyPr/>
                    <a:lstStyle/>
                    <a:p>
                      <a:r>
                        <a:rPr kumimoji="1" lang="en-US" altLang="ja-JP" sz="4800" dirty="0">
                          <a:solidFill>
                            <a:schemeClr val="bg1"/>
                          </a:solidFill>
                          <a:latin typeface="Arial Black" panose="020B0A04020102020204" pitchFamily="34" charset="0"/>
                        </a:rPr>
                        <a:t>Narrator</a:t>
                      </a:r>
                      <a:r>
                        <a:rPr kumimoji="1" lang="ja-JP" altLang="en-US" sz="4800" dirty="0">
                          <a:solidFill>
                            <a:schemeClr val="bg1"/>
                          </a:solidFill>
                          <a:latin typeface="Arial Black" panose="020B0A04020102020204" pitchFamily="34" charset="0"/>
                        </a:rPr>
                        <a:t>②</a:t>
                      </a:r>
                    </a:p>
                  </a:txBody>
                  <a:tcPr anchor="ctr">
                    <a:solidFill>
                      <a:schemeClr val="accent2"/>
                    </a:solidFill>
                  </a:tcPr>
                </a:tc>
                <a:tc>
                  <a:txBody>
                    <a:bodyPr/>
                    <a:lstStyle/>
                    <a:p>
                      <a:r>
                        <a:rPr kumimoji="1" lang="en-US" altLang="ja-JP" sz="3200" dirty="0">
                          <a:solidFill>
                            <a:schemeClr val="bg1"/>
                          </a:solidFill>
                          <a:latin typeface="Arial Black" panose="020B0A04020102020204" pitchFamily="34" charset="0"/>
                        </a:rPr>
                        <a:t>German soldier</a:t>
                      </a:r>
                      <a:endParaRPr kumimoji="1" lang="ja-JP" altLang="en-US" sz="3200" dirty="0">
                        <a:solidFill>
                          <a:schemeClr val="bg1"/>
                        </a:solidFill>
                        <a:latin typeface="Arial Black" panose="020B0A04020102020204" pitchFamily="34" charset="0"/>
                      </a:endParaRPr>
                    </a:p>
                  </a:txBody>
                  <a:tcPr anchor="ctr">
                    <a:solidFill>
                      <a:schemeClr val="accent2"/>
                    </a:solidFill>
                  </a:tcPr>
                </a:tc>
                <a:extLst>
                  <a:ext uri="{0D108BD9-81ED-4DB2-BD59-A6C34878D82A}">
                    <a16:rowId xmlns:a16="http://schemas.microsoft.com/office/drawing/2014/main" val="1630398143"/>
                  </a:ext>
                </a:extLst>
              </a:tr>
            </a:tbl>
          </a:graphicData>
        </a:graphic>
      </p:graphicFrame>
      <p:sp>
        <p:nvSpPr>
          <p:cNvPr id="7" name="テキスト ボックス 6">
            <a:extLst>
              <a:ext uri="{FF2B5EF4-FFF2-40B4-BE49-F238E27FC236}">
                <a16:creationId xmlns:a16="http://schemas.microsoft.com/office/drawing/2014/main" id="{3E8732F4-C570-9B71-1F89-5A98FEBECF13}"/>
              </a:ext>
            </a:extLst>
          </p:cNvPr>
          <p:cNvSpPr txBox="1"/>
          <p:nvPr/>
        </p:nvSpPr>
        <p:spPr>
          <a:xfrm>
            <a:off x="5665075" y="1558666"/>
            <a:ext cx="3584028" cy="584775"/>
          </a:xfrm>
          <a:prstGeom prst="rect">
            <a:avLst/>
          </a:prstGeom>
          <a:noFill/>
        </p:spPr>
        <p:txBody>
          <a:bodyPr wrap="square" rtlCol="0">
            <a:spAutoFit/>
          </a:bodyPr>
          <a:lstStyle/>
          <a:p>
            <a:r>
              <a:rPr kumimoji="1" lang="en-US" altLang="ja-JP" sz="3200" dirty="0">
                <a:latin typeface="Arial Black" panose="020B0A04020102020204" pitchFamily="34" charset="0"/>
              </a:rPr>
              <a:t>Desk</a:t>
            </a:r>
            <a:endParaRPr kumimoji="1" lang="ja-JP" altLang="en-US" sz="3200" dirty="0">
              <a:latin typeface="Arial Black" panose="020B0A04020102020204" pitchFamily="34" charset="0"/>
            </a:endParaRPr>
          </a:p>
        </p:txBody>
      </p:sp>
      <p:sp>
        <p:nvSpPr>
          <p:cNvPr id="2" name="スライド番号プレースホルダー 1">
            <a:extLst>
              <a:ext uri="{FF2B5EF4-FFF2-40B4-BE49-F238E27FC236}">
                <a16:creationId xmlns:a16="http://schemas.microsoft.com/office/drawing/2014/main" id="{BE47DEC1-5AF8-9385-6A8F-4A6C40E8E7C2}"/>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26</a:t>
            </a:fld>
            <a:endParaRPr kumimoji="1" lang="ja-JP" altLang="en-US"/>
          </a:p>
        </p:txBody>
      </p:sp>
    </p:spTree>
    <p:extLst>
      <p:ext uri="{BB962C8B-B14F-4D97-AF65-F5344CB8AC3E}">
        <p14:creationId xmlns:p14="http://schemas.microsoft.com/office/powerpoint/2010/main" val="3228224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1224778"/>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endParaRP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endParaRPr lang="en-US" altLang="ja-JP" sz="40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7" name="楕円 6">
            <a:extLst>
              <a:ext uri="{FF2B5EF4-FFF2-40B4-BE49-F238E27FC236}">
                <a16:creationId xmlns:a16="http://schemas.microsoft.com/office/drawing/2014/main" id="{7C603E01-03F6-4BC9-8622-AF89F4430970}"/>
              </a:ext>
            </a:extLst>
          </p:cNvPr>
          <p:cNvSpPr/>
          <p:nvPr/>
        </p:nvSpPr>
        <p:spPr>
          <a:xfrm>
            <a:off x="371468" y="4149888"/>
            <a:ext cx="3335341" cy="21945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C00000"/>
                </a:solidFill>
                <a:latin typeface="Arial Black" panose="020B0A04020102020204" pitchFamily="34" charset="0"/>
              </a:rPr>
              <a:t>f</a:t>
            </a:r>
            <a:r>
              <a:rPr kumimoji="1" lang="en-US" altLang="ja-JP" sz="4800" dirty="0">
                <a:solidFill>
                  <a:srgbClr val="C00000"/>
                </a:solidFill>
                <a:latin typeface="Arial Black" panose="020B0A04020102020204" pitchFamily="34" charset="0"/>
              </a:rPr>
              <a:t>amily</a:t>
            </a:r>
            <a:endParaRPr kumimoji="1" lang="ja-JP" altLang="en-US" sz="4800" dirty="0">
              <a:solidFill>
                <a:srgbClr val="C00000"/>
              </a:solidFill>
              <a:latin typeface="Arial Black" panose="020B0A04020102020204" pitchFamily="34" charset="0"/>
            </a:endParaRPr>
          </a:p>
        </p:txBody>
      </p:sp>
      <p:sp>
        <p:nvSpPr>
          <p:cNvPr id="10" name="楕円 9">
            <a:extLst>
              <a:ext uri="{FF2B5EF4-FFF2-40B4-BE49-F238E27FC236}">
                <a16:creationId xmlns:a16="http://schemas.microsoft.com/office/drawing/2014/main" id="{6B05B4B5-F5C8-4D22-91F9-FCA95C36ACE4}"/>
              </a:ext>
            </a:extLst>
          </p:cNvPr>
          <p:cNvSpPr/>
          <p:nvPr/>
        </p:nvSpPr>
        <p:spPr>
          <a:xfrm>
            <a:off x="8374167" y="4149888"/>
            <a:ext cx="3599693" cy="20722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C00000"/>
                </a:solidFill>
                <a:latin typeface="Arial Black" panose="020B0A04020102020204" pitchFamily="34" charset="0"/>
              </a:rPr>
              <a:t>home town</a:t>
            </a:r>
            <a:endParaRPr kumimoji="1" lang="ja-JP" altLang="en-US" sz="4800" dirty="0">
              <a:solidFill>
                <a:srgbClr val="C00000"/>
              </a:solidFill>
              <a:latin typeface="Arial Black" panose="020B0A04020102020204" pitchFamily="34" charset="0"/>
            </a:endParaRPr>
          </a:p>
        </p:txBody>
      </p:sp>
      <p:sp>
        <p:nvSpPr>
          <p:cNvPr id="13" name="楕円 12">
            <a:extLst>
              <a:ext uri="{FF2B5EF4-FFF2-40B4-BE49-F238E27FC236}">
                <a16:creationId xmlns:a16="http://schemas.microsoft.com/office/drawing/2014/main" id="{02C52CBF-8A00-4C05-AEA6-6E26CE82EA93}"/>
              </a:ext>
            </a:extLst>
          </p:cNvPr>
          <p:cNvSpPr/>
          <p:nvPr/>
        </p:nvSpPr>
        <p:spPr>
          <a:xfrm>
            <a:off x="4078277" y="4535952"/>
            <a:ext cx="4035441" cy="21945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C00000"/>
                </a:solidFill>
                <a:latin typeface="Arial Black" panose="020B0A04020102020204" pitchFamily="34" charset="0"/>
              </a:rPr>
              <a:t>a</a:t>
            </a:r>
            <a:r>
              <a:rPr kumimoji="1" lang="en-US" altLang="ja-JP" sz="4800" dirty="0">
                <a:solidFill>
                  <a:srgbClr val="C00000"/>
                </a:solidFill>
                <a:latin typeface="Arial Black" panose="020B0A04020102020204" pitchFamily="34" charset="0"/>
              </a:rPr>
              <a:t>fter the war</a:t>
            </a:r>
            <a:endParaRPr kumimoji="1" lang="ja-JP" altLang="en-US" sz="4800" dirty="0">
              <a:solidFill>
                <a:srgbClr val="C00000"/>
              </a:solidFill>
              <a:latin typeface="Arial Black" panose="020B0A04020102020204" pitchFamily="34" charset="0"/>
            </a:endParaRPr>
          </a:p>
        </p:txBody>
      </p:sp>
      <p:sp>
        <p:nvSpPr>
          <p:cNvPr id="4" name="テキスト ボックス 3">
            <a:extLst>
              <a:ext uri="{FF2B5EF4-FFF2-40B4-BE49-F238E27FC236}">
                <a16:creationId xmlns:a16="http://schemas.microsoft.com/office/drawing/2014/main" id="{2EF44BFD-682F-47DD-9F5E-AC2E7A2D2397}"/>
              </a:ext>
            </a:extLst>
          </p:cNvPr>
          <p:cNvSpPr txBox="1"/>
          <p:nvPr/>
        </p:nvSpPr>
        <p:spPr>
          <a:xfrm>
            <a:off x="504135" y="3189711"/>
            <a:ext cx="2876628" cy="769441"/>
          </a:xfrm>
          <a:prstGeom prst="rect">
            <a:avLst/>
          </a:prstGeom>
          <a:solidFill>
            <a:schemeClr val="accent2">
              <a:lumMod val="60000"/>
              <a:lumOff val="40000"/>
            </a:schemeClr>
          </a:solidFill>
          <a:ln w="38100">
            <a:solidFill>
              <a:schemeClr val="tx1"/>
            </a:solidFill>
          </a:ln>
        </p:spPr>
        <p:txBody>
          <a:bodyPr wrap="square" rtlCol="0">
            <a:spAutoFit/>
          </a:bodyPr>
          <a:lstStyle/>
          <a:p>
            <a:r>
              <a:rPr kumimoji="1" lang="en-US" altLang="ja-JP" sz="4400" dirty="0">
                <a:latin typeface="Arial Black" panose="020B0A04020102020204" pitchFamily="34" charset="0"/>
              </a:rPr>
              <a:t>Example</a:t>
            </a:r>
            <a:endParaRPr kumimoji="1" lang="ja-JP" altLang="en-US" sz="4400" dirty="0">
              <a:latin typeface="Arial Black" panose="020B0A04020102020204" pitchFamily="34" charset="0"/>
            </a:endParaRPr>
          </a:p>
        </p:txBody>
      </p:sp>
      <p:sp>
        <p:nvSpPr>
          <p:cNvPr id="6" name="スライド番号プレースホルダー 5">
            <a:extLst>
              <a:ext uri="{FF2B5EF4-FFF2-40B4-BE49-F238E27FC236}">
                <a16:creationId xmlns:a16="http://schemas.microsoft.com/office/drawing/2014/main" id="{4134495E-B070-3C4D-C871-7A43E3901BE3}"/>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27</a:t>
            </a:fld>
            <a:endParaRPr kumimoji="1" lang="ja-JP" altLang="en-US"/>
          </a:p>
        </p:txBody>
      </p:sp>
    </p:spTree>
    <p:extLst>
      <p:ext uri="{BB962C8B-B14F-4D97-AF65-F5344CB8AC3E}">
        <p14:creationId xmlns:p14="http://schemas.microsoft.com/office/powerpoint/2010/main" val="102608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1224778"/>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endParaRP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endParaRPr lang="en-US" altLang="ja-JP" sz="40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11" name="!!図形５">
            <a:extLst>
              <a:ext uri="{FF2B5EF4-FFF2-40B4-BE49-F238E27FC236}">
                <a16:creationId xmlns:a16="http://schemas.microsoft.com/office/drawing/2014/main" id="{C18AE858-A3F5-B4EB-0DA6-FA8A9DFEC064}"/>
              </a:ext>
            </a:extLst>
          </p:cNvPr>
          <p:cNvSpPr/>
          <p:nvPr/>
        </p:nvSpPr>
        <p:spPr>
          <a:xfrm>
            <a:off x="0" y="3104844"/>
            <a:ext cx="12191999" cy="3762009"/>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4580"/>
              </a:lnSpc>
            </a:pP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Narrator</a:t>
            </a:r>
            <a:r>
              <a:rPr lang="ja-JP"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名</a:t>
            </a:r>
            <a:r>
              <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British soldier</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German soldier</a:t>
            </a:r>
          </a:p>
          <a:p>
            <a:pPr algn="ctr">
              <a:lnSpc>
                <a:spcPts val="4580"/>
              </a:lnSpc>
            </a:pP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配役を決定後、</a:t>
            </a:r>
            <a:r>
              <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skit</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の作成を行ってください。</a:t>
            </a: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graphicFrame>
        <p:nvGraphicFramePr>
          <p:cNvPr id="4" name="表 3">
            <a:extLst>
              <a:ext uri="{FF2B5EF4-FFF2-40B4-BE49-F238E27FC236}">
                <a16:creationId xmlns:a16="http://schemas.microsoft.com/office/drawing/2014/main" id="{587BB692-D63F-9BF7-61A3-929340383E6E}"/>
              </a:ext>
            </a:extLst>
          </p:cNvPr>
          <p:cNvGraphicFramePr>
            <a:graphicFrameLocks noGrp="1"/>
          </p:cNvGraphicFramePr>
          <p:nvPr/>
        </p:nvGraphicFramePr>
        <p:xfrm>
          <a:off x="1782444" y="4458190"/>
          <a:ext cx="8627108" cy="1920240"/>
        </p:xfrm>
        <a:graphic>
          <a:graphicData uri="http://schemas.openxmlformats.org/drawingml/2006/table">
            <a:tbl>
              <a:tblPr firstRow="1" bandRow="1">
                <a:tableStyleId>{5C22544A-7EE6-4342-B048-85BDC9FD1C3A}</a:tableStyleId>
              </a:tblPr>
              <a:tblGrid>
                <a:gridCol w="4603531">
                  <a:extLst>
                    <a:ext uri="{9D8B030D-6E8A-4147-A177-3AD203B41FA5}">
                      <a16:colId xmlns:a16="http://schemas.microsoft.com/office/drawing/2014/main" val="2404253980"/>
                    </a:ext>
                  </a:extLst>
                </a:gridCol>
                <a:gridCol w="4023577">
                  <a:extLst>
                    <a:ext uri="{9D8B030D-6E8A-4147-A177-3AD203B41FA5}">
                      <a16:colId xmlns:a16="http://schemas.microsoft.com/office/drawing/2014/main" val="2247062271"/>
                    </a:ext>
                  </a:extLst>
                </a:gridCol>
              </a:tblGrid>
              <a:tr h="485504">
                <a:tc>
                  <a:txBody>
                    <a:bodyPr/>
                    <a:lstStyle/>
                    <a:p>
                      <a:pPr algn="r"/>
                      <a:r>
                        <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rPr>
                        <a:t>Skit(Narration)</a:t>
                      </a: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作成：</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rPr>
                        <a:t>12</a:t>
                      </a: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分</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13813912"/>
                  </a:ext>
                </a:extLst>
              </a:tr>
              <a:tr h="485504">
                <a:tc>
                  <a:txBody>
                    <a:bodyPr/>
                    <a:lstStyle/>
                    <a:p>
                      <a:pPr algn="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練習：</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８分</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767498715"/>
                  </a:ext>
                </a:extLst>
              </a:tr>
              <a:tr h="485504">
                <a:tc>
                  <a:txBody>
                    <a:bodyPr/>
                    <a:lstStyle/>
                    <a:p>
                      <a:pPr algn="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各班の発表：</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３分程度</a:t>
                      </a:r>
                      <a:endPar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12201601"/>
                  </a:ext>
                </a:extLst>
              </a:tr>
            </a:tbl>
          </a:graphicData>
        </a:graphic>
      </p:graphicFrame>
      <p:sp>
        <p:nvSpPr>
          <p:cNvPr id="6" name="正方形/長方形 5">
            <a:extLst>
              <a:ext uri="{FF2B5EF4-FFF2-40B4-BE49-F238E27FC236}">
                <a16:creationId xmlns:a16="http://schemas.microsoft.com/office/drawing/2014/main" id="{1BFB59C5-7381-908E-93B8-E19FAC682213}"/>
              </a:ext>
            </a:extLst>
          </p:cNvPr>
          <p:cNvSpPr/>
          <p:nvPr/>
        </p:nvSpPr>
        <p:spPr>
          <a:xfrm>
            <a:off x="1392621" y="4458190"/>
            <a:ext cx="6553200" cy="7129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48BED2BC-79C4-3E5F-9724-C7B8EFB4A489}"/>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28</a:t>
            </a:fld>
            <a:endParaRPr kumimoji="1" lang="ja-JP" altLang="en-US"/>
          </a:p>
        </p:txBody>
      </p:sp>
    </p:spTree>
    <p:extLst>
      <p:ext uri="{BB962C8B-B14F-4D97-AF65-F5344CB8AC3E}">
        <p14:creationId xmlns:p14="http://schemas.microsoft.com/office/powerpoint/2010/main" val="75084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A7D6-3AE9-BB52-19BE-79DC78C611DF}"/>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F51A993-15F7-24A8-DA0A-2708D6521C5A}"/>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3C2DD2E6-D440-F6BB-2C21-89692B4D981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AEC709EA-CF67-ACD7-85CA-72C623268854}"/>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After the role play, please tell the best point of the group in Japanese. (1min</a:t>
            </a:r>
            <a:r>
              <a:rPr lang="ja-JP" altLang="en-US"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1E163415-0630-D241-E643-7CDC5F7F1C14}"/>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002060"/>
                </a:solidFill>
                <a:latin typeface="Arial Black" panose="020B0A04020102020204" pitchFamily="34" charset="0"/>
                <a:ea typeface="UD デジタル 教科書体 NK-B" panose="02020700000000000000" pitchFamily="18" charset="-128"/>
              </a:rPr>
              <a:t>～</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listeners</a:t>
            </a:r>
            <a:r>
              <a:rPr kumimoji="1" lang="ja-JP" altLang="en-US" sz="4400" dirty="0">
                <a:solidFill>
                  <a:srgbClr val="002060"/>
                </a:solidFill>
                <a:latin typeface="Arial Black" panose="020B0A04020102020204" pitchFamily="34" charset="0"/>
                <a:ea typeface="UD デジタル 教科書体 NK-B" panose="02020700000000000000" pitchFamily="18" charset="-128"/>
              </a:rPr>
              <a:t>～</a:t>
            </a:r>
          </a:p>
        </p:txBody>
      </p:sp>
      <p:sp>
        <p:nvSpPr>
          <p:cNvPr id="11" name="!!図形５">
            <a:extLst>
              <a:ext uri="{FF2B5EF4-FFF2-40B4-BE49-F238E27FC236}">
                <a16:creationId xmlns:a16="http://schemas.microsoft.com/office/drawing/2014/main" id="{3885594A-A8A5-A985-AE71-F74A97D4B495}"/>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Example</a:t>
            </a:r>
          </a:p>
          <a:p>
            <a:pPr algn="just">
              <a:lnSpc>
                <a:spcPct val="150000"/>
              </a:lnSpc>
            </a:pPr>
            <a:r>
              <a:rPr lang="ja-JP" altLang="en-US"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・会話の内容</a:t>
            </a:r>
            <a:endParaRPr lang="en-US" altLang="ja-JP"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・ナレーションの分かりやすさ</a:t>
            </a:r>
            <a:endParaRPr lang="en-US" altLang="ja-JP"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rPr>
              <a:t>・使っていた英語について（量、表現の豊かさ等）</a:t>
            </a:r>
            <a:endParaRPr lang="en-US" altLang="ja-JP"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4" name="スライド番号プレースホルダー 3">
            <a:extLst>
              <a:ext uri="{FF2B5EF4-FFF2-40B4-BE49-F238E27FC236}">
                <a16:creationId xmlns:a16="http://schemas.microsoft.com/office/drawing/2014/main" id="{3151722E-E345-600A-EF73-4F9EE391918D}"/>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29</a:t>
            </a:fld>
            <a:endParaRPr kumimoji="1" lang="ja-JP" altLang="en-US"/>
          </a:p>
        </p:txBody>
      </p:sp>
    </p:spTree>
    <p:extLst>
      <p:ext uri="{BB962C8B-B14F-4D97-AF65-F5344CB8AC3E}">
        <p14:creationId xmlns:p14="http://schemas.microsoft.com/office/powerpoint/2010/main" val="3891105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E29A5-009E-E551-4B9B-ED68E6981751}"/>
              </a:ext>
            </a:extLst>
          </p:cNvPr>
          <p:cNvSpPr>
            <a:spLocks noGrp="1"/>
          </p:cNvSpPr>
          <p:nvPr>
            <p:ph type="title"/>
          </p:nvPr>
        </p:nvSpPr>
        <p:spPr>
          <a:xfrm>
            <a:off x="5472269" y="302005"/>
            <a:ext cx="1247461" cy="1428440"/>
          </a:xfrm>
        </p:spPr>
        <p:txBody>
          <a:bodyPr/>
          <a:lstStyle/>
          <a:p>
            <a:pPr algn="ctr"/>
            <a:r>
              <a:rPr kumimoji="1" lang="ja-JP" altLang="en-US" dirty="0"/>
              <a:t>　　　　　　　　   ８</a:t>
            </a:r>
            <a:endParaRPr kumimoji="1" lang="ja-JP" altLang="en-US" b="1" dirty="0"/>
          </a:p>
        </p:txBody>
      </p:sp>
      <p:pic>
        <p:nvPicPr>
          <p:cNvPr id="7" name="図 6">
            <a:extLst>
              <a:ext uri="{FF2B5EF4-FFF2-40B4-BE49-F238E27FC236}">
                <a16:creationId xmlns:a16="http://schemas.microsoft.com/office/drawing/2014/main" id="{C162C833-B8E8-4303-9912-452FC0910513}"/>
              </a:ext>
            </a:extLst>
          </p:cNvPr>
          <p:cNvPicPr>
            <a:picLocks noChangeAspect="1"/>
          </p:cNvPicPr>
          <p:nvPr/>
        </p:nvPicPr>
        <p:blipFill>
          <a:blip r:embed="rId2"/>
          <a:stretch>
            <a:fillRect/>
          </a:stretch>
        </p:blipFill>
        <p:spPr>
          <a:xfrm>
            <a:off x="5400585" y="2323643"/>
            <a:ext cx="1390830" cy="2803913"/>
          </a:xfrm>
          <a:prstGeom prst="rect">
            <a:avLst/>
          </a:prstGeom>
        </p:spPr>
      </p:pic>
      <p:sp>
        <p:nvSpPr>
          <p:cNvPr id="3" name="スライド番号プレースホルダー 2">
            <a:extLst>
              <a:ext uri="{FF2B5EF4-FFF2-40B4-BE49-F238E27FC236}">
                <a16:creationId xmlns:a16="http://schemas.microsoft.com/office/drawing/2014/main" id="{B9B5AD6C-260B-2619-7BE5-61D591E564F5}"/>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a:t>
            </a:fld>
            <a:endParaRPr kumimoji="1" lang="ja-JP" altLang="en-US"/>
          </a:p>
        </p:txBody>
      </p:sp>
    </p:spTree>
    <p:extLst>
      <p:ext uri="{BB962C8B-B14F-4D97-AF65-F5344CB8AC3E}">
        <p14:creationId xmlns:p14="http://schemas.microsoft.com/office/powerpoint/2010/main" val="66834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53567-4A51-2F98-7F57-9B7562997197}"/>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FF67330-BD68-FF6D-FCA4-2B20FAB18D12}"/>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6BC421C7-E219-B558-49D3-CB875092D151}"/>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454E3DE1-B79B-F025-885C-41C0931A872A}"/>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Show your role play (3min)</a:t>
            </a:r>
          </a:p>
        </p:txBody>
      </p:sp>
      <p:sp>
        <p:nvSpPr>
          <p:cNvPr id="3" name="角丸四角形 2">
            <a:extLst>
              <a:ext uri="{FF2B5EF4-FFF2-40B4-BE49-F238E27FC236}">
                <a16:creationId xmlns:a16="http://schemas.microsoft.com/office/drawing/2014/main" id="{99569BA2-184E-03B1-0748-D848A863497B}"/>
              </a:ext>
            </a:extLst>
          </p:cNvPr>
          <p:cNvSpPr/>
          <p:nvPr/>
        </p:nvSpPr>
        <p:spPr>
          <a:xfrm>
            <a:off x="0" y="648765"/>
            <a:ext cx="448791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002060"/>
                </a:solidFill>
                <a:latin typeface="Arial Black" panose="020B0A04020102020204" pitchFamily="34" charset="0"/>
                <a:ea typeface="UD デジタル 教科書体 NK-B" panose="02020700000000000000" pitchFamily="18" charset="-128"/>
              </a:rPr>
              <a:t>R</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ole play</a:t>
            </a:r>
            <a:r>
              <a:rPr kumimoji="1" lang="ja-JP" altLang="en-US" sz="4400" dirty="0">
                <a:solidFill>
                  <a:srgbClr val="002060"/>
                </a:solidFill>
                <a:latin typeface="Arial Black" panose="020B0A04020102020204" pitchFamily="34" charset="0"/>
                <a:ea typeface="UD デジタル 教科書体 NK-B" panose="02020700000000000000" pitchFamily="18" charset="-128"/>
              </a:rPr>
              <a:t>①</a:t>
            </a:r>
          </a:p>
        </p:txBody>
      </p:sp>
      <p:sp>
        <p:nvSpPr>
          <p:cNvPr id="11" name="!!図形５">
            <a:extLst>
              <a:ext uri="{FF2B5EF4-FFF2-40B4-BE49-F238E27FC236}">
                <a16:creationId xmlns:a16="http://schemas.microsoft.com/office/drawing/2014/main" id="{0CA4A1CE-B93E-3E68-AF58-BCD236218A88}"/>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Listeners</a:t>
            </a:r>
          </a:p>
          <a:p>
            <a:pPr algn="dist">
              <a:lnSpc>
                <a:spcPct val="150000"/>
              </a:lnSpc>
            </a:pPr>
            <a:r>
              <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Tell the best point of the group in Japanese after the role play. (1min</a:t>
            </a:r>
            <a:r>
              <a:rPr lang="ja-JP" altLang="en-US"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endPar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4" name="スライド番号プレースホルダー 3">
            <a:extLst>
              <a:ext uri="{FF2B5EF4-FFF2-40B4-BE49-F238E27FC236}">
                <a16:creationId xmlns:a16="http://schemas.microsoft.com/office/drawing/2014/main" id="{89912C8E-0058-E9E3-82DE-F1E2525EBDB9}"/>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30</a:t>
            </a:fld>
            <a:endParaRPr kumimoji="1" lang="ja-JP" altLang="en-US"/>
          </a:p>
        </p:txBody>
      </p:sp>
    </p:spTree>
    <p:extLst>
      <p:ext uri="{BB962C8B-B14F-4D97-AF65-F5344CB8AC3E}">
        <p14:creationId xmlns:p14="http://schemas.microsoft.com/office/powerpoint/2010/main" val="380610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4E90-CDBF-E54C-DD20-3E873C39CBD5}"/>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5D17834-BB36-9CE7-B88D-7C3705C20969}"/>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85C7706C-AFE9-BD81-2E27-0D0FB937EDFB}"/>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3EF84FEF-8B03-BE28-4935-933420252B19}"/>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Show your role play (3min)</a:t>
            </a:r>
          </a:p>
        </p:txBody>
      </p:sp>
      <p:sp>
        <p:nvSpPr>
          <p:cNvPr id="3" name="角丸四角形 2">
            <a:extLst>
              <a:ext uri="{FF2B5EF4-FFF2-40B4-BE49-F238E27FC236}">
                <a16:creationId xmlns:a16="http://schemas.microsoft.com/office/drawing/2014/main" id="{17366C28-E179-7A5B-D3AD-3D43C5E13B1C}"/>
              </a:ext>
            </a:extLst>
          </p:cNvPr>
          <p:cNvSpPr/>
          <p:nvPr/>
        </p:nvSpPr>
        <p:spPr>
          <a:xfrm>
            <a:off x="0" y="648765"/>
            <a:ext cx="448791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002060"/>
                </a:solidFill>
                <a:latin typeface="Arial Black" panose="020B0A04020102020204" pitchFamily="34" charset="0"/>
                <a:ea typeface="UD デジタル 教科書体 NK-B" panose="02020700000000000000" pitchFamily="18" charset="-128"/>
              </a:rPr>
              <a:t>R</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ole play</a:t>
            </a:r>
            <a:r>
              <a:rPr lang="ja-JP" altLang="en-US" sz="4400" dirty="0">
                <a:solidFill>
                  <a:srgbClr val="002060"/>
                </a:solidFill>
                <a:latin typeface="Arial Black" panose="020B0A04020102020204" pitchFamily="34" charset="0"/>
                <a:ea typeface="UD デジタル 教科書体 NK-B" panose="02020700000000000000" pitchFamily="18" charset="-128"/>
              </a:rPr>
              <a:t>②</a:t>
            </a:r>
            <a:endParaRPr kumimoji="1" lang="ja-JP" altLang="en-US" sz="4400" dirty="0">
              <a:solidFill>
                <a:srgbClr val="002060"/>
              </a:solidFill>
              <a:latin typeface="Arial Black" panose="020B0A04020102020204" pitchFamily="34" charset="0"/>
              <a:ea typeface="UD デジタル 教科書体 NK-B" panose="02020700000000000000" pitchFamily="18" charset="-128"/>
            </a:endParaRPr>
          </a:p>
        </p:txBody>
      </p:sp>
      <p:sp>
        <p:nvSpPr>
          <p:cNvPr id="11" name="!!図形５">
            <a:extLst>
              <a:ext uri="{FF2B5EF4-FFF2-40B4-BE49-F238E27FC236}">
                <a16:creationId xmlns:a16="http://schemas.microsoft.com/office/drawing/2014/main" id="{A7B9C5EA-0773-8BED-6600-408517DEF53E}"/>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Listeners</a:t>
            </a:r>
          </a:p>
          <a:p>
            <a:pPr algn="dist">
              <a:lnSpc>
                <a:spcPct val="150000"/>
              </a:lnSpc>
            </a:pPr>
            <a:r>
              <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Tell the best point of the group in Japanese after the role play. (1min</a:t>
            </a:r>
            <a:r>
              <a:rPr lang="ja-JP" altLang="en-US"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endPar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4" name="スライド番号プレースホルダー 3">
            <a:extLst>
              <a:ext uri="{FF2B5EF4-FFF2-40B4-BE49-F238E27FC236}">
                <a16:creationId xmlns:a16="http://schemas.microsoft.com/office/drawing/2014/main" id="{876EB725-89C1-4CB8-0040-837596110B5E}"/>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31</a:t>
            </a:fld>
            <a:endParaRPr kumimoji="1" lang="ja-JP" altLang="en-US"/>
          </a:p>
        </p:txBody>
      </p:sp>
    </p:spTree>
    <p:extLst>
      <p:ext uri="{BB962C8B-B14F-4D97-AF65-F5344CB8AC3E}">
        <p14:creationId xmlns:p14="http://schemas.microsoft.com/office/powerpoint/2010/main" val="4222441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2CC69-1DED-77B1-E7A4-3D6A1E596BD2}"/>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AF83C7E-7F1F-107B-52AA-823DDEF53EC2}"/>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94D5FEBE-222E-1AF9-44EC-67D973CC5B8F}"/>
              </a:ext>
            </a:extLst>
          </p:cNvPr>
          <p:cNvSpPr>
            <a:spLocks noGrp="1"/>
          </p:cNvSpPr>
          <p:nvPr>
            <p:ph idx="1"/>
          </p:nvPr>
        </p:nvSpPr>
        <p:spPr>
          <a:xfrm>
            <a:off x="0" y="0"/>
            <a:ext cx="12192000" cy="6857999"/>
          </a:xfrm>
        </p:spPr>
        <p:txBody>
          <a:bodyPr>
            <a:normAutofit/>
          </a:bodyPr>
          <a:lstStyle/>
          <a:p>
            <a:pPr marL="0" indent="0">
              <a:buNone/>
            </a:pP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111ACCA3-2ABA-5F2E-5151-5957A7E8B7D2}"/>
              </a:ext>
            </a:extLst>
          </p:cNvPr>
          <p:cNvSpPr/>
          <p:nvPr/>
        </p:nvSpPr>
        <p:spPr>
          <a:xfrm>
            <a:off x="73572" y="952584"/>
            <a:ext cx="3689131" cy="772998"/>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4A9D8D6E-F984-33AE-CF00-7ABFC64BB95E}"/>
              </a:ext>
            </a:extLst>
          </p:cNvPr>
          <p:cNvSpPr/>
          <p:nvPr/>
        </p:nvSpPr>
        <p:spPr>
          <a:xfrm>
            <a:off x="0" y="2067465"/>
            <a:ext cx="12097407" cy="36553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0" kern="100" dirty="0">
                <a:solidFill>
                  <a:srgbClr val="C00000"/>
                </a:solidFill>
                <a:effectLst/>
                <a:latin typeface="Arial Black" panose="020B0A04020102020204" pitchFamily="34" charset="0"/>
                <a:ea typeface="HGS創英角ｺﾞｼｯｸUB" panose="020B0900000000000000" pitchFamily="50" charset="-128"/>
                <a:cs typeface="Times New Roman (本文のフォント - コンプレ"/>
              </a:rPr>
              <a:t>Question</a:t>
            </a:r>
          </a:p>
          <a:p>
            <a:r>
              <a:rPr lang="en-US" altLang="ja-JP" sz="72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How did the soldiers feel during the party?</a:t>
            </a:r>
            <a:endParaRPr lang="en-US" altLang="ja-JP" sz="7200" kern="100" dirty="0">
              <a:solidFill>
                <a:schemeClr val="tx1"/>
              </a:solidFill>
              <a:effectLst/>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テキスト ボックス 2">
            <a:extLst>
              <a:ext uri="{FF2B5EF4-FFF2-40B4-BE49-F238E27FC236}">
                <a16:creationId xmlns:a16="http://schemas.microsoft.com/office/drawing/2014/main" id="{9D1CFC88-072A-6CB2-8BA8-EEF3E5864AB7}"/>
              </a:ext>
            </a:extLst>
          </p:cNvPr>
          <p:cNvSpPr txBox="1"/>
          <p:nvPr/>
        </p:nvSpPr>
        <p:spPr>
          <a:xfrm>
            <a:off x="73572" y="-211210"/>
            <a:ext cx="10752083" cy="1384995"/>
          </a:xfrm>
          <a:prstGeom prst="rect">
            <a:avLst/>
          </a:prstGeom>
          <a:noFill/>
        </p:spPr>
        <p:txBody>
          <a:bodyPr wrap="square" rtlCol="0">
            <a:spAutoFit/>
          </a:bodyPr>
          <a:lstStyle/>
          <a:p>
            <a:r>
              <a:rPr lang="en-US" altLang="ja-JP" sz="4800" dirty="0">
                <a:latin typeface="Wide Latin" panose="020A0A07050505020404" pitchFamily="18" charset="0"/>
                <a:ea typeface="Hiragino Kaku Gothic StdN W8" panose="020B0800000000000000" pitchFamily="34" charset="-128"/>
              </a:rPr>
              <a:t>Role Play</a:t>
            </a:r>
            <a:r>
              <a:rPr lang="en-US" altLang="ja-JP" sz="6600" dirty="0">
                <a:latin typeface="Wide Latin" panose="020A0A07050505020404" pitchFamily="18" charset="0"/>
                <a:ea typeface="Hiragino Kaku Gothic StdN W8" panose="020B0800000000000000" pitchFamily="34" charset="-128"/>
              </a:rPr>
              <a:t>!!</a:t>
            </a:r>
            <a:endParaRPr lang="en-US" altLang="ja-JP" sz="4800" dirty="0">
              <a:solidFill>
                <a:srgbClr val="FF0000"/>
              </a:solidFill>
              <a:latin typeface="Hiragino Kaku Gothic StdN W8" panose="020B0800000000000000" pitchFamily="34" charset="-128"/>
              <a:ea typeface="Hiragino Kaku Gothic StdN W8" panose="020B0800000000000000" pitchFamily="34" charset="-128"/>
            </a:endParaRPr>
          </a:p>
          <a:p>
            <a:endParaRPr kumimoji="1" lang="ja-JP" altLang="en-US" dirty="0"/>
          </a:p>
        </p:txBody>
      </p:sp>
      <p:sp>
        <p:nvSpPr>
          <p:cNvPr id="2" name="スライド番号プレースホルダー 1">
            <a:extLst>
              <a:ext uri="{FF2B5EF4-FFF2-40B4-BE49-F238E27FC236}">
                <a16:creationId xmlns:a16="http://schemas.microsoft.com/office/drawing/2014/main" id="{8D6D852B-D0C6-FF73-9024-2974942FE6F0}"/>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32</a:t>
            </a:fld>
            <a:endParaRPr kumimoji="1" lang="ja-JP" altLang="en-US"/>
          </a:p>
        </p:txBody>
      </p:sp>
    </p:spTree>
    <p:extLst>
      <p:ext uri="{BB962C8B-B14F-4D97-AF65-F5344CB8AC3E}">
        <p14:creationId xmlns:p14="http://schemas.microsoft.com/office/powerpoint/2010/main" val="3214055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3477-9FDC-045A-2F3E-C2E2DF90810A}"/>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579A6375-F386-C19E-9E04-5E5573088310}"/>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2E6C7AB-8A24-DA6D-CB37-5B9452829D49}"/>
              </a:ext>
            </a:extLst>
          </p:cNvPr>
          <p:cNvSpPr>
            <a:spLocks noGrp="1"/>
          </p:cNvSpPr>
          <p:nvPr>
            <p:ph idx="1"/>
          </p:nvPr>
        </p:nvSpPr>
        <p:spPr>
          <a:xfrm>
            <a:off x="0" y="0"/>
            <a:ext cx="12192000" cy="6857999"/>
          </a:xfrm>
        </p:spPr>
        <p:txBody>
          <a:bodyPr>
            <a:normAutofit/>
          </a:bodyPr>
          <a:lstStyle/>
          <a:p>
            <a:pPr marL="0" indent="0">
              <a:buNone/>
            </a:pP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B6F3BEFA-EFB4-7D76-9E84-BB03D4BE977B}"/>
              </a:ext>
            </a:extLst>
          </p:cNvPr>
          <p:cNvSpPr/>
          <p:nvPr/>
        </p:nvSpPr>
        <p:spPr>
          <a:xfrm>
            <a:off x="157655" y="1111122"/>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00B4D627-75AF-4334-F750-B2EB13A7139F}"/>
              </a:ext>
            </a:extLst>
          </p:cNvPr>
          <p:cNvSpPr/>
          <p:nvPr/>
        </p:nvSpPr>
        <p:spPr>
          <a:xfrm>
            <a:off x="0" y="2067465"/>
            <a:ext cx="12360168" cy="36553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200" kern="100" dirty="0">
                <a:solidFill>
                  <a:schemeClr val="tx1"/>
                </a:solidFill>
                <a:effectLst/>
                <a:latin typeface="Arial Black" panose="020B0A04020102020204" pitchFamily="34" charset="0"/>
                <a:ea typeface="HGS創英角ｺﾞｼｯｸUB" panose="020B0900000000000000" pitchFamily="50" charset="-128"/>
                <a:cs typeface="Times New Roman (本文のフォント - コンプレ"/>
              </a:rPr>
              <a:t>Share your opinions in a group(2min)</a:t>
            </a:r>
          </a:p>
        </p:txBody>
      </p:sp>
      <p:sp>
        <p:nvSpPr>
          <p:cNvPr id="3" name="テキスト ボックス 2">
            <a:extLst>
              <a:ext uri="{FF2B5EF4-FFF2-40B4-BE49-F238E27FC236}">
                <a16:creationId xmlns:a16="http://schemas.microsoft.com/office/drawing/2014/main" id="{198B107B-53ED-2787-E59D-780EB7722E59}"/>
              </a:ext>
            </a:extLst>
          </p:cNvPr>
          <p:cNvSpPr txBox="1"/>
          <p:nvPr/>
        </p:nvSpPr>
        <p:spPr>
          <a:xfrm>
            <a:off x="73572" y="-211210"/>
            <a:ext cx="10752083" cy="1384995"/>
          </a:xfrm>
          <a:prstGeom prst="rect">
            <a:avLst/>
          </a:prstGeom>
          <a:noFill/>
        </p:spPr>
        <p:txBody>
          <a:bodyPr wrap="square" rtlCol="0">
            <a:spAutoFit/>
          </a:bodyPr>
          <a:lstStyle/>
          <a:p>
            <a:r>
              <a:rPr lang="en-US" altLang="ja-JP" sz="4800" dirty="0">
                <a:latin typeface="Wide Latin" panose="020A0A07050505020404" pitchFamily="18" charset="0"/>
                <a:ea typeface="Hiragino Kaku Gothic StdN W8" panose="020B0800000000000000" pitchFamily="34" charset="-128"/>
              </a:rPr>
              <a:t>Role Play</a:t>
            </a:r>
            <a:r>
              <a:rPr lang="en-US" altLang="ja-JP" sz="6600" dirty="0">
                <a:latin typeface="Wide Latin" panose="020A0A07050505020404" pitchFamily="18" charset="0"/>
                <a:ea typeface="Hiragino Kaku Gothic StdN W8" panose="020B0800000000000000" pitchFamily="34" charset="-128"/>
              </a:rPr>
              <a:t>!!</a:t>
            </a:r>
            <a:endParaRPr lang="en-US" altLang="ja-JP" sz="4800" dirty="0">
              <a:solidFill>
                <a:srgbClr val="FF0000"/>
              </a:solidFill>
              <a:latin typeface="Hiragino Kaku Gothic StdN W8" panose="020B0800000000000000" pitchFamily="34" charset="-128"/>
              <a:ea typeface="Hiragino Kaku Gothic StdN W8" panose="020B0800000000000000" pitchFamily="34" charset="-128"/>
            </a:endParaRPr>
          </a:p>
          <a:p>
            <a:endParaRPr kumimoji="1" lang="ja-JP" altLang="en-US" dirty="0"/>
          </a:p>
        </p:txBody>
      </p:sp>
      <p:sp>
        <p:nvSpPr>
          <p:cNvPr id="2" name="スライド番号プレースホルダー 1">
            <a:extLst>
              <a:ext uri="{FF2B5EF4-FFF2-40B4-BE49-F238E27FC236}">
                <a16:creationId xmlns:a16="http://schemas.microsoft.com/office/drawing/2014/main" id="{BEA281DF-B0A6-8DED-7452-52A8F9F29317}"/>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33</a:t>
            </a:fld>
            <a:endParaRPr kumimoji="1" lang="ja-JP" altLang="en-US"/>
          </a:p>
        </p:txBody>
      </p:sp>
    </p:spTree>
    <p:extLst>
      <p:ext uri="{BB962C8B-B14F-4D97-AF65-F5344CB8AC3E}">
        <p14:creationId xmlns:p14="http://schemas.microsoft.com/office/powerpoint/2010/main" val="348851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1004206"/>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A7CF0A44-E563-19FC-D894-D22DFCC6D107}"/>
              </a:ext>
            </a:extLst>
          </p:cNvPr>
          <p:cNvSpPr/>
          <p:nvPr/>
        </p:nvSpPr>
        <p:spPr>
          <a:xfrm>
            <a:off x="-1" y="1808922"/>
            <a:ext cx="12192000" cy="46316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0" kern="100" dirty="0">
                <a:solidFill>
                  <a:srgbClr val="C00000"/>
                </a:solidFill>
                <a:effectLst/>
                <a:latin typeface="Arial Black" panose="020B0A04020102020204" pitchFamily="34" charset="0"/>
                <a:ea typeface="HGS創英角ｺﾞｼｯｸUB" panose="020B0900000000000000" pitchFamily="50" charset="-128"/>
                <a:cs typeface="Times New Roman (本文のフォント - コンプレ"/>
              </a:rPr>
              <a:t>Question</a:t>
            </a:r>
          </a:p>
          <a:p>
            <a:r>
              <a:rPr lang="en-US" altLang="ja-JP"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What title would</a:t>
            </a:r>
            <a:r>
              <a:rPr lang="ja-JP" altLang="en-US"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 </a:t>
            </a:r>
            <a:r>
              <a:rPr lang="en-US" altLang="ja-JP"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you give this story?</a:t>
            </a:r>
            <a:endParaRPr lang="ja-JP" altLang="ja-JP" sz="8000" kern="100" dirty="0">
              <a:effectLst/>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2" name="スライド番号プレースホルダー 1">
            <a:extLst>
              <a:ext uri="{FF2B5EF4-FFF2-40B4-BE49-F238E27FC236}">
                <a16:creationId xmlns:a16="http://schemas.microsoft.com/office/drawing/2014/main" id="{E20088FD-5CE8-2B62-C5F2-72850A41C628}"/>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34</a:t>
            </a:fld>
            <a:endParaRPr kumimoji="1" lang="ja-JP" altLang="en-US"/>
          </a:p>
        </p:txBody>
      </p:sp>
    </p:spTree>
    <p:extLst>
      <p:ext uri="{BB962C8B-B14F-4D97-AF65-F5344CB8AC3E}">
        <p14:creationId xmlns:p14="http://schemas.microsoft.com/office/powerpoint/2010/main" val="91953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5711"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300"/>
              </a:lnSpc>
              <a:buNone/>
            </a:pPr>
            <a:r>
              <a:rPr lang="en-US" altLang="ja-JP" sz="3200" dirty="0">
                <a:latin typeface="Arial Black" panose="020B0A04020102020204" pitchFamily="34" charset="0"/>
                <a:ea typeface="Hiragino Kaku Gothic StdN W8" panose="020B0800000000000000" pitchFamily="34" charset="-128"/>
              </a:rPr>
              <a:t>For a long time, </a:t>
            </a:r>
            <a:r>
              <a:rPr lang="en-US" altLang="ja-JP" sz="3200" dirty="0">
                <a:solidFill>
                  <a:srgbClr val="C00000"/>
                </a:solidFill>
                <a:latin typeface="Arial Black" panose="020B0A04020102020204" pitchFamily="34" charset="0"/>
                <a:ea typeface="Hiragino Kaku Gothic StdN W8" panose="020B0800000000000000" pitchFamily="34" charset="-128"/>
              </a:rPr>
              <a:t>the Christmas truce </a:t>
            </a:r>
            <a:r>
              <a:rPr lang="en-US" altLang="ja-JP" sz="3200" dirty="0">
                <a:latin typeface="Arial Black" panose="020B0A04020102020204" pitchFamily="34" charset="0"/>
                <a:ea typeface="Hiragino Kaku Gothic StdN W8" panose="020B0800000000000000" pitchFamily="34" charset="-128"/>
              </a:rPr>
              <a:t>of 1914 was thought to be nothing more than a myth—a sentimental story with no basis in reality. After the holiday, the war resumed, and millions more soldiers lost their lives. As time passed, the events of that Christmas seemed almost impossible to believe. However, thanks to countless interviews with the soldiers who were there, we now know that more than 100,000 soldiers from Country A and Country B truly laid down their weapons that day.</a:t>
            </a: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
        <p:nvSpPr>
          <p:cNvPr id="2" name="スライド番号プレースホルダー 1">
            <a:extLst>
              <a:ext uri="{FF2B5EF4-FFF2-40B4-BE49-F238E27FC236}">
                <a16:creationId xmlns:a16="http://schemas.microsoft.com/office/drawing/2014/main" id="{93DC6D44-41DA-1DFA-3D40-7DE55E2B0A6A}"/>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35</a:t>
            </a:fld>
            <a:endParaRPr kumimoji="1" lang="ja-JP" altLang="en-US"/>
          </a:p>
        </p:txBody>
      </p:sp>
    </p:spTree>
    <p:extLst>
      <p:ext uri="{BB962C8B-B14F-4D97-AF65-F5344CB8AC3E}">
        <p14:creationId xmlns:p14="http://schemas.microsoft.com/office/powerpoint/2010/main" val="25429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
        <p:nvSpPr>
          <p:cNvPr id="3" name="!!図形３">
            <a:extLst>
              <a:ext uri="{FF2B5EF4-FFF2-40B4-BE49-F238E27FC236}">
                <a16:creationId xmlns:a16="http://schemas.microsoft.com/office/drawing/2014/main" id="{CD7C11CB-A3B0-03B7-FD4F-6143CF54CB58}"/>
              </a:ext>
            </a:extLst>
          </p:cNvPr>
          <p:cNvSpPr/>
          <p:nvPr/>
        </p:nvSpPr>
        <p:spPr>
          <a:xfrm>
            <a:off x="2" y="4353680"/>
            <a:ext cx="12191999" cy="2071868"/>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800" dirty="0">
                <a:solidFill>
                  <a:schemeClr val="tx1"/>
                </a:solidFill>
                <a:latin typeface="Arial Black" panose="020B0A04020102020204" pitchFamily="34" charset="0"/>
                <a:ea typeface="HGS創英角ｺﾞｼｯｸUB" panose="020B0900000000000000" pitchFamily="50" charset="-128"/>
              </a:rPr>
              <a:t>和訳を考えてみよう。</a:t>
            </a:r>
            <a:endParaRPr kumimoji="1" lang="ja-JP" altLang="en-US" sz="8800" dirty="0">
              <a:solidFill>
                <a:schemeClr val="tx1"/>
              </a:solidFill>
              <a:latin typeface="Arial Black" panose="020B0A04020102020204" pitchFamily="34" charset="0"/>
              <a:ea typeface="HGS創英角ｺﾞｼｯｸUB" panose="020B0900000000000000" pitchFamily="50" charset="-128"/>
            </a:endParaRPr>
          </a:p>
        </p:txBody>
      </p:sp>
      <p:sp>
        <p:nvSpPr>
          <p:cNvPr id="4" name="角丸四角形 3">
            <a:extLst>
              <a:ext uri="{FF2B5EF4-FFF2-40B4-BE49-F238E27FC236}">
                <a16:creationId xmlns:a16="http://schemas.microsoft.com/office/drawing/2014/main" id="{A7CF0A44-E563-19FC-D894-D22DFCC6D107}"/>
              </a:ext>
            </a:extLst>
          </p:cNvPr>
          <p:cNvSpPr/>
          <p:nvPr/>
        </p:nvSpPr>
        <p:spPr>
          <a:xfrm>
            <a:off x="1" y="1743629"/>
            <a:ext cx="12192000" cy="20718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”Christmas </a:t>
            </a:r>
            <a:r>
              <a:rPr lang="en-US" altLang="ja-JP" sz="8800" u="sng"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truce</a:t>
            </a: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a:t>
            </a:r>
            <a:r>
              <a:rPr lang="ja-JP" altLang="en-US" sz="88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ja-JP" altLang="ja-JP" sz="88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2" name="スライド番号プレースホルダー 1">
            <a:extLst>
              <a:ext uri="{FF2B5EF4-FFF2-40B4-BE49-F238E27FC236}">
                <a16:creationId xmlns:a16="http://schemas.microsoft.com/office/drawing/2014/main" id="{2F2C2DB2-91D9-E1B2-A512-4AD2A9D07492}"/>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36</a:t>
            </a:fld>
            <a:endParaRPr kumimoji="1" lang="ja-JP" altLang="en-US"/>
          </a:p>
        </p:txBody>
      </p:sp>
    </p:spTree>
    <p:extLst>
      <p:ext uri="{BB962C8B-B14F-4D97-AF65-F5344CB8AC3E}">
        <p14:creationId xmlns:p14="http://schemas.microsoft.com/office/powerpoint/2010/main" val="217858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B547-E946-5222-E7CF-73394E3A26E1}"/>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F9DF4921-2540-EB66-FF0D-6FCA199EB0F7}"/>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0F6F76BE-6778-5744-B3D8-FBD10D906FF5}"/>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F866C605-4759-2F4F-0FCD-BE2FD5374DB7}"/>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3" name="!!図形３">
            <a:extLst>
              <a:ext uri="{FF2B5EF4-FFF2-40B4-BE49-F238E27FC236}">
                <a16:creationId xmlns:a16="http://schemas.microsoft.com/office/drawing/2014/main" id="{08845E59-A143-CEF9-1C27-0BC4A363D4EA}"/>
              </a:ext>
            </a:extLst>
          </p:cNvPr>
          <p:cNvSpPr/>
          <p:nvPr/>
        </p:nvSpPr>
        <p:spPr>
          <a:xfrm>
            <a:off x="2" y="4353680"/>
            <a:ext cx="12191999" cy="2071868"/>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800" dirty="0">
                <a:solidFill>
                  <a:schemeClr val="tx1"/>
                </a:solidFill>
                <a:latin typeface="Arial Black" panose="020B0A04020102020204" pitchFamily="34" charset="0"/>
                <a:ea typeface="HGS創英角ｺﾞｼｯｸUB" panose="020B0900000000000000" pitchFamily="50" charset="-128"/>
              </a:rPr>
              <a:t>クリスマス休戦</a:t>
            </a:r>
            <a:endParaRPr kumimoji="1" lang="ja-JP" altLang="en-US" sz="8800" dirty="0">
              <a:solidFill>
                <a:schemeClr val="tx1"/>
              </a:solidFill>
              <a:latin typeface="Arial Black" panose="020B0A04020102020204" pitchFamily="34" charset="0"/>
              <a:ea typeface="HGS創英角ｺﾞｼｯｸUB" panose="020B0900000000000000" pitchFamily="50" charset="-128"/>
            </a:endParaRPr>
          </a:p>
        </p:txBody>
      </p:sp>
      <p:sp>
        <p:nvSpPr>
          <p:cNvPr id="4" name="角丸四角形 3">
            <a:extLst>
              <a:ext uri="{FF2B5EF4-FFF2-40B4-BE49-F238E27FC236}">
                <a16:creationId xmlns:a16="http://schemas.microsoft.com/office/drawing/2014/main" id="{C6A377B6-731A-499D-7971-792B6E77E105}"/>
              </a:ext>
            </a:extLst>
          </p:cNvPr>
          <p:cNvSpPr/>
          <p:nvPr/>
        </p:nvSpPr>
        <p:spPr>
          <a:xfrm>
            <a:off x="1" y="1743629"/>
            <a:ext cx="12192000" cy="20718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”Christmas </a:t>
            </a:r>
            <a:r>
              <a:rPr lang="en-US" altLang="ja-JP" sz="8800" u="sng"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truce</a:t>
            </a: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a:t>
            </a:r>
            <a:r>
              <a:rPr lang="ja-JP" altLang="en-US" sz="88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ja-JP" altLang="ja-JP" sz="88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2" name="スライド番号プレースホルダー 1">
            <a:extLst>
              <a:ext uri="{FF2B5EF4-FFF2-40B4-BE49-F238E27FC236}">
                <a16:creationId xmlns:a16="http://schemas.microsoft.com/office/drawing/2014/main" id="{96B94644-622D-B4D9-C9C6-7CFCDD0C6304}"/>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37</a:t>
            </a:fld>
            <a:endParaRPr kumimoji="1" lang="ja-JP" altLang="en-US"/>
          </a:p>
        </p:txBody>
      </p:sp>
    </p:spTree>
    <p:extLst>
      <p:ext uri="{BB962C8B-B14F-4D97-AF65-F5344CB8AC3E}">
        <p14:creationId xmlns:p14="http://schemas.microsoft.com/office/powerpoint/2010/main" val="123903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Reflection!!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648765"/>
            <a:ext cx="12192000" cy="9726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rPr>
              <a:t>本日の講義の振り返りを行いましょう！</a:t>
            </a:r>
            <a:endParaRPr lang="en-US" altLang="ja-JP" sz="48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2" name="!!図形５">
            <a:extLst>
              <a:ext uri="{FF2B5EF4-FFF2-40B4-BE49-F238E27FC236}">
                <a16:creationId xmlns:a16="http://schemas.microsoft.com/office/drawing/2014/main" id="{03F41006-AF31-D9C6-1E74-34A310C770FC}"/>
              </a:ext>
            </a:extLst>
          </p:cNvPr>
          <p:cNvSpPr/>
          <p:nvPr/>
        </p:nvSpPr>
        <p:spPr>
          <a:xfrm>
            <a:off x="-1" y="4421170"/>
            <a:ext cx="12191999" cy="2436829"/>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580"/>
              </a:lnSpc>
            </a:pPr>
            <a:r>
              <a:rPr lang="en-US" altLang="ja-JP" sz="4000" kern="100" dirty="0">
                <a:solidFill>
                  <a:srgbClr val="002060"/>
                </a:solidFill>
                <a:latin typeface="Cooper Black" panose="0208090404030B020404" pitchFamily="18" charset="0"/>
                <a:ea typeface="Hiragino Kaku Gothic StdN W8" panose="020B0800000000000000" pitchFamily="34" charset="-128"/>
                <a:cs typeface="Times New Roman (本文のフォント - コンプレ"/>
              </a:rPr>
              <a:t>Thank you very much for your cooperation.</a:t>
            </a:r>
          </a:p>
          <a:p>
            <a:pPr algn="ctr">
              <a:lnSpc>
                <a:spcPts val="4580"/>
              </a:lnSpc>
            </a:pPr>
            <a:r>
              <a:rPr lang="en-US" altLang="ja-JP" sz="4000" kern="100" dirty="0">
                <a:solidFill>
                  <a:srgbClr val="002060"/>
                </a:solidFill>
                <a:effectLst/>
                <a:latin typeface="Cooper Black" panose="0208090404030B020404" pitchFamily="18" charset="0"/>
                <a:ea typeface="Hiragino Kaku Gothic StdN W8" panose="020B0800000000000000" pitchFamily="34" charset="-128"/>
                <a:cs typeface="Times New Roman (本文のフォント - コンプレ"/>
              </a:rPr>
              <a:t>Hoping you will learn English more and improve your English ability from now on!</a:t>
            </a:r>
          </a:p>
        </p:txBody>
      </p:sp>
      <p:sp>
        <p:nvSpPr>
          <p:cNvPr id="3" name="正方形/長方形 2"/>
          <p:cNvSpPr/>
          <p:nvPr/>
        </p:nvSpPr>
        <p:spPr>
          <a:xfrm>
            <a:off x="593888" y="1762812"/>
            <a:ext cx="10935093" cy="2554545"/>
          </a:xfrm>
          <a:prstGeom prst="rect">
            <a:avLst/>
          </a:prstGeom>
        </p:spPr>
        <p:txBody>
          <a:bodyPr wrap="square">
            <a:spAutoFit/>
          </a:bodyPr>
          <a:lstStyle/>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4" name="スライド番号プレースホルダー 3">
            <a:extLst>
              <a:ext uri="{FF2B5EF4-FFF2-40B4-BE49-F238E27FC236}">
                <a16:creationId xmlns:a16="http://schemas.microsoft.com/office/drawing/2014/main" id="{45319288-8694-DC42-4422-F61CA59648C8}"/>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38</a:t>
            </a:fld>
            <a:endParaRPr kumimoji="1" lang="ja-JP" altLang="en-US"/>
          </a:p>
        </p:txBody>
      </p:sp>
    </p:spTree>
    <p:extLst>
      <p:ext uri="{BB962C8B-B14F-4D97-AF65-F5344CB8AC3E}">
        <p14:creationId xmlns:p14="http://schemas.microsoft.com/office/powerpoint/2010/main" val="1806684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A35F-7FA7-0176-1D7C-475E6377E130}"/>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6D49B72-16CC-4D11-10DB-0D7D4C0EF878}"/>
              </a:ext>
            </a:extLst>
          </p:cNvPr>
          <p:cNvSpPr>
            <a:spLocks noGrp="1"/>
          </p:cNvSpPr>
          <p:nvPr>
            <p:ph idx="1"/>
          </p:nvPr>
        </p:nvSpPr>
        <p:spPr>
          <a:xfrm>
            <a:off x="0" y="0"/>
            <a:ext cx="12192000" cy="6857999"/>
          </a:xfrm>
        </p:spPr>
        <p:txBody>
          <a:bodyPr>
            <a:normAutofit/>
          </a:bodyPr>
          <a:lstStyle/>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pic>
        <p:nvPicPr>
          <p:cNvPr id="3" name="図 2">
            <a:extLst>
              <a:ext uri="{FF2B5EF4-FFF2-40B4-BE49-F238E27FC236}">
                <a16:creationId xmlns:a16="http://schemas.microsoft.com/office/drawing/2014/main" id="{22E21571-3800-43CA-BBAA-6ECB3B49FD2A}"/>
              </a:ext>
            </a:extLst>
          </p:cNvPr>
          <p:cNvPicPr>
            <a:picLocks noChangeAspect="1"/>
          </p:cNvPicPr>
          <p:nvPr/>
        </p:nvPicPr>
        <p:blipFill>
          <a:blip r:embed="rId2"/>
          <a:srcRect b="12700"/>
          <a:stretch/>
        </p:blipFill>
        <p:spPr>
          <a:xfrm>
            <a:off x="0" y="-2"/>
            <a:ext cx="12258276" cy="7136526"/>
          </a:xfrm>
          <a:prstGeom prst="rect">
            <a:avLst/>
          </a:prstGeom>
        </p:spPr>
      </p:pic>
      <p:sp>
        <p:nvSpPr>
          <p:cNvPr id="13" name="テキスト ボックス 12">
            <a:extLst>
              <a:ext uri="{FF2B5EF4-FFF2-40B4-BE49-F238E27FC236}">
                <a16:creationId xmlns:a16="http://schemas.microsoft.com/office/drawing/2014/main" id="{89FA4471-1375-D2A7-4EC5-7A4D5DFBC0AA}"/>
              </a:ext>
            </a:extLst>
          </p:cNvPr>
          <p:cNvSpPr txBox="1"/>
          <p:nvPr/>
        </p:nvSpPr>
        <p:spPr>
          <a:xfrm>
            <a:off x="6442841" y="4417358"/>
            <a:ext cx="5885791" cy="1938992"/>
          </a:xfrm>
          <a:prstGeom prst="rect">
            <a:avLst/>
          </a:prstGeom>
          <a:noFill/>
        </p:spPr>
        <p:txBody>
          <a:bodyPr wrap="square" rtlCol="0">
            <a:spAutoFit/>
          </a:bodyPr>
          <a:lstStyle/>
          <a:p>
            <a:r>
              <a:rPr kumimoji="1" lang="en-US" altLang="ja-JP" sz="6000" dirty="0">
                <a:solidFill>
                  <a:schemeClr val="bg1"/>
                </a:solidFill>
                <a:latin typeface="Forte" panose="03060902040502070203" pitchFamily="66" charset="0"/>
              </a:rPr>
              <a:t>We wish you a merry Christmas!</a:t>
            </a:r>
            <a:endParaRPr kumimoji="1" lang="ja-JP" altLang="en-US" sz="6000" dirty="0">
              <a:solidFill>
                <a:schemeClr val="bg1"/>
              </a:solidFill>
              <a:latin typeface="Forte" panose="03060902040502070203" pitchFamily="66" charset="0"/>
            </a:endParaRPr>
          </a:p>
        </p:txBody>
      </p:sp>
      <p:sp>
        <p:nvSpPr>
          <p:cNvPr id="2" name="スライド番号プレースホルダー 1">
            <a:extLst>
              <a:ext uri="{FF2B5EF4-FFF2-40B4-BE49-F238E27FC236}">
                <a16:creationId xmlns:a16="http://schemas.microsoft.com/office/drawing/2014/main" id="{03FFB360-F984-DE52-710B-6C56270CC790}"/>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39</a:t>
            </a:fld>
            <a:endParaRPr kumimoji="1" lang="ja-JP" altLang="en-US"/>
          </a:p>
        </p:txBody>
      </p:sp>
    </p:spTree>
    <p:extLst>
      <p:ext uri="{BB962C8B-B14F-4D97-AF65-F5344CB8AC3E}">
        <p14:creationId xmlns:p14="http://schemas.microsoft.com/office/powerpoint/2010/main" val="381610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DBA6-DA58-7E76-13AA-BB7EE0F3CDCC}"/>
              </a:ext>
            </a:extLst>
          </p:cNvPr>
          <p:cNvSpPr>
            <a:spLocks noGrp="1"/>
          </p:cNvSpPr>
          <p:nvPr>
            <p:ph type="title"/>
          </p:nvPr>
        </p:nvSpPr>
        <p:spPr>
          <a:xfrm>
            <a:off x="5683526" y="830510"/>
            <a:ext cx="824948" cy="902123"/>
          </a:xfrm>
        </p:spPr>
        <p:txBody>
          <a:bodyPr/>
          <a:lstStyle/>
          <a:p>
            <a:r>
              <a:rPr kumimoji="1" lang="en-US" altLang="ja-JP" dirty="0"/>
              <a:t>16 </a:t>
            </a:r>
            <a:endParaRPr kumimoji="1" lang="ja-JP" altLang="en-US" dirty="0"/>
          </a:p>
        </p:txBody>
      </p:sp>
      <p:pic>
        <p:nvPicPr>
          <p:cNvPr id="5" name="図 4">
            <a:extLst>
              <a:ext uri="{FF2B5EF4-FFF2-40B4-BE49-F238E27FC236}">
                <a16:creationId xmlns:a16="http://schemas.microsoft.com/office/drawing/2014/main" id="{263084B3-8CA3-F138-73BE-35A5AD1B9725}"/>
              </a:ext>
            </a:extLst>
          </p:cNvPr>
          <p:cNvPicPr>
            <a:picLocks noChangeAspect="1"/>
          </p:cNvPicPr>
          <p:nvPr/>
        </p:nvPicPr>
        <p:blipFill>
          <a:blip r:embed="rId2"/>
          <a:stretch>
            <a:fillRect/>
          </a:stretch>
        </p:blipFill>
        <p:spPr>
          <a:xfrm>
            <a:off x="5400585" y="2323643"/>
            <a:ext cx="1390830" cy="2803913"/>
          </a:xfrm>
          <a:prstGeom prst="rect">
            <a:avLst/>
          </a:prstGeom>
        </p:spPr>
      </p:pic>
      <p:sp>
        <p:nvSpPr>
          <p:cNvPr id="3" name="スライド番号プレースホルダー 2">
            <a:extLst>
              <a:ext uri="{FF2B5EF4-FFF2-40B4-BE49-F238E27FC236}">
                <a16:creationId xmlns:a16="http://schemas.microsoft.com/office/drawing/2014/main" id="{A56C2DBC-C6DE-53E4-6735-0E58D79B3D82}"/>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4</a:t>
            </a:fld>
            <a:endParaRPr kumimoji="1" lang="ja-JP" altLang="en-US"/>
          </a:p>
        </p:txBody>
      </p:sp>
    </p:spTree>
    <p:extLst>
      <p:ext uri="{BB962C8B-B14F-4D97-AF65-F5344CB8AC3E}">
        <p14:creationId xmlns:p14="http://schemas.microsoft.com/office/powerpoint/2010/main" val="809106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Goal!!</a:t>
            </a:r>
          </a:p>
          <a:p>
            <a:pPr marL="0" indent="0" algn="just">
              <a:lnSpc>
                <a:spcPct val="100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3" name="正方形/長方形 2"/>
          <p:cNvSpPr/>
          <p:nvPr/>
        </p:nvSpPr>
        <p:spPr>
          <a:xfrm>
            <a:off x="65987" y="1442300"/>
            <a:ext cx="11953187" cy="4247317"/>
          </a:xfrm>
          <a:prstGeom prst="rect">
            <a:avLst/>
          </a:prstGeom>
        </p:spPr>
        <p:txBody>
          <a:bodyPr wrap="square">
            <a:spAutoFit/>
          </a:bodyPr>
          <a:lstStyle/>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ja-JP" altLang="en-US" sz="5400" dirty="0"/>
          </a:p>
        </p:txBody>
      </p:sp>
      <p:sp>
        <p:nvSpPr>
          <p:cNvPr id="2" name="スライド番号プレースホルダー 1">
            <a:extLst>
              <a:ext uri="{FF2B5EF4-FFF2-40B4-BE49-F238E27FC236}">
                <a16:creationId xmlns:a16="http://schemas.microsoft.com/office/drawing/2014/main" id="{A9C6D434-8D6F-F68D-9ACA-5227403A4D47}"/>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5</a:t>
            </a:fld>
            <a:endParaRPr kumimoji="1" lang="ja-JP" altLang="en-US"/>
          </a:p>
        </p:txBody>
      </p:sp>
    </p:spTree>
    <p:extLst>
      <p:ext uri="{BB962C8B-B14F-4D97-AF65-F5344CB8AC3E}">
        <p14:creationId xmlns:p14="http://schemas.microsoft.com/office/powerpoint/2010/main" val="2785068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2"/>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plan!!</a:t>
            </a: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3" name="正方形/長方形 2"/>
          <p:cNvSpPr/>
          <p:nvPr/>
        </p:nvSpPr>
        <p:spPr>
          <a:xfrm>
            <a:off x="185392" y="981739"/>
            <a:ext cx="11689236" cy="5539978"/>
          </a:xfrm>
          <a:prstGeom prst="rect">
            <a:avLst/>
          </a:prstGeom>
        </p:spPr>
        <p:txBody>
          <a:bodyPr wrap="square">
            <a:spAutoFit/>
          </a:bodyPr>
          <a:lstStyle/>
          <a:p>
            <a:pPr marL="514350" indent="-514350" algn="just">
              <a:buFontTx/>
              <a:buAutoNum type="arabicPeriod"/>
            </a:pPr>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Warm-up</a:t>
            </a:r>
            <a:r>
              <a:rPr lang="ja-JP" altLang="en-US" sz="3600" dirty="0">
                <a:solidFill>
                  <a:schemeClr val="accent6">
                    <a:lumMod val="50000"/>
                  </a:schemeClr>
                </a:solidFill>
                <a:latin typeface="Arial Black" panose="020B0A04020102020204" pitchFamily="34" charset="0"/>
                <a:ea typeface="Hiragino Kaku Gothic StdN W8" panose="020B0800000000000000" pitchFamily="34" charset="-128"/>
              </a:rPr>
              <a:t> </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(the 1</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st</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lnSpc>
                <a:spcPct val="100000"/>
              </a:lnSpc>
            </a:pPr>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2. Reading 1 </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(the 2</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nd</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 ~ the 5</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endParaRPr lang="en-US" altLang="ja-JP" sz="2400"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3. Reading 2</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(the 6</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 ~ the 8</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endParaRPr lang="en-US" altLang="ja-JP" sz="2400"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ja-JP" altLang="en-US" sz="3600" dirty="0">
                <a:solidFill>
                  <a:schemeClr val="accent6">
                    <a:lumMod val="50000"/>
                  </a:schemeClr>
                </a:solidFill>
                <a:latin typeface="Arial Black" panose="020B0A04020102020204" pitchFamily="34" charset="0"/>
                <a:ea typeface="Hiragino Kaku Gothic StdN W8" panose="020B0800000000000000" pitchFamily="34" charset="-128"/>
              </a:rPr>
              <a:t>　　　　　　　　　</a:t>
            </a:r>
            <a:r>
              <a:rPr lang="en-US" altLang="ja-JP" sz="3600" dirty="0">
                <a:solidFill>
                  <a:srgbClr val="C00000"/>
                </a:solidFill>
                <a:latin typeface="Arial Black" panose="020B0A04020102020204" pitchFamily="34" charset="0"/>
                <a:ea typeface="Hiragino Kaku Gothic StdN W8" panose="020B0800000000000000" pitchFamily="34" charset="-128"/>
              </a:rPr>
              <a:t>〜 Break 〜</a:t>
            </a: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4. Skit Making</a:t>
            </a:r>
          </a:p>
          <a:p>
            <a:pPr algn="just"/>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5. Role Play</a:t>
            </a:r>
          </a:p>
          <a:p>
            <a:pPr algn="just"/>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6. Reflection</a:t>
            </a:r>
          </a:p>
        </p:txBody>
      </p:sp>
      <p:sp>
        <p:nvSpPr>
          <p:cNvPr id="2" name="スライド番号プレースホルダー 1">
            <a:extLst>
              <a:ext uri="{FF2B5EF4-FFF2-40B4-BE49-F238E27FC236}">
                <a16:creationId xmlns:a16="http://schemas.microsoft.com/office/drawing/2014/main" id="{33549479-FC7D-E4E2-0C4D-65157FB795B5}"/>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6</a:t>
            </a:fld>
            <a:endParaRPr kumimoji="1" lang="ja-JP" altLang="en-US"/>
          </a:p>
        </p:txBody>
      </p:sp>
    </p:spTree>
    <p:extLst>
      <p:ext uri="{BB962C8B-B14F-4D97-AF65-F5344CB8AC3E}">
        <p14:creationId xmlns:p14="http://schemas.microsoft.com/office/powerpoint/2010/main" val="1899585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4" name="!!図形１">
            <a:extLst>
              <a:ext uri="{FF2B5EF4-FFF2-40B4-BE49-F238E27FC236}">
                <a16:creationId xmlns:a16="http://schemas.microsoft.com/office/drawing/2014/main" id="{F4135041-A5C5-FC26-D640-7E54F886FB41}"/>
              </a:ext>
            </a:extLst>
          </p:cNvPr>
          <p:cNvSpPr/>
          <p:nvPr/>
        </p:nvSpPr>
        <p:spPr>
          <a:xfrm>
            <a:off x="75414" y="1253765"/>
            <a:ext cx="12028602" cy="5128182"/>
          </a:xfrm>
          <a:prstGeom prst="round2Diag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solidFill>
                  <a:srgbClr val="002060"/>
                </a:solidFill>
                <a:latin typeface="Arial Black" panose="020B0A04020102020204" pitchFamily="34" charset="0"/>
                <a:ea typeface="Hiragino Kaku Gothic StdN W8" panose="020B0800000000000000" pitchFamily="34" charset="-128"/>
              </a:rPr>
              <a:t>Please</a:t>
            </a:r>
            <a:r>
              <a:rPr kumimoji="1" lang="en-US" altLang="ja-JP" sz="5400" dirty="0">
                <a:solidFill>
                  <a:srgbClr val="C00000"/>
                </a:solidFill>
                <a:latin typeface="Arial Black" panose="020B0A04020102020204" pitchFamily="34" charset="0"/>
                <a:ea typeface="Hiragino Kaku Gothic StdN W8" panose="020B0800000000000000" pitchFamily="34" charset="-128"/>
              </a:rPr>
              <a:t> </a:t>
            </a:r>
            <a:r>
              <a:rPr kumimoji="1" lang="en-US" altLang="ja-JP" sz="5400" dirty="0">
                <a:solidFill>
                  <a:srgbClr val="002060"/>
                </a:solidFill>
                <a:latin typeface="Arial Black" panose="020B0A04020102020204" pitchFamily="34" charset="0"/>
                <a:ea typeface="Hiragino Kaku Gothic StdN W8" panose="020B0800000000000000" pitchFamily="34" charset="-128"/>
              </a:rPr>
              <a:t>imagine</a:t>
            </a:r>
            <a:r>
              <a:rPr kumimoji="1" lang="en-US" altLang="ja-JP" sz="5400" dirty="0">
                <a:solidFill>
                  <a:srgbClr val="C00000"/>
                </a:solidFill>
                <a:latin typeface="Arial Black" panose="020B0A04020102020204" pitchFamily="34" charset="0"/>
                <a:ea typeface="Hiragino Kaku Gothic StdN W8" panose="020B0800000000000000" pitchFamily="34" charset="-128"/>
              </a:rPr>
              <a:t> </a:t>
            </a:r>
            <a:r>
              <a:rPr kumimoji="1" lang="en-US" altLang="ja-JP" sz="5400" dirty="0">
                <a:solidFill>
                  <a:srgbClr val="002060"/>
                </a:solidFill>
                <a:latin typeface="Arial Black" panose="020B0A04020102020204" pitchFamily="34" charset="0"/>
                <a:ea typeface="Hiragino Kaku Gothic StdN W8" panose="020B0800000000000000" pitchFamily="34" charset="-128"/>
              </a:rPr>
              <a:t>the story </a:t>
            </a:r>
          </a:p>
          <a:p>
            <a:pPr algn="ctr"/>
            <a:r>
              <a:rPr kumimoji="1" lang="en-US" altLang="ja-JP" sz="5400" dirty="0">
                <a:solidFill>
                  <a:srgbClr val="002060"/>
                </a:solidFill>
                <a:latin typeface="Arial Black" panose="020B0A04020102020204" pitchFamily="34" charset="0"/>
                <a:ea typeface="Hiragino Kaku Gothic StdN W8" panose="020B0800000000000000" pitchFamily="34" charset="-128"/>
              </a:rPr>
              <a:t>with some key words.</a:t>
            </a:r>
            <a:endParaRPr kumimoji="1" lang="ja-JP" altLang="en-US" sz="5400" dirty="0">
              <a:solidFill>
                <a:srgbClr val="002060"/>
              </a:solidFill>
              <a:latin typeface="Arial Black" panose="020B0A04020102020204" pitchFamily="34" charset="0"/>
              <a:ea typeface="Hiragino Kaku Gothic StdN W8" panose="020B0800000000000000" pitchFamily="34" charset="-128"/>
            </a:endParaRPr>
          </a:p>
        </p:txBody>
      </p:sp>
      <p:sp>
        <p:nvSpPr>
          <p:cNvPr id="2" name="スライド番号プレースホルダー 1">
            <a:extLst>
              <a:ext uri="{FF2B5EF4-FFF2-40B4-BE49-F238E27FC236}">
                <a16:creationId xmlns:a16="http://schemas.microsoft.com/office/drawing/2014/main" id="{E6259A3C-D894-9D52-E2E5-34FC0F12E566}"/>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7</a:t>
            </a:fld>
            <a:endParaRPr kumimoji="1" lang="ja-JP" altLang="en-US"/>
          </a:p>
        </p:txBody>
      </p:sp>
    </p:spTree>
    <p:extLst>
      <p:ext uri="{BB962C8B-B14F-4D97-AF65-F5344CB8AC3E}">
        <p14:creationId xmlns:p14="http://schemas.microsoft.com/office/powerpoint/2010/main" val="4102486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1"/>
            <a:ext cx="12192000" cy="6857999"/>
          </a:xfrm>
        </p:spPr>
        <p:txBody>
          <a:bodyPr>
            <a:normAutofit fontScale="85000" lnSpcReduction="10000"/>
          </a:bodyPr>
          <a:lstStyle/>
          <a:p>
            <a:pPr marL="0" indent="0">
              <a:buNone/>
            </a:pPr>
            <a:r>
              <a:rPr lang="en-US" altLang="ja-JP" sz="5600" dirty="0">
                <a:latin typeface="Wide Latin" panose="020A0A07050505020404" pitchFamily="18" charset="0"/>
                <a:ea typeface="Hiragino Kaku Gothic StdN W8" panose="020B0800000000000000" pitchFamily="34" charset="-128"/>
              </a:rPr>
              <a:t>Warm up!!</a:t>
            </a:r>
          </a:p>
          <a:p>
            <a:pPr marL="0" indent="0" algn="just">
              <a:lnSpc>
                <a:spcPts val="3940"/>
              </a:lnSpc>
              <a:buNone/>
            </a:pPr>
            <a:r>
              <a:rPr lang="en-US" altLang="ja-JP" sz="3200" dirty="0">
                <a:solidFill>
                  <a:schemeClr val="bg1"/>
                </a:solidFill>
                <a:latin typeface="Hiragino Kaku Gothic StdN W8" panose="020B0800000000000000" pitchFamily="34" charset="-128"/>
                <a:ea typeface="Hiragino Kaku Gothic StdN W8" panose="020B0800000000000000" pitchFamily="34" charset="-128"/>
              </a:rPr>
              <a:t>It’ s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1914</a:t>
            </a:r>
            <a:r>
              <a:rPr lang="en-US" altLang="ja-JP" sz="6000" dirty="0">
                <a:solidFill>
                  <a:schemeClr val="bg1"/>
                </a:solidFill>
                <a:latin typeface="Arial Black" panose="020B0A04020102020204" pitchFamily="34" charset="0"/>
                <a:ea typeface="Hiragino Kaku Gothic StdN W8" panose="020B0800000000000000" pitchFamily="34" charset="-128"/>
              </a:rPr>
              <a:t>. t</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he </a:t>
            </a:r>
            <a:r>
              <a:rPr lang="en-US" altLang="ja-JP" sz="6000" dirty="0">
                <a:solidFill>
                  <a:srgbClr val="C00000"/>
                </a:solidFill>
                <a:latin typeface="Arial Black" panose="020B0A04020102020204" pitchFamily="34" charset="0"/>
                <a:ea typeface="Hiragino Kaku Gothic StdN W8" panose="020B0800000000000000" pitchFamily="34" charset="-128"/>
              </a:rPr>
              <a:t>British</a:t>
            </a:r>
            <a:r>
              <a:rPr lang="en-US" altLang="ja-JP" sz="6000" dirty="0">
                <a:solidFill>
                  <a:schemeClr val="bg1"/>
                </a:solidFill>
                <a:latin typeface="Arial Black" panose="020B0A04020102020204" pitchFamily="34" charset="0"/>
                <a:ea typeface="Hiragino Kaku Gothic StdN W8" panose="020B0800000000000000" pitchFamily="34" charset="-128"/>
              </a:rPr>
              <a:t> and </a:t>
            </a:r>
            <a:r>
              <a:rPr lang="en-US" altLang="ja-JP" sz="6000" dirty="0">
                <a:solidFill>
                  <a:srgbClr val="C00000"/>
                </a:solidFill>
                <a:latin typeface="Arial Black" panose="020B0A04020102020204" pitchFamily="34" charset="0"/>
                <a:ea typeface="Hiragino Kaku Gothic StdN W8" panose="020B0800000000000000" pitchFamily="34" charset="-128"/>
              </a:rPr>
              <a:t>German</a:t>
            </a:r>
            <a:r>
              <a:rPr lang="en-US" altLang="ja-JP" sz="6000" dirty="0">
                <a:solidFill>
                  <a:schemeClr val="bg1"/>
                </a:solidFill>
                <a:latin typeface="Arial Black" panose="020B0A04020102020204" pitchFamily="34" charset="0"/>
                <a:ea typeface="Hiragino Kaku Gothic StdN W8" panose="020B0800000000000000" pitchFamily="34" charset="-128"/>
              </a:rPr>
              <a:t> u. </a:t>
            </a:r>
            <a:r>
              <a:rPr lang="en-US" altLang="ja-JP" sz="6000" dirty="0" err="1">
                <a:solidFill>
                  <a:schemeClr val="bg1"/>
                </a:solidFill>
                <a:latin typeface="Arial Black" panose="020B0A04020102020204" pitchFamily="34" charset="0"/>
                <a:ea typeface="Hiragino Kaku Gothic StdN W8" panose="020B0800000000000000" pitchFamily="34" charset="-128"/>
              </a:rPr>
              <a:t>sh</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military</a:t>
            </a:r>
            <a:r>
              <a:rPr lang="en-US" altLang="ja-JP" sz="6000" dirty="0">
                <a:solidFill>
                  <a:schemeClr val="bg1"/>
                </a:solidFill>
                <a:latin typeface="Arial Black" panose="020B0A04020102020204" pitchFamily="34" charset="0"/>
                <a:ea typeface="Hiragino Kaku Gothic StdN W8" panose="020B0800000000000000" pitchFamily="34" charset="-128"/>
              </a:rPr>
              <a:t>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nervous</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err="1">
                <a:solidFill>
                  <a:schemeClr val="bg1"/>
                </a:solidFill>
                <a:latin typeface="Arial Black" panose="020B0A04020102020204" pitchFamily="34" charset="0"/>
                <a:ea typeface="Hiragino Kaku Gothic StdN W8" panose="020B0800000000000000" pitchFamily="34" charset="-128"/>
              </a:rPr>
              <a:t>sn</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enemy</a:t>
            </a:r>
            <a:r>
              <a:rPr lang="en-US" altLang="ja-JP" sz="6000" dirty="0">
                <a:solidFill>
                  <a:schemeClr val="bg1"/>
                </a:solidFill>
                <a:latin typeface="Arial Black" panose="020B0A04020102020204" pitchFamily="34" charset="0"/>
                <a:ea typeface="Hiragino Kaku Gothic StdN W8" panose="020B0800000000000000" pitchFamily="34" charset="-128"/>
              </a:rPr>
              <a:t> ay </a:t>
            </a:r>
            <a:r>
              <a:rPr lang="en-US" altLang="ja-JP" sz="6000" dirty="0">
                <a:solidFill>
                  <a:srgbClr val="C00000"/>
                </a:solidFill>
                <a:latin typeface="Arial Black" panose="020B0A04020102020204" pitchFamily="34" charset="0"/>
                <a:ea typeface="Hiragino Kaku Gothic StdN W8" panose="020B0800000000000000" pitchFamily="34" charset="-128"/>
              </a:rPr>
              <a:t>attack</a:t>
            </a:r>
            <a:r>
              <a:rPr lang="en-US" altLang="ja-JP" sz="6000" dirty="0">
                <a:solidFill>
                  <a:srgbClr val="FF0000"/>
                </a:solidFill>
                <a:latin typeface="Arial Black" panose="020B0A04020102020204" pitchFamily="34" charset="0"/>
                <a:ea typeface="Hiragino Kaku Gothic StdN W8" panose="020B0800000000000000" pitchFamily="34" charset="-128"/>
              </a:rPr>
              <a:t> </a:t>
            </a:r>
            <a:r>
              <a:rPr lang="en-US" altLang="ja-JP" sz="6000" dirty="0" err="1">
                <a:solidFill>
                  <a:schemeClr val="bg1"/>
                </a:solidFill>
                <a:latin typeface="Arial Black" panose="020B0A04020102020204" pitchFamily="34" charset="0"/>
                <a:ea typeface="Hiragino Kaku Gothic StdN W8" panose="020B0800000000000000" pitchFamily="34" charset="-128"/>
              </a:rPr>
              <a:t>ur</a:t>
            </a:r>
            <a:r>
              <a:rPr lang="en-US" altLang="ja-JP" sz="6000" dirty="0">
                <a:solidFill>
                  <a:schemeClr val="bg1"/>
                </a:solidFill>
                <a:latin typeface="Arial Black" panose="020B0A04020102020204" pitchFamily="34" charset="0"/>
                <a:ea typeface="Hiragino Kaku Gothic StdN W8" panose="020B0800000000000000" pitchFamily="34" charset="-128"/>
              </a:rPr>
              <a:t>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Christmas</a:t>
            </a:r>
            <a:r>
              <a:rPr lang="en-US" altLang="ja-JP" sz="6000" dirty="0">
                <a:solidFill>
                  <a:schemeClr val="bg1"/>
                </a:solidFill>
                <a:latin typeface="Arial Black" panose="020B0A04020102020204" pitchFamily="34" charset="0"/>
                <a:ea typeface="Hiragino Kaku Gothic StdN W8" panose="020B0800000000000000" pitchFamily="34" charset="-128"/>
              </a:rPr>
              <a:t> or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New Year</a:t>
            </a:r>
            <a:r>
              <a:rPr lang="en-US" altLang="ja-JP" sz="6000" dirty="0">
                <a:solidFill>
                  <a:schemeClr val="bg1"/>
                </a:solidFill>
                <a:latin typeface="Arial Black" panose="020B0A04020102020204" pitchFamily="34" charset="0"/>
                <a:ea typeface="Hiragino Kaku Gothic StdN W8" panose="020B0800000000000000" pitchFamily="34" charset="-128"/>
              </a:rPr>
              <a:t>.</a:t>
            </a:r>
            <a:r>
              <a:rPr lang="en-US" altLang="ja-JP" sz="6000" dirty="0">
                <a:solidFill>
                  <a:srgbClr val="FF0000"/>
                </a:solidFill>
                <a:latin typeface="Arial Black" panose="020B0A04020102020204" pitchFamily="34" charset="0"/>
                <a:ea typeface="Hiragino Kaku Gothic StdN W8" panose="020B0800000000000000" pitchFamily="34" charset="-128"/>
              </a:rPr>
              <a:t> </a:t>
            </a:r>
            <a:endParaRPr lang="en-US" altLang="ja-JP" sz="4400" dirty="0">
              <a:solidFill>
                <a:srgbClr val="FF0000"/>
              </a:solidFill>
              <a:latin typeface="Arial Black" panose="020B0A04020102020204" pitchFamily="34" charset="0"/>
              <a:ea typeface="Hiragino Kaku Gothic StdN W8" panose="020B0800000000000000" pitchFamily="34" charset="-128"/>
            </a:endParaRPr>
          </a:p>
        </p:txBody>
      </p:sp>
      <p:sp>
        <p:nvSpPr>
          <p:cNvPr id="2" name="スライド番号プレースホルダー 1">
            <a:extLst>
              <a:ext uri="{FF2B5EF4-FFF2-40B4-BE49-F238E27FC236}">
                <a16:creationId xmlns:a16="http://schemas.microsoft.com/office/drawing/2014/main" id="{FCF1F28D-663E-40C5-B890-5E1210B9BFFD}"/>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8</a:t>
            </a:fld>
            <a:endParaRPr kumimoji="1" lang="ja-JP" altLang="en-US"/>
          </a:p>
        </p:txBody>
      </p:sp>
    </p:spTree>
    <p:extLst>
      <p:ext uri="{BB962C8B-B14F-4D97-AF65-F5344CB8AC3E}">
        <p14:creationId xmlns:p14="http://schemas.microsoft.com/office/powerpoint/2010/main" val="350691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2" y="1"/>
            <a:ext cx="12192000" cy="6857999"/>
          </a:xfrm>
        </p:spPr>
        <p:txBody>
          <a:bodyPr>
            <a:normAutofit fontScale="92500" lnSpcReduction="10000"/>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a:lnSpc>
                <a:spcPts val="3940"/>
              </a:lnSpc>
              <a:buNone/>
            </a:pPr>
            <a:endParaRPr lang="en-US" altLang="ja-JP" sz="32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200" b="1" dirty="0"/>
              <a:t>On the night of December 24, </a:t>
            </a:r>
            <a:r>
              <a:rPr lang="en-US" altLang="ja-JP" sz="3200" b="1" dirty="0">
                <a:solidFill>
                  <a:srgbClr val="FF0000"/>
                </a:solidFill>
              </a:rPr>
              <a:t>1914</a:t>
            </a:r>
            <a:r>
              <a:rPr lang="en-US" altLang="ja-JP" sz="3200" b="1" dirty="0"/>
              <a:t>, Christmas Eve, the sky was clear, and the cold air filled the atmosphere. The moonlight illuminated the snowy landscape, and the ground was covered in a blanket of white. Outside a small town in northern France, the </a:t>
            </a:r>
            <a:r>
              <a:rPr lang="en-US" altLang="ja-JP" sz="3200" b="1" dirty="0">
                <a:solidFill>
                  <a:srgbClr val="FF0000"/>
                </a:solidFill>
              </a:rPr>
              <a:t>British</a:t>
            </a:r>
            <a:r>
              <a:rPr lang="en-US" altLang="ja-JP" sz="3200" b="1" dirty="0"/>
              <a:t> and </a:t>
            </a:r>
            <a:r>
              <a:rPr lang="en-US" altLang="ja-JP" sz="3200" b="1" dirty="0">
                <a:solidFill>
                  <a:srgbClr val="FF0000"/>
                </a:solidFill>
              </a:rPr>
              <a:t>German</a:t>
            </a:r>
            <a:r>
              <a:rPr lang="en-US" altLang="ja-JP" sz="3200" b="1" dirty="0"/>
              <a:t> trenches faced each other. The British </a:t>
            </a:r>
            <a:r>
              <a:rPr lang="en-US" altLang="ja-JP" sz="3200" b="1" dirty="0">
                <a:solidFill>
                  <a:srgbClr val="FF0000"/>
                </a:solidFill>
              </a:rPr>
              <a:t>military</a:t>
            </a:r>
            <a:r>
              <a:rPr lang="en-US" altLang="ja-JP" sz="3200" b="1" dirty="0"/>
              <a:t> headquarters grew </a:t>
            </a:r>
            <a:r>
              <a:rPr lang="en-US" altLang="ja-JP" sz="3200" b="1" dirty="0">
                <a:solidFill>
                  <a:srgbClr val="FF0000"/>
                </a:solidFill>
              </a:rPr>
              <a:t>nervous</a:t>
            </a:r>
            <a:r>
              <a:rPr lang="en-US" altLang="ja-JP" sz="3200" b="1" dirty="0"/>
              <a:t> and sent the following warning to the front lines: "There is a possibility that the </a:t>
            </a:r>
            <a:r>
              <a:rPr lang="en-US" altLang="ja-JP" sz="3200" b="1" dirty="0">
                <a:solidFill>
                  <a:srgbClr val="FF0000"/>
                </a:solidFill>
              </a:rPr>
              <a:t>enemy</a:t>
            </a:r>
            <a:r>
              <a:rPr lang="en-US" altLang="ja-JP" sz="3200" b="1" dirty="0"/>
              <a:t> might launch an </a:t>
            </a:r>
            <a:r>
              <a:rPr lang="en-US" altLang="ja-JP" sz="3200" b="1" dirty="0">
                <a:solidFill>
                  <a:srgbClr val="FF0000"/>
                </a:solidFill>
              </a:rPr>
              <a:t>attack</a:t>
            </a:r>
            <a:r>
              <a:rPr lang="en-US" altLang="ja-JP" sz="3200" b="1" dirty="0"/>
              <a:t> on Christmas or New Year. I repeat, the enemy might launch an attack on </a:t>
            </a:r>
            <a:r>
              <a:rPr lang="en-US" altLang="ja-JP" sz="3200" b="1" dirty="0">
                <a:solidFill>
                  <a:srgbClr val="FF0000"/>
                </a:solidFill>
              </a:rPr>
              <a:t>Christmas</a:t>
            </a:r>
            <a:r>
              <a:rPr lang="en-US" altLang="ja-JP" sz="3200" b="1" dirty="0"/>
              <a:t> or </a:t>
            </a:r>
            <a:r>
              <a:rPr lang="en-US" altLang="ja-JP" sz="3200" b="1" dirty="0">
                <a:solidFill>
                  <a:srgbClr val="FF0000"/>
                </a:solidFill>
              </a:rPr>
              <a:t>New Year</a:t>
            </a:r>
            <a:r>
              <a:rPr lang="en-US" altLang="ja-JP" sz="3200" b="1" dirty="0"/>
              <a:t>." Yet, the military command had no way of knowing what would actually happen.</a:t>
            </a:r>
            <a:endParaRPr lang="en-US" altLang="ja-JP" sz="3200" b="1" dirty="0">
              <a:latin typeface="Arial Black" panose="020B0A04020102020204" pitchFamily="34" charset="0"/>
              <a:ea typeface="Hiragino Kaku Gothic StdN W8" panose="020B0800000000000000" pitchFamily="34" charset="-128"/>
            </a:endParaRPr>
          </a:p>
        </p:txBody>
      </p:sp>
      <p:sp>
        <p:nvSpPr>
          <p:cNvPr id="2" name="スライド番号プレースホルダー 1">
            <a:extLst>
              <a:ext uri="{FF2B5EF4-FFF2-40B4-BE49-F238E27FC236}">
                <a16:creationId xmlns:a16="http://schemas.microsoft.com/office/drawing/2014/main" id="{CF237C84-3444-D4F2-6F2D-7A6399AD0795}"/>
              </a:ext>
            </a:extLst>
          </p:cNvPr>
          <p:cNvSpPr>
            <a:spLocks noGrp="1"/>
          </p:cNvSpPr>
          <p:nvPr>
            <p:ph type="sldNum" sz="quarter" idx="4294967295"/>
          </p:nvPr>
        </p:nvSpPr>
        <p:spPr>
          <a:xfrm>
            <a:off x="9029700" y="6356350"/>
            <a:ext cx="2743200" cy="365125"/>
          </a:xfrm>
        </p:spPr>
        <p:txBody>
          <a:bodyPr/>
          <a:lstStyle/>
          <a:p>
            <a:fld id="{6B185FB6-C3B4-924C-8D56-C6579DFE75AE}" type="slidenum">
              <a:rPr kumimoji="1" lang="ja-JP" altLang="en-US" smtClean="0"/>
              <a:t>9</a:t>
            </a:fld>
            <a:endParaRPr kumimoji="1" lang="ja-JP" altLang="en-US"/>
          </a:p>
        </p:txBody>
      </p:sp>
    </p:spTree>
    <p:extLst>
      <p:ext uri="{BB962C8B-B14F-4D97-AF65-F5344CB8AC3E}">
        <p14:creationId xmlns:p14="http://schemas.microsoft.com/office/powerpoint/2010/main" val="400983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39865</TotalTime>
  <Words>1432</Words>
  <Application>Microsoft Office PowerPoint</Application>
  <PresentationFormat>ワイド画面</PresentationFormat>
  <Paragraphs>290</Paragraphs>
  <Slides>39</Slides>
  <Notes>2</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39</vt:i4>
      </vt:variant>
    </vt:vector>
  </HeadingPairs>
  <TitlesOfParts>
    <vt:vector size="56" baseType="lpstr">
      <vt:lpstr>HGP創英角ｺﾞｼｯｸUB</vt:lpstr>
      <vt:lpstr>HGSｺﾞｼｯｸE</vt:lpstr>
      <vt:lpstr>HGS創英角ｺﾞｼｯｸUB</vt:lpstr>
      <vt:lpstr>Hiragino Kaku Gothic StdN W8</vt:lpstr>
      <vt:lpstr>ＭＳ Ｐゴシック</vt:lpstr>
      <vt:lpstr>小塚ゴシック Pr6N R</vt:lpstr>
      <vt:lpstr>小塚ゴシック Pro B</vt:lpstr>
      <vt:lpstr>游ゴシック</vt:lpstr>
      <vt:lpstr>游ゴシック Light</vt:lpstr>
      <vt:lpstr>Arial</vt:lpstr>
      <vt:lpstr>Arial Black</vt:lpstr>
      <vt:lpstr>Calibri</vt:lpstr>
      <vt:lpstr>Century</vt:lpstr>
      <vt:lpstr>Cooper Black</vt:lpstr>
      <vt:lpstr>Forte</vt:lpstr>
      <vt:lpstr>Wide Latin</vt:lpstr>
      <vt:lpstr>Office テーマ</vt:lpstr>
      <vt:lpstr>PowerPoint プレゼンテーション</vt:lpstr>
      <vt:lpstr>What do you want for Christmas？</vt:lpstr>
      <vt:lpstr>　　　　　　　　   ８</vt:lpstr>
      <vt:lpstr>16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SOLU002</cp:lastModifiedBy>
  <cp:revision>1195</cp:revision>
  <cp:lastPrinted>2024-12-14T12:49:47Z</cp:lastPrinted>
  <dcterms:created xsi:type="dcterms:W3CDTF">2019-05-23T15:37:04Z</dcterms:created>
  <dcterms:modified xsi:type="dcterms:W3CDTF">2025-01-29T05:19:22Z</dcterms:modified>
</cp:coreProperties>
</file>