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50" r:id="rId2"/>
    <p:sldMasterId id="2147483764" r:id="rId3"/>
  </p:sldMasterIdLst>
  <p:notesMasterIdLst>
    <p:notesMasterId r:id="rId51"/>
  </p:notesMasterIdLst>
  <p:sldIdLst>
    <p:sldId id="256" r:id="rId4"/>
    <p:sldId id="1116" r:id="rId5"/>
    <p:sldId id="1092" r:id="rId6"/>
    <p:sldId id="1122" r:id="rId7"/>
    <p:sldId id="259" r:id="rId8"/>
    <p:sldId id="1102" r:id="rId9"/>
    <p:sldId id="1103" r:id="rId10"/>
    <p:sldId id="1101" r:id="rId11"/>
    <p:sldId id="263" r:id="rId12"/>
    <p:sldId id="314" r:id="rId13"/>
    <p:sldId id="265" r:id="rId14"/>
    <p:sldId id="1104" r:id="rId15"/>
    <p:sldId id="1093" r:id="rId16"/>
    <p:sldId id="261" r:id="rId17"/>
    <p:sldId id="1123" r:id="rId18"/>
    <p:sldId id="1119" r:id="rId19"/>
    <p:sldId id="306" r:id="rId20"/>
    <p:sldId id="1094" r:id="rId21"/>
    <p:sldId id="1118" r:id="rId22"/>
    <p:sldId id="294" r:id="rId23"/>
    <p:sldId id="296" r:id="rId24"/>
    <p:sldId id="308" r:id="rId25"/>
    <p:sldId id="309" r:id="rId26"/>
    <p:sldId id="1117" r:id="rId27"/>
    <p:sldId id="1124" r:id="rId28"/>
    <p:sldId id="1121" r:id="rId29"/>
    <p:sldId id="1120" r:id="rId30"/>
    <p:sldId id="1125" r:id="rId31"/>
    <p:sldId id="1127" r:id="rId32"/>
    <p:sldId id="1142" r:id="rId33"/>
    <p:sldId id="1128" r:id="rId34"/>
    <p:sldId id="1143" r:id="rId35"/>
    <p:sldId id="288" r:id="rId36"/>
    <p:sldId id="1139" r:id="rId37"/>
    <p:sldId id="1140" r:id="rId38"/>
    <p:sldId id="1141" r:id="rId39"/>
    <p:sldId id="301" r:id="rId40"/>
    <p:sldId id="293" r:id="rId41"/>
    <p:sldId id="1130" r:id="rId42"/>
    <p:sldId id="1131" r:id="rId43"/>
    <p:sldId id="1132" r:id="rId44"/>
    <p:sldId id="1133" r:id="rId45"/>
    <p:sldId id="1134" r:id="rId46"/>
    <p:sldId id="1135" r:id="rId47"/>
    <p:sldId id="1144" r:id="rId48"/>
    <p:sldId id="1137" r:id="rId49"/>
    <p:sldId id="1138" r:id="rId50"/>
  </p:sldIdLst>
  <p:sldSz cx="12192000" cy="6858000"/>
  <p:notesSz cx="6735763" cy="9866313"/>
  <p:embeddedFontLst>
    <p:embeddedFont>
      <p:font typeface="Arial Black" panose="020B0A04020102020204" pitchFamily="34" charset="0"/>
      <p:bold r:id="rId52"/>
    </p:embeddedFont>
    <p:embeddedFont>
      <p:font typeface="BIZ UDPゴシック" panose="020B0400000000000000" pitchFamily="50" charset="-128"/>
      <p:regular r:id="rId53"/>
      <p:bold r:id="rId54"/>
    </p:embeddedFont>
    <p:embeddedFont>
      <p:font typeface="Gill Sans MT" panose="020B0502020104020203" pitchFamily="34" charset="0"/>
      <p:regular r:id="rId55"/>
      <p:bold r:id="rId56"/>
      <p:italic r:id="rId57"/>
      <p:boldItalic r:id="rId58"/>
    </p:embeddedFont>
    <p:embeddedFont>
      <p:font typeface="Impact" panose="020B0806030902050204" pitchFamily="34" charset="0"/>
      <p:regular r:id="rId59"/>
    </p:embeddedFont>
    <p:embeddedFont>
      <p:font typeface="Lato" panose="020F0502020204030203" pitchFamily="34" charset="0"/>
      <p:regular r:id="rId60"/>
      <p:bold r:id="rId61"/>
      <p:italic r:id="rId62"/>
      <p:boldItalic r:id="rId63"/>
    </p:embeddedFont>
    <p:embeddedFont>
      <p:font typeface="Playfair Display" panose="00000500000000000000" pitchFamily="2"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
      <p:font typeface="UD デジタル 教科書体 NK-B" panose="02020700000000000000" pitchFamily="18" charset="-128"/>
      <p:bold r:id="rId72"/>
    </p:embeddedFont>
    <p:embeddedFont>
      <p:font typeface="UD デジタル 教科書体 NK-R" panose="02020400000000000000" pitchFamily="18" charset="-128"/>
      <p:regular r:id="rId73"/>
    </p:embeddedFont>
    <p:embeddedFont>
      <p:font typeface="Wingdings 3" panose="05040102010807070707" pitchFamily="18" charset="2"/>
      <p:regular r:id="rId74"/>
    </p:embeddedFont>
    <p:embeddedFont>
      <p:font typeface="游明朝" panose="02020400000000000000" pitchFamily="18" charset="-128"/>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ml+jDnfpSdICjAvCD5qDUo9PU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F"/>
    <a:srgbClr val="000000"/>
    <a:srgbClr val="38F4D0"/>
    <a:srgbClr val="444F01"/>
    <a:srgbClr val="FFFF99"/>
    <a:srgbClr val="FFFFCC"/>
    <a:srgbClr val="FFCCFF"/>
    <a:srgbClr val="F9FFEB"/>
    <a:srgbClr val="CC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15563-8A50-4959-94D9-DC3B2112766D}" v="7" dt="2024-10-31T14:00:03.661"/>
  </p1510:revLst>
</p1510:revInfo>
</file>

<file path=ppt/tableStyles.xml><?xml version="1.0" encoding="utf-8"?>
<a:tblStyleLst xmlns:a="http://schemas.openxmlformats.org/drawingml/2006/main" def="{DA38CB8B-236C-49CC-B40E-E5CD8E56FACE}">
  <a:tblStyle styleId="{DA38CB8B-236C-49CC-B40E-E5CD8E56FAC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C"/>
          </a:solidFill>
        </a:fill>
      </a:tcStyle>
    </a:band1H>
    <a:band2H>
      <a:tcTxStyle/>
      <a:tcStyle>
        <a:tcBdr/>
      </a:tcStyle>
    </a:band2H>
    <a:band1V>
      <a:tcTxStyle/>
      <a:tcStyle>
        <a:tcBdr/>
        <a:fill>
          <a:solidFill>
            <a:srgbClr val="CBCC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5926" autoAdjust="0"/>
  </p:normalViewPr>
  <p:slideViewPr>
    <p:cSldViewPr snapToGrid="0">
      <p:cViewPr>
        <p:scale>
          <a:sx n="75" d="100"/>
          <a:sy n="75" d="100"/>
        </p:scale>
        <p:origin x="184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2.fntdata"/><Relationship Id="rId68" Type="http://schemas.openxmlformats.org/officeDocument/2006/relationships/font" Target="fonts/font17.fntdata"/><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5" Type="http://schemas.openxmlformats.org/officeDocument/2006/relationships/slide" Target="slides/slide2.xml"/><Relationship Id="rId61" Type="http://schemas.openxmlformats.org/officeDocument/2006/relationships/font" Target="fonts/font10.fntdata"/><Relationship Id="rId90"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86"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4.fntdata"/><Relationship Id="rId7" Type="http://schemas.openxmlformats.org/officeDocument/2006/relationships/slide" Target="slides/slide4.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5.fntdata"/><Relationship Id="rId8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1" cy="495029"/>
          </a:xfrm>
          <a:prstGeom prst="rect">
            <a:avLst/>
          </a:prstGeom>
          <a:noFill/>
          <a:ln>
            <a:noFill/>
          </a:ln>
        </p:spPr>
        <p:txBody>
          <a:bodyPr spcFirstLastPara="1" wrap="square" lIns="91421" tIns="45698" rIns="91421" bIns="45698"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1" tIns="45698" rIns="91421" bIns="45698"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4"/>
            <a:ext cx="5388610" cy="3884861"/>
          </a:xfrm>
          <a:prstGeom prst="rect">
            <a:avLst/>
          </a:prstGeom>
          <a:noFill/>
          <a:ln>
            <a:noFill/>
          </a:ln>
        </p:spPr>
        <p:txBody>
          <a:bodyPr spcFirstLastPara="1" wrap="square" lIns="91421" tIns="45698" rIns="91421" bIns="4569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9371286"/>
            <a:ext cx="2918831" cy="495028"/>
          </a:xfrm>
          <a:prstGeom prst="rect">
            <a:avLst/>
          </a:prstGeom>
          <a:noFill/>
          <a:ln>
            <a:noFill/>
          </a:ln>
        </p:spPr>
        <p:txBody>
          <a:bodyPr spcFirstLastPara="1" wrap="square" lIns="91421" tIns="45698" rIns="91421" bIns="45698"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1" tIns="45698" rIns="91421" bIns="45698" anchor="b" anchorCtr="0">
            <a:noAutofit/>
          </a:bodyPr>
          <a:lstStyle/>
          <a:p>
            <a:pPr algn="r"/>
            <a:fld id="{00000000-1234-1234-1234-123412341234}" type="slidenum">
              <a:rPr lang="en-US"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endParaRPr dirty="0"/>
          </a:p>
        </p:txBody>
      </p:sp>
      <p:sp>
        <p:nvSpPr>
          <p:cNvPr id="67" name="Google Shape;67;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31818D57-ABD9-9243-3BC0-97CE21E3005E}"/>
            </a:ext>
          </a:extLst>
        </p:cNvPr>
        <p:cNvGrpSpPr/>
        <p:nvPr/>
      </p:nvGrpSpPr>
      <p:grpSpPr>
        <a:xfrm>
          <a:off x="0" y="0"/>
          <a:ext cx="0" cy="0"/>
          <a:chOff x="0" y="0"/>
          <a:chExt cx="0" cy="0"/>
        </a:xfrm>
      </p:grpSpPr>
      <p:sp>
        <p:nvSpPr>
          <p:cNvPr id="79" name="Google Shape;79;p3:notes">
            <a:extLst>
              <a:ext uri="{FF2B5EF4-FFF2-40B4-BE49-F238E27FC236}">
                <a16:creationId xmlns:a16="http://schemas.microsoft.com/office/drawing/2014/main" id="{DC0CB3BF-F666-231A-D3C1-5ED0246DE45C}"/>
              </a:ext>
            </a:extLst>
          </p:cNvPr>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ja-JP" altLang="en-US" dirty="0"/>
              <a:t>・</a:t>
            </a:r>
            <a:r>
              <a:rPr lang="en-US" dirty="0"/>
              <a:t>①</a:t>
            </a:r>
            <a:r>
              <a:rPr lang="en-US" dirty="0" err="1"/>
              <a:t>補足</a:t>
            </a:r>
            <a:r>
              <a:rPr lang="en-US" dirty="0"/>
              <a:t>: </a:t>
            </a:r>
            <a:r>
              <a:rPr lang="ja-JP" altLang="en-US" dirty="0"/>
              <a:t>会話をさせた後で、数名を指名して、聞いてみる。</a:t>
            </a:r>
            <a:endParaRPr lang="en-US" altLang="ja-JP" dirty="0"/>
          </a:p>
          <a:p>
            <a:pPr marL="0" indent="0"/>
            <a:r>
              <a:rPr lang="en-US" altLang="ja-JP" dirty="0"/>
              <a:t>【</a:t>
            </a:r>
            <a:r>
              <a:rPr lang="ja-JP" altLang="en-US" dirty="0"/>
              <a:t>教師のセリフ</a:t>
            </a:r>
            <a:r>
              <a:rPr lang="en-US" altLang="ja-JP" dirty="0"/>
              <a:t>】</a:t>
            </a:r>
          </a:p>
          <a:p>
            <a:pPr marL="0" indent="0"/>
            <a:r>
              <a:rPr lang="en-US" dirty="0"/>
              <a:t>So what kind of problems do they have? OK, you. </a:t>
            </a:r>
          </a:p>
          <a:p>
            <a:pPr marL="0" indent="0"/>
            <a:r>
              <a:rPr lang="ja-JP" altLang="en-US" dirty="0"/>
              <a:t>→生徒が英語でなかなか答えられない場合。</a:t>
            </a:r>
            <a:endParaRPr lang="en-US" altLang="ja-JP" dirty="0"/>
          </a:p>
          <a:p>
            <a:pPr marL="0" indent="0"/>
            <a:r>
              <a:rPr lang="ja-JP" altLang="en-US" dirty="0"/>
              <a:t>→教師</a:t>
            </a:r>
            <a:r>
              <a:rPr lang="en-US" altLang="ja-JP" dirty="0"/>
              <a:t>”So, what do you want to say in Japanese?”</a:t>
            </a:r>
            <a:r>
              <a:rPr lang="ja-JP" altLang="en-US" dirty="0"/>
              <a:t>といって言いよどむ場合は、日本語で補足させることも</a:t>
            </a:r>
            <a:r>
              <a:rPr lang="en-US" altLang="ja-JP" dirty="0"/>
              <a:t>OK</a:t>
            </a:r>
            <a:r>
              <a:rPr lang="ja-JP" altLang="en-US" dirty="0"/>
              <a:t>とする。基本英語で頑張らせる。</a:t>
            </a:r>
            <a:endParaRPr dirty="0"/>
          </a:p>
        </p:txBody>
      </p:sp>
      <p:sp>
        <p:nvSpPr>
          <p:cNvPr id="80" name="Google Shape;80;p3:notes">
            <a:extLst>
              <a:ext uri="{FF2B5EF4-FFF2-40B4-BE49-F238E27FC236}">
                <a16:creationId xmlns:a16="http://schemas.microsoft.com/office/drawing/2014/main" id="{E97C77C0-CCDA-81DB-9577-89D563A9AB12}"/>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27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1:notes"/>
          <p:cNvSpPr txBox="1">
            <a:spLocks noGrp="1"/>
          </p:cNvSpPr>
          <p:nvPr>
            <p:ph type="body" idx="1"/>
          </p:nvPr>
        </p:nvSpPr>
        <p:spPr>
          <a:xfrm>
            <a:off x="685800" y="4343400"/>
            <a:ext cx="5486400" cy="4114800"/>
          </a:xfrm>
          <a:prstGeom prst="rect">
            <a:avLst/>
          </a:prstGeom>
          <a:noFill/>
          <a:ln>
            <a:noFill/>
          </a:ln>
        </p:spPr>
        <p:txBody>
          <a:bodyPr spcFirstLastPara="1" wrap="square" lIns="91421" tIns="91421" rIns="91421" bIns="91421" anchor="t" anchorCtr="0">
            <a:noAutofit/>
          </a:bodyPr>
          <a:lstStyle/>
          <a:p>
            <a:pPr marL="0" indent="0">
              <a:buClr>
                <a:schemeClr val="dk1"/>
              </a:buClr>
              <a:buSzPts val="1200"/>
            </a:pPr>
            <a:r>
              <a:rPr lang="ja-JP" altLang="en-US" dirty="0"/>
              <a:t>・</a:t>
            </a:r>
            <a:r>
              <a:rPr lang="en-US" altLang="ja-JP" dirty="0"/>
              <a:t>Let’s briefly check the outline together. </a:t>
            </a:r>
          </a:p>
          <a:p>
            <a:pPr marL="0" indent="0">
              <a:buClr>
                <a:schemeClr val="dk1"/>
              </a:buClr>
              <a:buSzPts val="1200"/>
            </a:pPr>
            <a:r>
              <a:rPr lang="en-US" altLang="ja-JP" dirty="0"/>
              <a:t>  </a:t>
            </a:r>
            <a:r>
              <a:rPr lang="ja-JP" altLang="en-US" dirty="0"/>
              <a:t>書いてあるのを、そのまま英語で説明。</a:t>
            </a:r>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31818D57-ABD9-9243-3BC0-97CE21E3005E}"/>
            </a:ext>
          </a:extLst>
        </p:cNvPr>
        <p:cNvGrpSpPr/>
        <p:nvPr/>
      </p:nvGrpSpPr>
      <p:grpSpPr>
        <a:xfrm>
          <a:off x="0" y="0"/>
          <a:ext cx="0" cy="0"/>
          <a:chOff x="0" y="0"/>
          <a:chExt cx="0" cy="0"/>
        </a:xfrm>
      </p:grpSpPr>
      <p:sp>
        <p:nvSpPr>
          <p:cNvPr id="79" name="Google Shape;79;p3:notes">
            <a:extLst>
              <a:ext uri="{FF2B5EF4-FFF2-40B4-BE49-F238E27FC236}">
                <a16:creationId xmlns:a16="http://schemas.microsoft.com/office/drawing/2014/main" id="{DC0CB3BF-F666-231A-D3C1-5ED0246DE45C}"/>
              </a:ext>
            </a:extLst>
          </p:cNvPr>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ja-JP" altLang="en-US" dirty="0"/>
              <a:t>最初は英語で話させる。様子を見て、少し時間が経ったら日本語</a:t>
            </a:r>
            <a:r>
              <a:rPr lang="en-US" altLang="ja-JP" dirty="0"/>
              <a:t>OK</a:t>
            </a:r>
            <a:r>
              <a:rPr lang="ja-JP" altLang="en-US" dirty="0"/>
              <a:t>の指示を出す。</a:t>
            </a:r>
            <a:endParaRPr dirty="0"/>
          </a:p>
        </p:txBody>
      </p:sp>
      <p:sp>
        <p:nvSpPr>
          <p:cNvPr id="80" name="Google Shape;80;p3:notes">
            <a:extLst>
              <a:ext uri="{FF2B5EF4-FFF2-40B4-BE49-F238E27FC236}">
                <a16:creationId xmlns:a16="http://schemas.microsoft.com/office/drawing/2014/main" id="{E97C77C0-CCDA-81DB-9577-89D563A9AB12}"/>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97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9206E313-4FD0-8F93-5393-9EB1ECAA7CC5}"/>
            </a:ext>
          </a:extLst>
        </p:cNvPr>
        <p:cNvGrpSpPr/>
        <p:nvPr/>
      </p:nvGrpSpPr>
      <p:grpSpPr>
        <a:xfrm>
          <a:off x="0" y="0"/>
          <a:ext cx="0" cy="0"/>
          <a:chOff x="0" y="0"/>
          <a:chExt cx="0" cy="0"/>
        </a:xfrm>
      </p:grpSpPr>
      <p:sp>
        <p:nvSpPr>
          <p:cNvPr id="86" name="Google Shape;86;p4:notes">
            <a:extLst>
              <a:ext uri="{FF2B5EF4-FFF2-40B4-BE49-F238E27FC236}">
                <a16:creationId xmlns:a16="http://schemas.microsoft.com/office/drawing/2014/main" id="{806206A0-4AC3-87C5-B795-9F8EA01ED318}"/>
              </a:ext>
            </a:extLst>
          </p:cNvPr>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ja-JP" altLang="en-US" dirty="0"/>
              <a:t>・</a:t>
            </a:r>
            <a:r>
              <a:rPr lang="en-US" altLang="ja-JP" dirty="0"/>
              <a:t>I have a question to you. These days, Japanese government encourages more father to take paternity leave? But why?</a:t>
            </a:r>
          </a:p>
          <a:p>
            <a:pPr marL="0" indent="0"/>
            <a:r>
              <a:rPr lang="en-US" altLang="ja-JP" dirty="0"/>
              <a:t> Please talk in pairs for 30 seconds. </a:t>
            </a:r>
          </a:p>
        </p:txBody>
      </p:sp>
      <p:sp>
        <p:nvSpPr>
          <p:cNvPr id="87" name="Google Shape;87;p4:notes">
            <a:extLst>
              <a:ext uri="{FF2B5EF4-FFF2-40B4-BE49-F238E27FC236}">
                <a16:creationId xmlns:a16="http://schemas.microsoft.com/office/drawing/2014/main" id="{C815D4D4-AC2E-8005-E6AE-E68D5CCC4B76}"/>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17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en-US" altLang="ja-JP" dirty="0"/>
              <a:t>【</a:t>
            </a:r>
            <a:r>
              <a:rPr lang="ja-JP" altLang="en-US" dirty="0"/>
              <a:t>動画の準備をしておく</a:t>
            </a:r>
            <a:r>
              <a:rPr lang="en-US" altLang="ja-JP" dirty="0"/>
              <a:t>】</a:t>
            </a:r>
          </a:p>
          <a:p>
            <a:pPr marL="0" indent="0"/>
            <a:endParaRPr dirty="0"/>
          </a:p>
        </p:txBody>
      </p:sp>
      <p:sp>
        <p:nvSpPr>
          <p:cNvPr id="100" name="Google Shape;100;p7: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CF31206C-BE50-3484-BCC3-F664552BEFF8}"/>
            </a:ext>
          </a:extLst>
        </p:cNvPr>
        <p:cNvGrpSpPr/>
        <p:nvPr/>
      </p:nvGrpSpPr>
      <p:grpSpPr>
        <a:xfrm>
          <a:off x="0" y="0"/>
          <a:ext cx="0" cy="0"/>
          <a:chOff x="0" y="0"/>
          <a:chExt cx="0" cy="0"/>
        </a:xfrm>
      </p:grpSpPr>
      <p:sp>
        <p:nvSpPr>
          <p:cNvPr id="626" name="Google Shape;626;p71:notes">
            <a:extLst>
              <a:ext uri="{FF2B5EF4-FFF2-40B4-BE49-F238E27FC236}">
                <a16:creationId xmlns:a16="http://schemas.microsoft.com/office/drawing/2014/main" id="{5B656299-B7F8-51DC-BDB2-EDE82E455E5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r>
              <a:rPr lang="ja-JP" altLang="en-US" dirty="0"/>
              <a:t>★★★</a:t>
            </a:r>
            <a:endParaRPr lang="en-US" altLang="ja-JP" dirty="0"/>
          </a:p>
          <a:p>
            <a:pPr marL="0" indent="0"/>
            <a:r>
              <a:rPr lang="en-US" dirty="0"/>
              <a:t>Warm</a:t>
            </a:r>
            <a:r>
              <a:rPr lang="en-US" baseline="0" dirty="0"/>
              <a:t> </a:t>
            </a:r>
            <a:r>
              <a:rPr lang="en-US" dirty="0"/>
              <a:t>up </a:t>
            </a:r>
            <a:r>
              <a:rPr lang="ja-JP" altLang="en-US" dirty="0"/>
              <a:t>　　　</a:t>
            </a:r>
            <a:r>
              <a:rPr lang="en-US" dirty="0"/>
              <a:t>8</a:t>
            </a:r>
            <a:r>
              <a:rPr lang="ja-JP" altLang="en-US" dirty="0"/>
              <a:t>分</a:t>
            </a:r>
            <a:endParaRPr lang="en-US" altLang="ja-JP" dirty="0"/>
          </a:p>
          <a:p>
            <a:pPr marL="0" indent="0"/>
            <a:r>
              <a:rPr lang="en-US" dirty="0"/>
              <a:t>Activity</a:t>
            </a:r>
            <a:r>
              <a:rPr lang="ja-JP" altLang="en-US" dirty="0"/>
              <a:t>①　　　</a:t>
            </a:r>
            <a:r>
              <a:rPr lang="en-US" altLang="ja-JP" dirty="0"/>
              <a:t>15</a:t>
            </a:r>
            <a:r>
              <a:rPr lang="ja-JP" altLang="en-US" dirty="0"/>
              <a:t>分</a:t>
            </a:r>
            <a:endParaRPr lang="en-US" altLang="ja-JP" dirty="0"/>
          </a:p>
          <a:p>
            <a:pPr marL="0" indent="0"/>
            <a:r>
              <a:rPr lang="en-US" dirty="0"/>
              <a:t>Activity</a:t>
            </a:r>
            <a:r>
              <a:rPr lang="ja-JP" altLang="en-US" dirty="0"/>
              <a:t>②　　　</a:t>
            </a:r>
            <a:r>
              <a:rPr lang="en-US" altLang="ja-JP" dirty="0"/>
              <a:t>13</a:t>
            </a:r>
            <a:r>
              <a:rPr lang="ja-JP" altLang="en-US" dirty="0"/>
              <a:t>分</a:t>
            </a:r>
            <a:endParaRPr lang="en-US" altLang="ja-JP" dirty="0"/>
          </a:p>
          <a:p>
            <a:pPr marL="0" indent="0"/>
            <a:r>
              <a:rPr lang="en-US" dirty="0"/>
              <a:t>Preparation</a:t>
            </a:r>
            <a:r>
              <a:rPr lang="ja-JP" altLang="en-US" dirty="0"/>
              <a:t>　  </a:t>
            </a:r>
            <a:r>
              <a:rPr lang="en-US" altLang="ja-JP" dirty="0"/>
              <a:t>8</a:t>
            </a:r>
            <a:r>
              <a:rPr lang="ja-JP" altLang="en-US" dirty="0"/>
              <a:t>分</a:t>
            </a:r>
            <a:endParaRPr lang="en-US" dirty="0"/>
          </a:p>
          <a:p>
            <a:pPr marL="0" indent="0"/>
            <a:r>
              <a:rPr lang="en-US" dirty="0"/>
              <a:t>Break</a:t>
            </a:r>
            <a:r>
              <a:rPr lang="ja-JP" altLang="en-US" dirty="0"/>
              <a:t>　　　　　 </a:t>
            </a:r>
            <a:r>
              <a:rPr lang="en-US" dirty="0"/>
              <a:t>10</a:t>
            </a:r>
            <a:r>
              <a:rPr lang="ja-JP" altLang="en-US" dirty="0"/>
              <a:t>分</a:t>
            </a:r>
            <a:endParaRPr lang="en-US" dirty="0"/>
          </a:p>
          <a:p>
            <a:pPr marL="0" indent="0"/>
            <a:r>
              <a:rPr lang="en-US" dirty="0"/>
              <a:t>Preparation</a:t>
            </a:r>
            <a:r>
              <a:rPr lang="ja-JP" altLang="en-US" dirty="0"/>
              <a:t>③</a:t>
            </a:r>
            <a:r>
              <a:rPr lang="en-US" dirty="0"/>
              <a:t>20</a:t>
            </a:r>
            <a:r>
              <a:rPr lang="ja-JP" altLang="en-US" dirty="0"/>
              <a:t>分</a:t>
            </a:r>
            <a:endParaRPr lang="en-US" altLang="ja-JP" dirty="0"/>
          </a:p>
          <a:p>
            <a:pPr marL="0" indent="0"/>
            <a:r>
              <a:rPr lang="en-US" dirty="0"/>
              <a:t>Activity</a:t>
            </a:r>
            <a:r>
              <a:rPr lang="ja-JP" altLang="en-US" dirty="0"/>
              <a:t>③　   </a:t>
            </a:r>
            <a:r>
              <a:rPr lang="en-US" altLang="ja-JP" dirty="0"/>
              <a:t>15</a:t>
            </a:r>
            <a:r>
              <a:rPr lang="ja-JP" altLang="en-US" dirty="0"/>
              <a:t>分</a:t>
            </a:r>
            <a:endParaRPr lang="en-US" altLang="ja-JP" dirty="0"/>
          </a:p>
          <a:p>
            <a:pPr marL="0" indent="0"/>
            <a:r>
              <a:rPr lang="en-US" dirty="0"/>
              <a:t>Activity</a:t>
            </a:r>
            <a:r>
              <a:rPr lang="ja-JP" altLang="en-US" dirty="0"/>
              <a:t>④     </a:t>
            </a:r>
            <a:r>
              <a:rPr lang="en-US" altLang="ja-JP" dirty="0"/>
              <a:t>15</a:t>
            </a:r>
            <a:r>
              <a:rPr lang="ja-JP" altLang="en-US" dirty="0"/>
              <a:t>分</a:t>
            </a:r>
            <a:endParaRPr lang="en-US" altLang="ja-JP" dirty="0"/>
          </a:p>
          <a:p>
            <a:pPr marL="0" indent="0"/>
            <a:r>
              <a:rPr lang="en-US" dirty="0"/>
              <a:t>Reflection     </a:t>
            </a:r>
            <a:r>
              <a:rPr lang="ja-JP" altLang="en-US" dirty="0"/>
              <a:t>５分</a:t>
            </a:r>
            <a:endParaRPr dirty="0"/>
          </a:p>
        </p:txBody>
      </p:sp>
      <p:sp>
        <p:nvSpPr>
          <p:cNvPr id="627" name="Google Shape;627;p71:notes">
            <a:extLst>
              <a:ext uri="{FF2B5EF4-FFF2-40B4-BE49-F238E27FC236}">
                <a16:creationId xmlns:a16="http://schemas.microsoft.com/office/drawing/2014/main" id="{4DA4FCFD-E342-2A87-89E7-E9FF2A1AE49C}"/>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719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1" tIns="91421" rIns="91421" bIns="91421" anchor="t" anchorCtr="0">
            <a:noAutofit/>
          </a:bodyPr>
          <a:lstStyle/>
          <a:p>
            <a:pPr marL="0" indent="0">
              <a:buClr>
                <a:schemeClr val="dk1"/>
              </a:buClr>
              <a:buSzPts val="1200"/>
            </a:pPr>
            <a:r>
              <a:rPr lang="en-US" altLang="ja-JP" dirty="0"/>
              <a:t>Please watch the</a:t>
            </a:r>
            <a:r>
              <a:rPr lang="ja-JP" altLang="en-US" dirty="0"/>
              <a:t> </a:t>
            </a:r>
            <a:r>
              <a:rPr lang="en-US" altLang="ja-JP" dirty="0"/>
              <a:t>video and guess what they are talking about. </a:t>
            </a:r>
          </a:p>
          <a:p>
            <a:pPr marL="0" indent="0">
              <a:buClr>
                <a:schemeClr val="dk1"/>
              </a:buClr>
              <a:buSzPts val="1200"/>
            </a:pPr>
            <a:r>
              <a:rPr lang="en-US" dirty="0"/>
              <a:t>First, you’ll watch without subtitle. Second time, with subtitle. </a:t>
            </a:r>
          </a:p>
          <a:p>
            <a:pPr marL="0" indent="0">
              <a:buClr>
                <a:schemeClr val="dk1"/>
              </a:buClr>
              <a:buSzPts val="1200"/>
            </a:pPr>
            <a:endParaRPr lang="en-US" dirty="0"/>
          </a:p>
          <a:p>
            <a:pPr marL="0" indent="0">
              <a:buClr>
                <a:schemeClr val="dk1"/>
              </a:buClr>
              <a:buSzPts val="1200"/>
            </a:pPr>
            <a:r>
              <a:rPr lang="ja-JP" altLang="en-US" dirty="0"/>
              <a:t>一回目を流す。そのあとで、「</a:t>
            </a:r>
            <a:r>
              <a:rPr lang="en-US" altLang="ja-JP" dirty="0"/>
              <a:t>OK. Let’s talk in pair in English. What is the story about?” </a:t>
            </a:r>
            <a:r>
              <a:rPr lang="ja-JP" altLang="en-US" dirty="0"/>
              <a:t>ペアで話させる。</a:t>
            </a:r>
            <a:endParaRPr lang="en-US" altLang="ja-JP" dirty="0"/>
          </a:p>
          <a:p>
            <a:pPr marL="0" indent="0">
              <a:buClr>
                <a:schemeClr val="dk1"/>
              </a:buClr>
              <a:buSzPts val="1200"/>
            </a:pPr>
            <a:endParaRPr lang="en-US" dirty="0"/>
          </a:p>
          <a:p>
            <a:pPr marL="0" indent="0">
              <a:buClr>
                <a:schemeClr val="dk1"/>
              </a:buClr>
              <a:buSzPts val="1200"/>
            </a:pPr>
            <a:r>
              <a:rPr lang="ja-JP" altLang="en-US" dirty="0"/>
              <a:t>二回目を流す。そのあとで、「</a:t>
            </a:r>
            <a:r>
              <a:rPr lang="en-US" altLang="ja-JP" dirty="0"/>
              <a:t>OK. Let’s share what the story is about. Talk in English.”   </a:t>
            </a:r>
            <a:r>
              <a:rPr lang="ja-JP" altLang="en-US" dirty="0"/>
              <a:t>途中で、</a:t>
            </a:r>
            <a:r>
              <a:rPr lang="en-US" altLang="ja-JP" dirty="0"/>
              <a:t>”If you cannot express in English, you may use Japanese.”</a:t>
            </a:r>
          </a:p>
          <a:p>
            <a:pPr marL="0" indent="0">
              <a:buClr>
                <a:schemeClr val="dk1"/>
              </a:buClr>
              <a:buSzPts val="1200"/>
            </a:pPr>
            <a:endParaRPr dirty="0"/>
          </a:p>
        </p:txBody>
      </p:sp>
    </p:spTree>
    <p:extLst>
      <p:ext uri="{BB962C8B-B14F-4D97-AF65-F5344CB8AC3E}">
        <p14:creationId xmlns:p14="http://schemas.microsoft.com/office/powerpoint/2010/main" val="316003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Also, this is Sweden. If you compare the two, what kind of situation does this data show? </a:t>
            </a:r>
          </a:p>
          <a:p>
            <a:r>
              <a:rPr kumimoji="1" lang="en-US" altLang="ja-JP" dirty="0"/>
              <a:t>  Try to talk in simple English in pair. </a:t>
            </a:r>
            <a:r>
              <a:rPr kumimoji="1" lang="ja-JP" altLang="en-US" dirty="0"/>
              <a:t>→生徒に話させる。→少し指名して発表させ、共有する。</a:t>
            </a:r>
            <a:endParaRPr kumimoji="1" lang="en-US" altLang="ja-JP" dirty="0"/>
          </a:p>
          <a:p>
            <a:r>
              <a:rPr kumimoji="1" lang="en-US" altLang="ja-JP" dirty="0"/>
              <a:t> </a:t>
            </a:r>
            <a:r>
              <a:rPr kumimoji="1" lang="ja-JP" altLang="en-US" dirty="0"/>
              <a:t>教師が→</a:t>
            </a:r>
            <a:r>
              <a:rPr kumimoji="1" lang="en-US" altLang="ja-JP" dirty="0"/>
              <a:t> “Yes, compared with Sweden, Japan has very big gap in Politics, maybe few women in politics.”</a:t>
            </a:r>
            <a:endParaRPr kumimoji="1" lang="ja-JP" altLang="en-US" dirty="0"/>
          </a:p>
        </p:txBody>
      </p:sp>
      <p:sp>
        <p:nvSpPr>
          <p:cNvPr id="4" name="スライド番号プレースホルダー 3"/>
          <p:cNvSpPr>
            <a:spLocks noGrp="1"/>
          </p:cNvSpPr>
          <p:nvPr>
            <p:ph type="sldNum" idx="12"/>
          </p:nvPr>
        </p:nvSpPr>
        <p:spPr/>
        <p:txBody>
          <a:bodyPr/>
          <a:lstStyle/>
          <a:p>
            <a:pPr algn="r"/>
            <a:fld id="{00000000-1234-1234-1234-123412341234}" type="slidenum">
              <a:rPr lang="en-US" sz="1200">
                <a:solidFill>
                  <a:schemeClr val="dk1"/>
                </a:solidFill>
              </a:rPr>
              <a:pPr algn="r"/>
              <a:t>17</a:t>
            </a:fld>
            <a:endParaRPr lang="en-US" sz="1200">
              <a:solidFill>
                <a:schemeClr val="dk1"/>
              </a:solidFill>
            </a:endParaRPr>
          </a:p>
        </p:txBody>
      </p:sp>
    </p:spTree>
    <p:extLst>
      <p:ext uri="{BB962C8B-B14F-4D97-AF65-F5344CB8AC3E}">
        <p14:creationId xmlns:p14="http://schemas.microsoft.com/office/powerpoint/2010/main" val="74391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E9EDB810-66AA-C918-7A28-AB33A3D08B09}"/>
            </a:ext>
          </a:extLst>
        </p:cNvPr>
        <p:cNvGrpSpPr/>
        <p:nvPr/>
      </p:nvGrpSpPr>
      <p:grpSpPr>
        <a:xfrm>
          <a:off x="0" y="0"/>
          <a:ext cx="0" cy="0"/>
          <a:chOff x="0" y="0"/>
          <a:chExt cx="0" cy="0"/>
        </a:xfrm>
      </p:grpSpPr>
      <p:sp>
        <p:nvSpPr>
          <p:cNvPr id="287" name="Google Shape;287;p35:notes">
            <a:extLst>
              <a:ext uri="{FF2B5EF4-FFF2-40B4-BE49-F238E27FC236}">
                <a16:creationId xmlns:a16="http://schemas.microsoft.com/office/drawing/2014/main" id="{428DA739-4A24-6097-3C2D-A39D4C4A7482}"/>
              </a:ext>
            </a:extLst>
          </p:cNvPr>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r>
              <a:rPr lang="en-US" dirty="0"/>
              <a:t>From this data, we can see that more than 35% of men took more than 6 months of childcare leave. On the other hand, in Japan, about 76% of fathers didn’t take the leave at all. </a:t>
            </a:r>
            <a:endParaRPr dirty="0"/>
          </a:p>
        </p:txBody>
      </p:sp>
      <p:sp>
        <p:nvSpPr>
          <p:cNvPr id="288" name="Google Shape;288;p35:notes">
            <a:extLst>
              <a:ext uri="{FF2B5EF4-FFF2-40B4-BE49-F238E27FC236}">
                <a16:creationId xmlns:a16="http://schemas.microsoft.com/office/drawing/2014/main" id="{FB485E10-22A9-C584-1629-A87A8B81D410}"/>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86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19</a:t>
            </a:fld>
            <a:endParaRPr lang="en-US" sz="1200">
              <a:solidFill>
                <a:schemeClr val="dk1"/>
              </a:solidFill>
            </a:endParaRPr>
          </a:p>
        </p:txBody>
      </p:sp>
    </p:spTree>
    <p:extLst>
      <p:ext uri="{BB962C8B-B14F-4D97-AF65-F5344CB8AC3E}">
        <p14:creationId xmlns:p14="http://schemas.microsoft.com/office/powerpoint/2010/main" val="415832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r>
              <a:rPr lang="ja-JP" altLang="en-US" dirty="0"/>
              <a:t>・中村→</a:t>
            </a:r>
            <a:r>
              <a:rPr lang="en-US" altLang="ja-JP" dirty="0"/>
              <a:t>Let us introduce ourselves first. My name is Maki Nakamura from </a:t>
            </a:r>
            <a:r>
              <a:rPr lang="en-US" altLang="ja-JP" dirty="0" err="1"/>
              <a:t>Kunisaki</a:t>
            </a:r>
            <a:r>
              <a:rPr lang="en-US" altLang="ja-JP" dirty="0"/>
              <a:t> high school. </a:t>
            </a:r>
          </a:p>
          <a:p>
            <a:pPr marL="0" indent="0"/>
            <a:r>
              <a:rPr lang="en-US" altLang="ja-JP" dirty="0"/>
              <a:t> My hobby is , traveling abroad, playing the piano, singing songs, so I need more time to do them, all. </a:t>
            </a:r>
          </a:p>
          <a:p>
            <a:pPr marL="0" indent="0"/>
            <a:r>
              <a:rPr lang="en-US" altLang="ja-JP" dirty="0"/>
              <a:t> </a:t>
            </a:r>
            <a:r>
              <a:rPr lang="en-US" dirty="0"/>
              <a:t> </a:t>
            </a:r>
            <a:r>
              <a:rPr lang="ja-JP" altLang="en-US" dirty="0"/>
              <a:t>藤井→</a:t>
            </a:r>
            <a:r>
              <a:rPr lang="en-US" dirty="0"/>
              <a:t>My name is Ayano Fujii from </a:t>
            </a:r>
            <a:r>
              <a:rPr lang="en-US" dirty="0" err="1"/>
              <a:t>Beppu-Shohsei</a:t>
            </a:r>
            <a:r>
              <a:rPr lang="en-US" dirty="0"/>
              <a:t> high school. Actually, Mrs. Nakamura</a:t>
            </a:r>
            <a:r>
              <a:rPr lang="ja-JP" altLang="en-US" dirty="0"/>
              <a:t>　</a:t>
            </a:r>
            <a:r>
              <a:rPr lang="en-US" altLang="ja-JP" dirty="0"/>
              <a:t>is my old teacher. </a:t>
            </a:r>
          </a:p>
          <a:p>
            <a:pPr marL="0" indent="0"/>
            <a:endParaRPr lang="en-US" dirty="0"/>
          </a:p>
          <a:p>
            <a:pPr marL="0" indent="0"/>
            <a:r>
              <a:rPr lang="en-US" dirty="0"/>
              <a:t> </a:t>
            </a:r>
            <a:r>
              <a:rPr lang="ja-JP" altLang="en-US" dirty="0"/>
              <a:t>中村→</a:t>
            </a:r>
            <a:r>
              <a:rPr lang="en-US" altLang="ja-JP" dirty="0"/>
              <a:t>So you were a great student. But do you have any plans for the future?</a:t>
            </a:r>
          </a:p>
          <a:p>
            <a:pPr marL="0" indent="0"/>
            <a:r>
              <a:rPr lang="en-US" dirty="0"/>
              <a:t> </a:t>
            </a:r>
            <a:r>
              <a:rPr lang="ja-JP" altLang="en-US" dirty="0"/>
              <a:t>藤井→</a:t>
            </a:r>
            <a:r>
              <a:rPr lang="en-US" altLang="ja-JP" dirty="0"/>
              <a:t>Well, I’d like to visit Great Britain and Spain in the near future. And hmm…, I want to be married by the age of 35. And I want three children.</a:t>
            </a:r>
          </a:p>
          <a:p>
            <a:pPr marL="0" indent="0"/>
            <a:r>
              <a:rPr lang="en-US" dirty="0"/>
              <a:t> </a:t>
            </a:r>
            <a:r>
              <a:rPr lang="ja-JP" altLang="en-US" dirty="0"/>
              <a:t>中村→</a:t>
            </a:r>
            <a:r>
              <a:rPr lang="en-US" altLang="ja-JP" dirty="0"/>
              <a:t>I see. How about you, everyone? Do you have any future plan? As an icebreaking activity, please tell your partner about your name, your school and three plans for the future.</a:t>
            </a:r>
            <a:endParaRPr lang="en-US" dirty="0"/>
          </a:p>
          <a:p>
            <a:pPr marL="0" indent="0" defTabSz="903427">
              <a:defRPr/>
            </a:pPr>
            <a:r>
              <a:rPr lang="en-US" dirty="0"/>
              <a:t> </a:t>
            </a:r>
            <a:r>
              <a:rPr lang="ja-JP" altLang="en-US" dirty="0"/>
              <a:t>藤井→</a:t>
            </a:r>
            <a:r>
              <a:rPr lang="en-US" altLang="ja-JP" dirty="0"/>
              <a:t>In my case,</a:t>
            </a:r>
            <a:r>
              <a:rPr lang="ja-JP" altLang="en-US" dirty="0"/>
              <a:t>（ここで、右下の緑のボックスを出す。）①</a:t>
            </a:r>
            <a:r>
              <a:rPr lang="en-US" altLang="ja-JP" dirty="0"/>
              <a:t>I’d like to visit Britain and Spain in the near future. </a:t>
            </a:r>
            <a:r>
              <a:rPr lang="ja-JP" altLang="en-US" dirty="0"/>
              <a:t>②</a:t>
            </a:r>
            <a:r>
              <a:rPr lang="en-US" altLang="ja-JP" dirty="0"/>
              <a:t>I want to be married by the age of 35. </a:t>
            </a:r>
            <a:r>
              <a:rPr lang="ja-JP" altLang="en-US" dirty="0"/>
              <a:t>③</a:t>
            </a:r>
            <a:r>
              <a:rPr lang="en-US" altLang="ja-JP" dirty="0"/>
              <a:t>I want three children. </a:t>
            </a:r>
          </a:p>
          <a:p>
            <a:pPr marL="0" indent="0"/>
            <a:r>
              <a:rPr lang="en-US" dirty="0"/>
              <a:t> </a:t>
            </a:r>
            <a:r>
              <a:rPr lang="ja-JP" altLang="en-US" dirty="0"/>
              <a:t>中村→</a:t>
            </a:r>
            <a:r>
              <a:rPr lang="en-US" altLang="ja-JP" dirty="0"/>
              <a:t>If your partner already knows you, you don’t need to say your name. Just say, “You know my name!” Now let’s talk in pairs.</a:t>
            </a:r>
            <a:r>
              <a:rPr lang="en-US" dirty="0"/>
              <a:t> </a:t>
            </a:r>
          </a:p>
          <a:p>
            <a:pPr marL="0" indent="0"/>
            <a:endParaRPr lang="en-US" dirty="0"/>
          </a:p>
          <a:p>
            <a:pPr marL="0" indent="0"/>
            <a:r>
              <a:rPr lang="en-US" dirty="0"/>
              <a:t> Nakamura, “Ayano-sensei, you have become a wonderful teacher and it’s so nice to work with you today.</a:t>
            </a:r>
          </a:p>
          <a:p>
            <a:pPr marL="0" indent="0"/>
            <a:r>
              <a:rPr lang="en-US" dirty="0"/>
              <a:t>Anyway, do you have any plan for the future?”</a:t>
            </a:r>
          </a:p>
          <a:p>
            <a:pPr marL="0" indent="0"/>
            <a:r>
              <a:rPr lang="en-US" dirty="0"/>
              <a:t>Ayano-sensei, “Well, I would like to travel Spain someday and again I want to visit England. For marriage, I want to have a boyfriend, but maybe I’m not interested in getting married.”</a:t>
            </a:r>
          </a:p>
          <a:p>
            <a:pPr marL="0" indent="0"/>
            <a:endParaRPr lang="en-US" dirty="0"/>
          </a:p>
          <a:p>
            <a:pPr marL="0" indent="0"/>
            <a:endParaRPr lang="en-US" dirty="0"/>
          </a:p>
          <a:p>
            <a:pPr marL="0" indent="0"/>
            <a:r>
              <a:rPr lang="en-US" dirty="0"/>
              <a:t> </a:t>
            </a:r>
            <a:endParaRPr dirty="0"/>
          </a:p>
        </p:txBody>
      </p:sp>
      <p:sp>
        <p:nvSpPr>
          <p:cNvPr id="73" name="Google Shape;73;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22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FBC0376E-7D46-DE57-9C87-97EAA16252E1}"/>
            </a:ext>
          </a:extLst>
        </p:cNvPr>
        <p:cNvGrpSpPr/>
        <p:nvPr/>
      </p:nvGrpSpPr>
      <p:grpSpPr>
        <a:xfrm>
          <a:off x="0" y="0"/>
          <a:ext cx="0" cy="0"/>
          <a:chOff x="0" y="0"/>
          <a:chExt cx="0" cy="0"/>
        </a:xfrm>
      </p:grpSpPr>
      <p:sp>
        <p:nvSpPr>
          <p:cNvPr id="287" name="Google Shape;287;p35:notes">
            <a:extLst>
              <a:ext uri="{FF2B5EF4-FFF2-40B4-BE49-F238E27FC236}">
                <a16:creationId xmlns:a16="http://schemas.microsoft.com/office/drawing/2014/main" id="{366EB5A8-30A7-A1DE-060F-F897754F5DC8}"/>
              </a:ext>
            </a:extLst>
          </p:cNvPr>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r>
              <a:rPr lang="ja-JP" altLang="en-US" dirty="0"/>
              <a:t>・日本のシステムは、結構充実している。</a:t>
            </a:r>
            <a:endParaRPr lang="en-US" altLang="ja-JP" dirty="0"/>
          </a:p>
          <a:p>
            <a:pPr marL="0" indent="0"/>
            <a:r>
              <a:rPr lang="ja-JP" altLang="en-US" dirty="0"/>
              <a:t>・</a:t>
            </a:r>
            <a:r>
              <a:rPr lang="en-US" altLang="ja-JP" dirty="0"/>
              <a:t>wage = salary (money you get through working)</a:t>
            </a:r>
            <a:r>
              <a:rPr lang="ja-JP" altLang="en-US" dirty="0"/>
              <a:t>　⇐　岡山大の英文の中で</a:t>
            </a:r>
            <a:r>
              <a:rPr lang="en-US" altLang="ja-JP" dirty="0"/>
              <a:t>wage</a:t>
            </a:r>
            <a:r>
              <a:rPr lang="ja-JP" altLang="en-US" dirty="0"/>
              <a:t>が出るので、ここで使っておきたい。ただ、</a:t>
            </a:r>
            <a:r>
              <a:rPr lang="en-US" altLang="ja-JP" dirty="0"/>
              <a:t>wage</a:t>
            </a:r>
            <a:r>
              <a:rPr lang="ja-JP" altLang="en-US"/>
              <a:t>の意味の説明は必要。</a:t>
            </a:r>
            <a:endParaRPr lang="en-US" dirty="0"/>
          </a:p>
        </p:txBody>
      </p:sp>
      <p:sp>
        <p:nvSpPr>
          <p:cNvPr id="288" name="Google Shape;288;p35:notes">
            <a:extLst>
              <a:ext uri="{FF2B5EF4-FFF2-40B4-BE49-F238E27FC236}">
                <a16:creationId xmlns:a16="http://schemas.microsoft.com/office/drawing/2014/main" id="{98D3C19E-F9D8-BF00-BB69-D07A180C06AA}"/>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56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2C866567-8525-BAF5-3C72-2045DC6CF28D}"/>
            </a:ext>
          </a:extLst>
        </p:cNvPr>
        <p:cNvGrpSpPr/>
        <p:nvPr/>
      </p:nvGrpSpPr>
      <p:grpSpPr>
        <a:xfrm>
          <a:off x="0" y="0"/>
          <a:ext cx="0" cy="0"/>
          <a:chOff x="0" y="0"/>
          <a:chExt cx="0" cy="0"/>
        </a:xfrm>
      </p:grpSpPr>
      <p:sp>
        <p:nvSpPr>
          <p:cNvPr id="287" name="Google Shape;287;p35:notes">
            <a:extLst>
              <a:ext uri="{FF2B5EF4-FFF2-40B4-BE49-F238E27FC236}">
                <a16:creationId xmlns:a16="http://schemas.microsoft.com/office/drawing/2014/main" id="{C7C7DB59-8FD3-8689-5AAF-919B47F1B583}"/>
              </a:ext>
            </a:extLst>
          </p:cNvPr>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endParaRPr dirty="0"/>
          </a:p>
        </p:txBody>
      </p:sp>
      <p:sp>
        <p:nvSpPr>
          <p:cNvPr id="288" name="Google Shape;288;p35:notes">
            <a:extLst>
              <a:ext uri="{FF2B5EF4-FFF2-40B4-BE49-F238E27FC236}">
                <a16:creationId xmlns:a16="http://schemas.microsoft.com/office/drawing/2014/main" id="{CC01C13C-2F4C-93F8-CED1-247E2D3B7F5D}"/>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4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22</a:t>
            </a:fld>
            <a:endParaRPr lang="en-US" sz="1200">
              <a:solidFill>
                <a:schemeClr val="dk1"/>
              </a:solidFill>
            </a:endParaRPr>
          </a:p>
        </p:txBody>
      </p:sp>
    </p:spTree>
    <p:extLst>
      <p:ext uri="{BB962C8B-B14F-4D97-AF65-F5344CB8AC3E}">
        <p14:creationId xmlns:p14="http://schemas.microsoft.com/office/powerpoint/2010/main" val="390468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B6C908F0-4A93-92D4-A89E-8F65E244E3CE}"/>
            </a:ext>
          </a:extLst>
        </p:cNvPr>
        <p:cNvGrpSpPr/>
        <p:nvPr/>
      </p:nvGrpSpPr>
      <p:grpSpPr>
        <a:xfrm>
          <a:off x="0" y="0"/>
          <a:ext cx="0" cy="0"/>
          <a:chOff x="0" y="0"/>
          <a:chExt cx="0" cy="0"/>
        </a:xfrm>
      </p:grpSpPr>
      <p:sp>
        <p:nvSpPr>
          <p:cNvPr id="121" name="Google Shape;121;p10:notes">
            <a:extLst>
              <a:ext uri="{FF2B5EF4-FFF2-40B4-BE49-F238E27FC236}">
                <a16:creationId xmlns:a16="http://schemas.microsoft.com/office/drawing/2014/main" id="{981C8428-B412-4A8F-7977-845B98C71644}"/>
              </a:ext>
            </a:extLst>
          </p:cNvPr>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0:notes">
            <a:extLst>
              <a:ext uri="{FF2B5EF4-FFF2-40B4-BE49-F238E27FC236}">
                <a16:creationId xmlns:a16="http://schemas.microsoft.com/office/drawing/2014/main" id="{BEBBBA41-F034-B875-09A2-036F671662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1" tIns="91421" rIns="91421" bIns="91421" anchor="t" anchorCtr="0">
            <a:noAutofit/>
          </a:bodyPr>
          <a:lstStyle/>
          <a:p>
            <a:pPr marL="0" indent="0">
              <a:buClr>
                <a:schemeClr val="dk1"/>
              </a:buClr>
              <a:buSzPts val="1200"/>
            </a:pPr>
            <a:endParaRPr dirty="0"/>
          </a:p>
        </p:txBody>
      </p:sp>
    </p:spTree>
    <p:extLst>
      <p:ext uri="{BB962C8B-B14F-4D97-AF65-F5344CB8AC3E}">
        <p14:creationId xmlns:p14="http://schemas.microsoft.com/office/powerpoint/2010/main" val="257400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algn="r"/>
            <a:fld id="{00000000-1234-1234-1234-123412341234}" type="slidenum">
              <a:rPr lang="en-US" sz="1200">
                <a:solidFill>
                  <a:schemeClr val="dk1"/>
                </a:solidFill>
              </a:rPr>
              <a:pPr algn="r"/>
              <a:t>24</a:t>
            </a:fld>
            <a:endParaRPr lang="en-US" sz="1200">
              <a:solidFill>
                <a:schemeClr val="dk1"/>
              </a:solidFill>
            </a:endParaRPr>
          </a:p>
        </p:txBody>
      </p:sp>
    </p:spTree>
    <p:extLst>
      <p:ext uri="{BB962C8B-B14F-4D97-AF65-F5344CB8AC3E}">
        <p14:creationId xmlns:p14="http://schemas.microsoft.com/office/powerpoint/2010/main" val="89896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F848EC52-C071-434E-D63F-D2D2B74989D4}"/>
            </a:ext>
          </a:extLst>
        </p:cNvPr>
        <p:cNvGrpSpPr/>
        <p:nvPr/>
      </p:nvGrpSpPr>
      <p:grpSpPr>
        <a:xfrm>
          <a:off x="0" y="0"/>
          <a:ext cx="0" cy="0"/>
          <a:chOff x="0" y="0"/>
          <a:chExt cx="0" cy="0"/>
        </a:xfrm>
      </p:grpSpPr>
      <p:sp>
        <p:nvSpPr>
          <p:cNvPr id="626" name="Google Shape;626;p71:notes">
            <a:extLst>
              <a:ext uri="{FF2B5EF4-FFF2-40B4-BE49-F238E27FC236}">
                <a16:creationId xmlns:a16="http://schemas.microsoft.com/office/drawing/2014/main" id="{E3E983ED-F5B1-B5C8-FF35-C677134C7A4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endParaRPr dirty="0"/>
          </a:p>
        </p:txBody>
      </p:sp>
      <p:sp>
        <p:nvSpPr>
          <p:cNvPr id="627" name="Google Shape;627;p71:notes">
            <a:extLst>
              <a:ext uri="{FF2B5EF4-FFF2-40B4-BE49-F238E27FC236}">
                <a16:creationId xmlns:a16="http://schemas.microsoft.com/office/drawing/2014/main" id="{7B092FC9-A871-7AA8-8F0B-273D5C9B4C31}"/>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7132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1" tIns="91421" rIns="91421" bIns="91421" anchor="t" anchorCtr="0">
            <a:noAutofit/>
          </a:bodyPr>
          <a:lstStyle/>
          <a:p>
            <a:pPr marL="0" indent="0">
              <a:buClr>
                <a:schemeClr val="dk1"/>
              </a:buClr>
              <a:buSzPts val="1200"/>
            </a:pPr>
            <a:endParaRPr dirty="0"/>
          </a:p>
        </p:txBody>
      </p:sp>
    </p:spTree>
    <p:extLst>
      <p:ext uri="{BB962C8B-B14F-4D97-AF65-F5344CB8AC3E}">
        <p14:creationId xmlns:p14="http://schemas.microsoft.com/office/powerpoint/2010/main" val="3501572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algn="r"/>
            <a:fld id="{00000000-1234-1234-1234-123412341234}" type="slidenum">
              <a:rPr lang="en-US" sz="1200">
                <a:solidFill>
                  <a:schemeClr val="dk1"/>
                </a:solidFill>
              </a:rPr>
              <a:pPr algn="r"/>
              <a:t>27</a:t>
            </a:fld>
            <a:endParaRPr lang="en-US" sz="1200">
              <a:solidFill>
                <a:schemeClr val="dk1"/>
              </a:solidFill>
            </a:endParaRPr>
          </a:p>
        </p:txBody>
      </p:sp>
    </p:spTree>
    <p:extLst>
      <p:ext uri="{BB962C8B-B14F-4D97-AF65-F5344CB8AC3E}">
        <p14:creationId xmlns:p14="http://schemas.microsoft.com/office/powerpoint/2010/main" val="4236364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7:notes"/>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r>
              <a:rPr lang="en-US" dirty="0"/>
              <a:t>Please look at your worksheet, Activity</a:t>
            </a:r>
            <a:r>
              <a:rPr lang="ja-JP" altLang="en-US" dirty="0"/>
              <a:t>③</a:t>
            </a:r>
            <a:r>
              <a:rPr lang="en-US" altLang="ja-JP" dirty="0"/>
              <a:t>.</a:t>
            </a:r>
            <a:endParaRPr lang="en-US" dirty="0"/>
          </a:p>
          <a:p>
            <a:pPr marL="0" indent="0"/>
            <a:r>
              <a:rPr lang="en-US" dirty="0"/>
              <a:t>This</a:t>
            </a:r>
            <a:r>
              <a:rPr lang="en-US" baseline="0" dirty="0"/>
              <a:t> is what you have to do. </a:t>
            </a:r>
          </a:p>
          <a:p>
            <a:pPr marL="0" indent="0"/>
            <a:r>
              <a:rPr lang="en-US" baseline="0" dirty="0"/>
              <a:t>Our theme is “what are good things for society if more men take childcare leave?”</a:t>
            </a:r>
          </a:p>
          <a:p>
            <a:pPr marL="0" indent="0"/>
            <a:r>
              <a:rPr lang="en-US" altLang="ja-JP" baseline="0" dirty="0"/>
              <a:t>1</a:t>
            </a:r>
            <a:r>
              <a:rPr lang="en-US" altLang="ja-JP" baseline="30000" dirty="0"/>
              <a:t>st</a:t>
            </a:r>
            <a:r>
              <a:rPr lang="en-US" altLang="ja-JP" baseline="0" dirty="0"/>
              <a:t>, you have 25 minutes to prepare. You prepare in pair. </a:t>
            </a:r>
            <a:r>
              <a:rPr lang="en-US" baseline="0" dirty="0"/>
              <a:t>You need to cooperate together. </a:t>
            </a:r>
          </a:p>
          <a:p>
            <a:pPr marL="0" indent="0"/>
            <a:r>
              <a:rPr lang="en-US" baseline="0" dirty="0"/>
              <a:t>2</a:t>
            </a:r>
            <a:r>
              <a:rPr lang="en-US" baseline="30000" dirty="0"/>
              <a:t>nd</a:t>
            </a:r>
            <a:r>
              <a:rPr lang="en-US" baseline="0" dirty="0"/>
              <a:t>, you’ll have interaction with other pairs for 15 min. We put 3 pairs together. </a:t>
            </a:r>
          </a:p>
          <a:p>
            <a:pPr marL="0" indent="0"/>
            <a:endParaRPr lang="en-US" baseline="0" dirty="0"/>
          </a:p>
          <a:p>
            <a:pPr marL="0" indent="0"/>
            <a:r>
              <a:rPr lang="en-US" baseline="0" dirty="0"/>
              <a:t>O.K., then </a:t>
            </a:r>
            <a:r>
              <a:rPr lang="ja-JP" altLang="en-US" baseline="0" dirty="0"/>
              <a:t>右側の項目を一つずつアニメーションで出しながら、</a:t>
            </a:r>
            <a:endParaRPr lang="en-US" altLang="ja-JP" baseline="0" dirty="0"/>
          </a:p>
          <a:p>
            <a:pPr marL="0" indent="0"/>
            <a:r>
              <a:rPr lang="ja-JP" altLang="en-US" baseline="0" dirty="0"/>
              <a:t>・</a:t>
            </a:r>
            <a:r>
              <a:rPr lang="en-US" altLang="ja-JP" baseline="0" dirty="0"/>
              <a:t>Please make at least 2 ideas.</a:t>
            </a:r>
          </a:p>
          <a:p>
            <a:pPr marL="0" indent="0"/>
            <a:r>
              <a:rPr lang="ja-JP" altLang="en-US" baseline="0" dirty="0"/>
              <a:t>・</a:t>
            </a:r>
            <a:r>
              <a:rPr lang="en-US" altLang="ja-JP" baseline="0" dirty="0"/>
              <a:t>You can use the data &amp; Internet. You can, but you don’t have to.</a:t>
            </a:r>
          </a:p>
          <a:p>
            <a:pPr marL="0" indent="0"/>
            <a:r>
              <a:rPr lang="ja-JP" altLang="en-US" baseline="0" dirty="0"/>
              <a:t>・</a:t>
            </a:r>
            <a:r>
              <a:rPr lang="en-US" altLang="ja-JP" baseline="0" dirty="0"/>
              <a:t>And summarize your ideas on A3 paper. Write only keywords. </a:t>
            </a:r>
          </a:p>
          <a:p>
            <a:pPr marL="0" indent="0"/>
            <a:r>
              <a:rPr lang="ja-JP" altLang="en-US" baseline="0" dirty="0"/>
              <a:t>・</a:t>
            </a:r>
            <a:r>
              <a:rPr lang="en-US" altLang="ja-JP" baseline="0" dirty="0"/>
              <a:t>When doing presentation, please show the paper to the audience. </a:t>
            </a:r>
          </a:p>
          <a:p>
            <a:pPr marL="0" indent="0"/>
            <a:r>
              <a:rPr lang="ja-JP" altLang="en-US" baseline="0" dirty="0"/>
              <a:t>・</a:t>
            </a:r>
            <a:r>
              <a:rPr lang="en-US" altLang="ja-JP" baseline="0" dirty="0"/>
              <a:t>Each pair has 4 min. </a:t>
            </a:r>
            <a:r>
              <a:rPr lang="en-US" baseline="0" dirty="0"/>
              <a:t> </a:t>
            </a:r>
          </a:p>
        </p:txBody>
      </p:sp>
      <p:sp>
        <p:nvSpPr>
          <p:cNvPr id="603" name="Google Shape;603;p27: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265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0:notes"/>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r>
              <a:rPr lang="en-US" altLang="ja-JP" dirty="0"/>
              <a:t>【</a:t>
            </a:r>
            <a:r>
              <a:rPr lang="ja-JP" altLang="en-US" dirty="0"/>
              <a:t>このスライドの途中まで、藤井先生の担当</a:t>
            </a:r>
            <a:r>
              <a:rPr lang="en-US" altLang="ja-JP" dirty="0"/>
              <a:t>】</a:t>
            </a:r>
          </a:p>
          <a:p>
            <a:pPr marL="0" indent="0"/>
            <a:endParaRPr lang="en-US" altLang="ja-JP" dirty="0"/>
          </a:p>
          <a:p>
            <a:pPr marL="0" indent="0"/>
            <a:r>
              <a:rPr lang="en-US" altLang="ja-JP" dirty="0"/>
              <a:t>Please look at your worksheet here. This is an example to make your ideas. </a:t>
            </a:r>
          </a:p>
          <a:p>
            <a:pPr marL="0" indent="0"/>
            <a:r>
              <a:rPr lang="en-US" altLang="ja-JP" dirty="0"/>
              <a:t>For example, </a:t>
            </a:r>
            <a:r>
              <a:rPr lang="ja-JP" altLang="en-US" dirty="0"/>
              <a:t>と言って、上の例文を読み上げる。</a:t>
            </a:r>
            <a:r>
              <a:rPr lang="en-US" altLang="ja-JP" dirty="0"/>
              <a:t>※or</a:t>
            </a:r>
            <a:r>
              <a:rPr lang="ja-JP" altLang="en-US" dirty="0"/>
              <a:t>のところを強調する。</a:t>
            </a:r>
          </a:p>
          <a:p>
            <a:pPr marL="0" indent="0"/>
            <a:r>
              <a:rPr lang="en-US" altLang="ja-JP" dirty="0"/>
              <a:t>Try to make as simple English as possible. ※</a:t>
            </a:r>
            <a:r>
              <a:rPr lang="ja-JP" altLang="en-US" dirty="0"/>
              <a:t>この部分も強調して言う。</a:t>
            </a:r>
          </a:p>
          <a:p>
            <a:pPr marL="0" indent="0"/>
            <a:r>
              <a:rPr lang="en-US" altLang="ja-JP" dirty="0"/>
              <a:t>You have 25</a:t>
            </a:r>
            <a:r>
              <a:rPr lang="en-US" altLang="ja-JP" baseline="0" dirty="0"/>
              <a:t> minutes to prepare. And the last 5 minutes, please practice presenting with your partner. </a:t>
            </a:r>
          </a:p>
          <a:p>
            <a:pPr marL="0" indent="0"/>
            <a:endParaRPr lang="en-US" altLang="ja-JP" baseline="0" dirty="0"/>
          </a:p>
          <a:p>
            <a:pPr marL="0" indent="0"/>
            <a:r>
              <a:rPr lang="en-US" altLang="ja-JP" baseline="0" dirty="0"/>
              <a:t>Before the 10 min. break, we have 5 minute to prepare. So please talk with your pair. </a:t>
            </a:r>
          </a:p>
          <a:p>
            <a:pPr marL="0" indent="0"/>
            <a:endParaRPr lang="en-US" altLang="ja-JP" baseline="0" dirty="0"/>
          </a:p>
          <a:p>
            <a:pPr marL="0" indent="0"/>
            <a:r>
              <a:rPr lang="en-US" altLang="ja-JP" baseline="0" dirty="0"/>
              <a:t>5</a:t>
            </a:r>
            <a:r>
              <a:rPr lang="ja-JP" altLang="en-US" baseline="0" dirty="0"/>
              <a:t>分後、</a:t>
            </a:r>
            <a:r>
              <a:rPr lang="en-US" altLang="ja-JP" baseline="0" dirty="0"/>
              <a:t>Now everybody let’ have 10 minutes break. Please come back by         .</a:t>
            </a:r>
            <a:r>
              <a:rPr lang="ja-JP" altLang="en-US" baseline="0" dirty="0"/>
              <a:t>と言って時間を伝える。</a:t>
            </a:r>
            <a:endParaRPr lang="en-US" altLang="ja-JP" baseline="0" dirty="0"/>
          </a:p>
        </p:txBody>
      </p:sp>
      <p:sp>
        <p:nvSpPr>
          <p:cNvPr id="613" name="Google Shape;613;p70: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2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A09D6C65-9BA0-B932-CB35-D92369311B83}"/>
            </a:ext>
          </a:extLst>
        </p:cNvPr>
        <p:cNvGrpSpPr/>
        <p:nvPr/>
      </p:nvGrpSpPr>
      <p:grpSpPr>
        <a:xfrm>
          <a:off x="0" y="0"/>
          <a:ext cx="0" cy="0"/>
          <a:chOff x="0" y="0"/>
          <a:chExt cx="0" cy="0"/>
        </a:xfrm>
      </p:grpSpPr>
      <p:sp>
        <p:nvSpPr>
          <p:cNvPr id="72" name="Google Shape;72;p2:notes">
            <a:extLst>
              <a:ext uri="{FF2B5EF4-FFF2-40B4-BE49-F238E27FC236}">
                <a16:creationId xmlns:a16="http://schemas.microsoft.com/office/drawing/2014/main" id="{96CA4514-32B4-260E-8C6A-9A5843369B0A}"/>
              </a:ext>
            </a:extLst>
          </p:cNvPr>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r>
              <a:rPr lang="ja-JP" altLang="en-US" dirty="0"/>
              <a:t>・中村→</a:t>
            </a:r>
            <a:r>
              <a:rPr lang="en-US" altLang="ja-JP" dirty="0"/>
              <a:t>In the first program, you listened to Obama’s speech and talked about it with your partner in your own words, “EIYOW”.</a:t>
            </a:r>
          </a:p>
          <a:p>
            <a:pPr marL="0" indent="0"/>
            <a:r>
              <a:rPr lang="en-US" dirty="0"/>
              <a:t>In the 2</a:t>
            </a:r>
            <a:r>
              <a:rPr lang="en-US" baseline="30000" dirty="0"/>
              <a:t>nd</a:t>
            </a:r>
            <a:r>
              <a:rPr lang="en-US" dirty="0"/>
              <a:t>, lesson. you considered an age-</a:t>
            </a:r>
            <a:r>
              <a:rPr lang="en-US" altLang="ja-JP" dirty="0"/>
              <a:t>friendly</a:t>
            </a:r>
            <a:r>
              <a:rPr lang="en-US" dirty="0"/>
              <a:t> society. This time for the third lesson, let’s think about an issue which y0u may face in the near future.”</a:t>
            </a:r>
          </a:p>
          <a:p>
            <a:pPr marL="0" indent="0"/>
            <a:endParaRPr dirty="0"/>
          </a:p>
        </p:txBody>
      </p:sp>
      <p:sp>
        <p:nvSpPr>
          <p:cNvPr id="73" name="Google Shape;73;p2:notes">
            <a:extLst>
              <a:ext uri="{FF2B5EF4-FFF2-40B4-BE49-F238E27FC236}">
                <a16:creationId xmlns:a16="http://schemas.microsoft.com/office/drawing/2014/main" id="{C1BC043B-CC68-B0C4-E246-809AF6E8E195}"/>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455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1" tIns="91421" rIns="91421" bIns="91421" anchor="t" anchorCtr="0">
            <a:noAutofit/>
          </a:bodyPr>
          <a:lstStyle/>
          <a:p>
            <a:pPr marL="0" indent="0">
              <a:buClr>
                <a:schemeClr val="dk1"/>
              </a:buClr>
              <a:buSzPts val="1200"/>
            </a:pPr>
            <a:endParaRPr dirty="0"/>
          </a:p>
        </p:txBody>
      </p:sp>
    </p:spTree>
    <p:extLst>
      <p:ext uri="{BB962C8B-B14F-4D97-AF65-F5344CB8AC3E}">
        <p14:creationId xmlns:p14="http://schemas.microsoft.com/office/powerpoint/2010/main" val="2584987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1:notes"/>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endParaRPr dirty="0"/>
          </a:p>
        </p:txBody>
      </p:sp>
      <p:sp>
        <p:nvSpPr>
          <p:cNvPr id="627" name="Google Shape;627;p71: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3195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0:notes"/>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r>
              <a:rPr lang="en-US" altLang="ja-JP" dirty="0"/>
              <a:t>【</a:t>
            </a:r>
            <a:r>
              <a:rPr lang="ja-JP" altLang="en-US" dirty="0"/>
              <a:t>ここから中村の担当</a:t>
            </a:r>
            <a:r>
              <a:rPr lang="en-US" altLang="ja-JP" dirty="0"/>
              <a:t>】</a:t>
            </a:r>
          </a:p>
          <a:p>
            <a:pPr marL="0" indent="0"/>
            <a:r>
              <a:rPr lang="en-US" altLang="ja-JP" dirty="0"/>
              <a:t>Now everybody, welcome back. So you</a:t>
            </a:r>
            <a:r>
              <a:rPr lang="en-US" altLang="ja-JP" baseline="0" dirty="0"/>
              <a:t> have 20 minutes for preparation. And the last 5 min. please practice for presentation. </a:t>
            </a:r>
          </a:p>
          <a:p>
            <a:pPr marL="0" indent="0"/>
            <a:endParaRPr lang="en-US" altLang="ja-JP" dirty="0"/>
          </a:p>
          <a:p>
            <a:pPr marL="0" indent="0"/>
            <a:r>
              <a:rPr lang="ja-JP" altLang="en-US" dirty="0"/>
              <a:t>ここで、</a:t>
            </a:r>
            <a:r>
              <a:rPr lang="en-US" altLang="ja-JP" dirty="0"/>
              <a:t>If</a:t>
            </a:r>
            <a:r>
              <a:rPr lang="en-US" altLang="ja-JP" baseline="0" dirty="0"/>
              <a:t> you have any question, please ask either of us. </a:t>
            </a:r>
          </a:p>
          <a:p>
            <a:pPr marL="0" indent="0"/>
            <a:r>
              <a:rPr lang="en-US" altLang="ja-JP" baseline="0" dirty="0"/>
              <a:t>Are you ready?</a:t>
            </a:r>
            <a:r>
              <a:rPr lang="ja-JP" altLang="en-US" baseline="0" dirty="0"/>
              <a:t>　</a:t>
            </a:r>
            <a:r>
              <a:rPr lang="en-US" altLang="ja-JP" baseline="0" dirty="0"/>
              <a:t>Start!</a:t>
            </a:r>
            <a:r>
              <a:rPr lang="ja-JP" altLang="en-US" baseline="0" dirty="0"/>
              <a:t>と言って、タイマーも</a:t>
            </a:r>
            <a:r>
              <a:rPr lang="en-US" altLang="ja-JP" baseline="0" dirty="0"/>
              <a:t>20</a:t>
            </a:r>
            <a:r>
              <a:rPr lang="ja-JP" altLang="en-US" baseline="0" dirty="0"/>
              <a:t>分にセットし、生徒が見えるようにしておく。</a:t>
            </a:r>
          </a:p>
          <a:p>
            <a:pPr marL="0" indent="0"/>
            <a:endParaRPr lang="en-US" altLang="ja-JP" dirty="0"/>
          </a:p>
          <a:p>
            <a:pPr marL="0" indent="0"/>
            <a:r>
              <a:rPr lang="en-US" altLang="ja-JP" dirty="0"/>
              <a:t>【20</a:t>
            </a:r>
            <a:r>
              <a:rPr lang="ja-JP" altLang="en-US" dirty="0"/>
              <a:t>分間：準備時間</a:t>
            </a:r>
            <a:r>
              <a:rPr lang="en-US" altLang="ja-JP" dirty="0"/>
              <a:t>】</a:t>
            </a:r>
            <a:endParaRPr lang="ja-JP" altLang="en-US" dirty="0"/>
          </a:p>
          <a:p>
            <a:pPr marL="0" indent="0"/>
            <a:r>
              <a:rPr lang="ja-JP" altLang="en-US" dirty="0"/>
              <a:t>生徒は準備作業に取りかかる。教師は机間巡視を行い、適宜、アドバイスや質問に応じる。</a:t>
            </a:r>
          </a:p>
          <a:p>
            <a:pPr marL="0" indent="0"/>
            <a:r>
              <a:rPr lang="ja-JP" altLang="en-US" dirty="0"/>
              <a:t>共通した質問があれば、全体へ伝えることも行う。生徒の作業中は、スライドの</a:t>
            </a:r>
            <a:r>
              <a:rPr lang="en-US" altLang="ja-JP" dirty="0"/>
              <a:t>28</a:t>
            </a:r>
            <a:r>
              <a:rPr lang="ja-JP" altLang="en-US" dirty="0"/>
              <a:t>番目を前に映しておく。</a:t>
            </a:r>
          </a:p>
          <a:p>
            <a:pPr marL="0" indent="0"/>
            <a:endParaRPr lang="en-US" altLang="ja-JP" dirty="0"/>
          </a:p>
          <a:p>
            <a:pPr marL="0" indent="0"/>
            <a:r>
              <a:rPr lang="en-US" altLang="ja-JP" dirty="0"/>
              <a:t>【20</a:t>
            </a:r>
            <a:r>
              <a:rPr lang="ja-JP" altLang="en-US" dirty="0"/>
              <a:t>分間のうちの最後の</a:t>
            </a:r>
            <a:r>
              <a:rPr lang="en-US" altLang="ja-JP" dirty="0"/>
              <a:t>5</a:t>
            </a:r>
            <a:r>
              <a:rPr lang="ja-JP" altLang="en-US" dirty="0"/>
              <a:t>分前になったら、</a:t>
            </a:r>
            <a:r>
              <a:rPr lang="en-US" altLang="ja-JP" dirty="0"/>
              <a:t>】</a:t>
            </a:r>
            <a:endParaRPr lang="ja-JP" altLang="en-US" dirty="0"/>
          </a:p>
          <a:p>
            <a:pPr marL="0" indent="0"/>
            <a:r>
              <a:rPr lang="en-US" altLang="ja-JP" dirty="0"/>
              <a:t>Now</a:t>
            </a:r>
            <a:r>
              <a:rPr lang="en-US" altLang="ja-JP" baseline="0" dirty="0"/>
              <a:t> you have 5 minutes left. Please practice speaking for presentation.</a:t>
            </a:r>
            <a:r>
              <a:rPr lang="ja-JP" altLang="en-US" baseline="0" dirty="0"/>
              <a:t>と声かけをする。</a:t>
            </a:r>
          </a:p>
          <a:p>
            <a:pPr marL="0" indent="0"/>
            <a:endParaRPr lang="en-US" altLang="ja-JP" baseline="0" dirty="0"/>
          </a:p>
          <a:p>
            <a:pPr marL="0" indent="0"/>
            <a:r>
              <a:rPr lang="en-US" altLang="ja-JP" baseline="0" dirty="0"/>
              <a:t>【5</a:t>
            </a:r>
            <a:r>
              <a:rPr lang="ja-JP" altLang="en-US" baseline="0" dirty="0"/>
              <a:t>分後</a:t>
            </a:r>
            <a:r>
              <a:rPr lang="en-US" altLang="ja-JP" baseline="0" dirty="0"/>
              <a:t>】Now time is up. </a:t>
            </a:r>
            <a:r>
              <a:rPr lang="ja-JP" altLang="en-US" baseline="0" dirty="0"/>
              <a:t>と言って次のスライドを映し、プレゼン時の注意事項を伝える。</a:t>
            </a:r>
            <a:endParaRPr lang="ja-JP" altLang="en-US" dirty="0"/>
          </a:p>
          <a:p>
            <a:pPr marL="0" indent="0"/>
            <a:endParaRPr dirty="0"/>
          </a:p>
        </p:txBody>
      </p:sp>
      <p:sp>
        <p:nvSpPr>
          <p:cNvPr id="613" name="Google Shape;613;p70: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718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en-US" altLang="ja-JP" dirty="0"/>
              <a:t>When</a:t>
            </a:r>
            <a:r>
              <a:rPr lang="en-US" altLang="ja-JP" baseline="0" dirty="0"/>
              <a:t> you present, there are some rules. </a:t>
            </a:r>
          </a:p>
          <a:p>
            <a:pPr marL="0" indent="0"/>
            <a:r>
              <a:rPr lang="en-US" altLang="ja-JP" baseline="0" dirty="0"/>
              <a:t>Speak in a clear and big voice. Your audience should understand what you’re saying. </a:t>
            </a:r>
          </a:p>
          <a:p>
            <a:pPr marL="0" indent="0"/>
            <a:r>
              <a:rPr lang="en-US" altLang="ja-JP" baseline="0" dirty="0"/>
              <a:t>Second, eye contact. Do not read the paper. </a:t>
            </a:r>
          </a:p>
          <a:p>
            <a:pPr marL="0" indent="0"/>
            <a:r>
              <a:rPr lang="en-US" altLang="ja-JP" baseline="0" dirty="0"/>
              <a:t>Third, during 4 minutes, try to keep talking. So everybody should cooperate.  </a:t>
            </a:r>
            <a:endParaRPr lang="en-US" altLang="ja-JP" dirty="0"/>
          </a:p>
          <a:p>
            <a:pPr marL="0" indent="0"/>
            <a:endParaRPr lang="en-US" altLang="ja-JP" dirty="0"/>
          </a:p>
          <a:p>
            <a:pPr marL="0" indent="0"/>
            <a:r>
              <a:rPr lang="en-US" altLang="ja-JP" dirty="0"/>
              <a:t>We</a:t>
            </a:r>
            <a:r>
              <a:rPr lang="en-US" altLang="ja-JP" baseline="0" dirty="0"/>
              <a:t> use the timer to count 4min.</a:t>
            </a:r>
          </a:p>
          <a:p>
            <a:pPr marL="0" indent="0"/>
            <a:r>
              <a:rPr lang="en-US" altLang="ja-JP" baseline="0" dirty="0"/>
              <a:t>Now please make group like this. You are now seated like this.</a:t>
            </a:r>
            <a:r>
              <a:rPr lang="ja-JP" altLang="en-US" baseline="0" dirty="0"/>
              <a:t>と言って</a:t>
            </a:r>
            <a:r>
              <a:rPr lang="en-US" altLang="ja-JP" baseline="0" dirty="0"/>
              <a:t>33</a:t>
            </a:r>
            <a:r>
              <a:rPr lang="ja-JP" altLang="en-US" baseline="0" dirty="0"/>
              <a:t>のスライドを見せる。</a:t>
            </a:r>
            <a:r>
              <a:rPr lang="en-US" altLang="ja-JP" baseline="0" dirty="0"/>
              <a:t>Then move like this.</a:t>
            </a:r>
            <a:r>
              <a:rPr lang="ja-JP" altLang="en-US" baseline="0" dirty="0"/>
              <a:t>と言って、</a:t>
            </a:r>
            <a:r>
              <a:rPr lang="en-US" altLang="ja-JP" baseline="0" dirty="0"/>
              <a:t>34</a:t>
            </a:r>
            <a:r>
              <a:rPr lang="ja-JP" altLang="en-US" baseline="0" dirty="0"/>
              <a:t>枚目のスライドを見せる。生徒が、理解したことを確認する。</a:t>
            </a:r>
            <a:r>
              <a:rPr lang="en-US" altLang="ja-JP" baseline="0" dirty="0"/>
              <a:t>Now make the group of 6. </a:t>
            </a:r>
            <a:r>
              <a:rPr lang="ja-JP" altLang="en-US" baseline="0" dirty="0"/>
              <a:t>と指示をしてから、生徒が移動するのを待つ。</a:t>
            </a:r>
            <a:endParaRPr lang="ja-JP" altLang="en-US" dirty="0"/>
          </a:p>
          <a:p>
            <a:pPr marL="0" indent="0"/>
            <a:endParaRPr lang="en-US" altLang="ja-JP" dirty="0"/>
          </a:p>
          <a:p>
            <a:pPr marL="0" indent="0"/>
            <a:r>
              <a:rPr lang="en-US" altLang="ja-JP" dirty="0"/>
              <a:t>【</a:t>
            </a:r>
            <a:r>
              <a:rPr lang="ja-JP" altLang="en-US" dirty="0"/>
              <a:t>移動が終わったら、スライド</a:t>
            </a:r>
            <a:r>
              <a:rPr lang="en-US" altLang="ja-JP" dirty="0"/>
              <a:t>32</a:t>
            </a:r>
            <a:r>
              <a:rPr lang="ja-JP" altLang="en-US" dirty="0"/>
              <a:t>番をずっと見せておく</a:t>
            </a:r>
            <a:r>
              <a:rPr lang="en-US" altLang="ja-JP" dirty="0"/>
              <a:t>】</a:t>
            </a:r>
            <a:endParaRPr lang="ja-JP" altLang="en-US" dirty="0"/>
          </a:p>
          <a:p>
            <a:pPr marL="0" indent="0"/>
            <a:r>
              <a:rPr lang="en-US" altLang="ja-JP" dirty="0"/>
              <a:t>Are you ready for the discussion?</a:t>
            </a:r>
            <a:r>
              <a:rPr lang="ja-JP" altLang="en-US" dirty="0"/>
              <a:t>と言ってから、時間を４分ずつ図り、区切っていく。　　全部終わったら、</a:t>
            </a:r>
          </a:p>
          <a:p>
            <a:pPr marL="0" indent="0"/>
            <a:r>
              <a:rPr lang="en-US" altLang="ja-JP" dirty="0"/>
              <a:t>OK. Everybody, time is</a:t>
            </a:r>
            <a:r>
              <a:rPr lang="en-US" altLang="ja-JP" baseline="0" dirty="0"/>
              <a:t> up. Please return to your seat and move your desks to the original position. </a:t>
            </a:r>
          </a:p>
          <a:p>
            <a:pPr marL="0" indent="0"/>
            <a:r>
              <a:rPr lang="en-US" altLang="ja-JP" baseline="0" dirty="0"/>
              <a:t>How was the discussion? </a:t>
            </a:r>
            <a:r>
              <a:rPr lang="ja-JP" altLang="en-US" baseline="0" dirty="0"/>
              <a:t>と言って、私が総括する。 </a:t>
            </a:r>
            <a:r>
              <a:rPr lang="en-US" altLang="ja-JP" baseline="0" dirty="0"/>
              <a:t>I hear presenters </a:t>
            </a:r>
            <a:r>
              <a:rPr lang="ja-JP" altLang="en-US" baseline="0" dirty="0"/>
              <a:t>「　　　　　　　　　　　　　　」、</a:t>
            </a:r>
            <a:r>
              <a:rPr lang="en-US" altLang="ja-JP" baseline="0" dirty="0"/>
              <a:t>audience </a:t>
            </a:r>
            <a:r>
              <a:rPr lang="ja-JP" altLang="en-US" baseline="0" dirty="0"/>
              <a:t>「　　　　　　　　　　　　　　　」</a:t>
            </a:r>
            <a:r>
              <a:rPr lang="en-US" altLang="ja-JP" baseline="0" dirty="0"/>
              <a:t>. So you tried really hard. Let’s give everybody big hands.</a:t>
            </a:r>
            <a:r>
              <a:rPr lang="ja-JP" altLang="en-US" baseline="0" dirty="0"/>
              <a:t>皆で拍手。</a:t>
            </a:r>
          </a:p>
          <a:p>
            <a:pPr marL="0" indent="0"/>
            <a:r>
              <a:rPr lang="ja-JP" altLang="en-US" baseline="0" dirty="0"/>
              <a:t>それが終わったら、</a:t>
            </a:r>
            <a:r>
              <a:rPr lang="en-US" altLang="ja-JP" baseline="0" dirty="0"/>
              <a:t>let’s check some more data which may help you understand more. </a:t>
            </a:r>
            <a:r>
              <a:rPr lang="ja-JP" altLang="en-US" baseline="0" dirty="0"/>
              <a:t>と言った後、スライド</a:t>
            </a:r>
            <a:r>
              <a:rPr lang="en-US" altLang="ja-JP" baseline="0" dirty="0"/>
              <a:t>35</a:t>
            </a:r>
            <a:r>
              <a:rPr lang="ja-JP" altLang="en-US" baseline="0" dirty="0"/>
              <a:t>に移動。</a:t>
            </a:r>
          </a:p>
          <a:p>
            <a:pPr marL="0" indent="0"/>
            <a:endParaRPr lang="ja-JP" altLang="en-US" baseline="0" dirty="0"/>
          </a:p>
          <a:p>
            <a:pPr marL="0" indent="0"/>
            <a:endParaRPr lang="en-US" altLang="ja-JP" baseline="0" dirty="0"/>
          </a:p>
          <a:p>
            <a:pPr marL="0" indent="0"/>
            <a:endParaRPr lang="ja-JP" altLang="en-US" baseline="0" dirty="0"/>
          </a:p>
          <a:p>
            <a:pPr marL="0" indent="0"/>
            <a:r>
              <a:rPr lang="en-US" altLang="ja-JP" dirty="0"/>
              <a:t>【</a:t>
            </a:r>
            <a:r>
              <a:rPr lang="ja-JP" altLang="en-US" dirty="0"/>
              <a:t>ここは言い方が難しいのでどうするか？</a:t>
            </a:r>
            <a:r>
              <a:rPr lang="en-US" altLang="ja-JP" dirty="0"/>
              <a:t>】</a:t>
            </a:r>
          </a:p>
          <a:p>
            <a:pPr marL="0" indent="0"/>
            <a:r>
              <a:rPr lang="en-US" altLang="ja-JP" dirty="0"/>
              <a:t>※ When</a:t>
            </a:r>
            <a:r>
              <a:rPr lang="en-US" altLang="ja-JP" baseline="0" dirty="0"/>
              <a:t> asking question, </a:t>
            </a:r>
            <a:r>
              <a:rPr lang="en-US" altLang="ja-JP" dirty="0"/>
              <a:t>if possible, after 1</a:t>
            </a:r>
            <a:r>
              <a:rPr lang="en-US" altLang="ja-JP" baseline="30000" dirty="0"/>
              <a:t>st</a:t>
            </a:r>
            <a:r>
              <a:rPr lang="en-US" altLang="ja-JP" dirty="0"/>
              <a:t> question, please ask them about their answers. </a:t>
            </a:r>
          </a:p>
          <a:p>
            <a:pPr marL="0" indent="0"/>
            <a:endParaRPr lang="en-US" altLang="ja-JP" dirty="0"/>
          </a:p>
          <a:p>
            <a:pPr marL="0" indent="0"/>
            <a:r>
              <a:rPr lang="ja-JP" altLang="en-US" dirty="0"/>
              <a:t>・</a:t>
            </a:r>
            <a:r>
              <a:rPr lang="en-US" altLang="ja-JP" dirty="0"/>
              <a:t>Please ask the related question. For example, If more Japanese speak English,</a:t>
            </a:r>
            <a:r>
              <a:rPr lang="en-US" altLang="ja-JP" baseline="0" dirty="0"/>
              <a:t> the Japanese economy will get better. Because many foreign people can visit easily. This will help the economy get better. </a:t>
            </a:r>
            <a:r>
              <a:rPr lang="en-US" altLang="ja-JP" dirty="0"/>
              <a:t>➡</a:t>
            </a:r>
            <a:r>
              <a:rPr lang="ja-JP" altLang="en-US" dirty="0"/>
              <a:t>時間をみながら。時間がなければ省く。  </a:t>
            </a:r>
          </a:p>
        </p:txBody>
      </p:sp>
      <p:sp>
        <p:nvSpPr>
          <p:cNvPr id="350" name="Google Shape;350;p33: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72:notes"/>
          <p:cNvSpPr txBox="1">
            <a:spLocks noGrp="1"/>
          </p:cNvSpPr>
          <p:nvPr>
            <p:ph type="body" idx="1"/>
          </p:nvPr>
        </p:nvSpPr>
        <p:spPr>
          <a:xfrm>
            <a:off x="673577" y="4748164"/>
            <a:ext cx="5388610" cy="3884861"/>
          </a:xfrm>
          <a:prstGeom prst="rect">
            <a:avLst/>
          </a:prstGeom>
          <a:noFill/>
          <a:ln>
            <a:noFill/>
          </a:ln>
        </p:spPr>
        <p:txBody>
          <a:bodyPr spcFirstLastPara="1" wrap="square" lIns="91415" tIns="45695" rIns="91415" bIns="45695" anchor="t" anchorCtr="0">
            <a:noAutofit/>
          </a:bodyPr>
          <a:lstStyle/>
          <a:p>
            <a:pPr marL="451714" indent="-225857"/>
            <a:endParaRPr dirty="0"/>
          </a:p>
        </p:txBody>
      </p:sp>
      <p:sp>
        <p:nvSpPr>
          <p:cNvPr id="636" name="Google Shape;636;p72:notes"/>
          <p:cNvSpPr txBox="1">
            <a:spLocks noGrp="1"/>
          </p:cNvSpPr>
          <p:nvPr>
            <p:ph type="sldNum" idx="12"/>
          </p:nvPr>
        </p:nvSpPr>
        <p:spPr>
          <a:xfrm>
            <a:off x="3815373" y="9371286"/>
            <a:ext cx="2918831" cy="495028"/>
          </a:xfrm>
          <a:prstGeom prst="rect">
            <a:avLst/>
          </a:prstGeom>
          <a:noFill/>
          <a:ln>
            <a:noFill/>
          </a:ln>
        </p:spPr>
        <p:txBody>
          <a:bodyPr spcFirstLastPara="1" wrap="square" lIns="91415" tIns="45695" rIns="91415" bIns="45695" anchor="b" anchorCtr="0">
            <a:noAutofit/>
          </a:bodyPr>
          <a:lstStyle/>
          <a:p>
            <a:pPr algn="r"/>
            <a:fld id="{00000000-1234-1234-1234-123412341234}" type="slidenum">
              <a:rPr lang="en-US" sz="1200">
                <a:solidFill>
                  <a:schemeClr val="dk1"/>
                </a:solidFill>
              </a:rPr>
              <a:pPr algn="r"/>
              <a:t>34</a:t>
            </a:fld>
            <a:endParaRPr sz="1200">
              <a:solidFill>
                <a:schemeClr val="dk1"/>
              </a:solidFill>
            </a:endParaRPr>
          </a:p>
        </p:txBody>
      </p:sp>
    </p:spTree>
    <p:extLst>
      <p:ext uri="{BB962C8B-B14F-4D97-AF65-F5344CB8AC3E}">
        <p14:creationId xmlns:p14="http://schemas.microsoft.com/office/powerpoint/2010/main" val="922971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72:notes"/>
          <p:cNvSpPr txBox="1">
            <a:spLocks noGrp="1"/>
          </p:cNvSpPr>
          <p:nvPr>
            <p:ph type="body" idx="1"/>
          </p:nvPr>
        </p:nvSpPr>
        <p:spPr>
          <a:xfrm>
            <a:off x="673577" y="4748164"/>
            <a:ext cx="5388610" cy="3884861"/>
          </a:xfrm>
          <a:prstGeom prst="rect">
            <a:avLst/>
          </a:prstGeom>
          <a:noFill/>
          <a:ln>
            <a:noFill/>
          </a:ln>
        </p:spPr>
        <p:txBody>
          <a:bodyPr spcFirstLastPara="1" wrap="square" lIns="91415" tIns="45695" rIns="91415" bIns="45695" anchor="t" anchorCtr="0">
            <a:noAutofit/>
          </a:bodyPr>
          <a:lstStyle/>
          <a:p>
            <a:pPr marL="451714" indent="-225857"/>
            <a:endParaRPr dirty="0"/>
          </a:p>
        </p:txBody>
      </p:sp>
      <p:sp>
        <p:nvSpPr>
          <p:cNvPr id="636" name="Google Shape;636;p72:notes"/>
          <p:cNvSpPr txBox="1">
            <a:spLocks noGrp="1"/>
          </p:cNvSpPr>
          <p:nvPr>
            <p:ph type="sldNum" idx="12"/>
          </p:nvPr>
        </p:nvSpPr>
        <p:spPr>
          <a:xfrm>
            <a:off x="3815373" y="9371286"/>
            <a:ext cx="2918831" cy="495028"/>
          </a:xfrm>
          <a:prstGeom prst="rect">
            <a:avLst/>
          </a:prstGeom>
          <a:noFill/>
          <a:ln>
            <a:noFill/>
          </a:ln>
        </p:spPr>
        <p:txBody>
          <a:bodyPr spcFirstLastPara="1" wrap="square" lIns="91415" tIns="45695" rIns="91415" bIns="45695" anchor="b" anchorCtr="0">
            <a:noAutofit/>
          </a:bodyPr>
          <a:lstStyle/>
          <a:p>
            <a:pPr algn="r"/>
            <a:fld id="{00000000-1234-1234-1234-123412341234}" type="slidenum">
              <a:rPr lang="en-US" sz="1200">
                <a:solidFill>
                  <a:schemeClr val="dk1"/>
                </a:solidFill>
              </a:rPr>
              <a:pPr algn="r"/>
              <a:t>35</a:t>
            </a:fld>
            <a:endParaRPr sz="1200">
              <a:solidFill>
                <a:schemeClr val="dk1"/>
              </a:solidFill>
            </a:endParaRPr>
          </a:p>
        </p:txBody>
      </p:sp>
    </p:spTree>
    <p:extLst>
      <p:ext uri="{BB962C8B-B14F-4D97-AF65-F5344CB8AC3E}">
        <p14:creationId xmlns:p14="http://schemas.microsoft.com/office/powerpoint/2010/main" val="780709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en-US" altLang="ja-JP" dirty="0"/>
              <a:t>When</a:t>
            </a:r>
            <a:r>
              <a:rPr lang="en-US" altLang="ja-JP" baseline="0" dirty="0"/>
              <a:t> you present, there are some rules. </a:t>
            </a:r>
          </a:p>
          <a:p>
            <a:pPr marL="0" indent="0"/>
            <a:r>
              <a:rPr lang="en-US" altLang="ja-JP" baseline="0" dirty="0"/>
              <a:t>Speak in a clear and big voice. Your audience should understand what you’re saying. </a:t>
            </a:r>
          </a:p>
          <a:p>
            <a:pPr marL="0" indent="0"/>
            <a:r>
              <a:rPr lang="en-US" altLang="ja-JP" baseline="0" dirty="0"/>
              <a:t>Second, eye contact. Do not read the paper. </a:t>
            </a:r>
          </a:p>
          <a:p>
            <a:pPr marL="0" indent="0"/>
            <a:r>
              <a:rPr lang="en-US" altLang="ja-JP" baseline="0" dirty="0"/>
              <a:t>Third, during 4 minutes, try to keep talking. So everybody should cooperate.  </a:t>
            </a:r>
            <a:endParaRPr lang="en-US" altLang="ja-JP" dirty="0"/>
          </a:p>
          <a:p>
            <a:pPr marL="0" indent="0"/>
            <a:endParaRPr lang="en-US" altLang="ja-JP" dirty="0"/>
          </a:p>
          <a:p>
            <a:pPr marL="0" indent="0"/>
            <a:endParaRPr lang="en-US" altLang="ja-JP" dirty="0"/>
          </a:p>
          <a:p>
            <a:pPr marL="0" indent="0"/>
            <a:r>
              <a:rPr lang="en-US" altLang="ja-JP" dirty="0"/>
              <a:t>【</a:t>
            </a:r>
            <a:r>
              <a:rPr lang="ja-JP" altLang="en-US" dirty="0"/>
              <a:t>ここは言い方が難しいのでどうするか？</a:t>
            </a:r>
            <a:r>
              <a:rPr lang="en-US" altLang="ja-JP" dirty="0"/>
              <a:t>】</a:t>
            </a:r>
          </a:p>
          <a:p>
            <a:pPr marL="0" indent="0"/>
            <a:r>
              <a:rPr lang="en-US" altLang="ja-JP" dirty="0"/>
              <a:t>※ When</a:t>
            </a:r>
            <a:r>
              <a:rPr lang="en-US" altLang="ja-JP" baseline="0" dirty="0"/>
              <a:t> asking question, </a:t>
            </a:r>
            <a:r>
              <a:rPr lang="en-US" altLang="ja-JP" dirty="0"/>
              <a:t>if possible, after 1</a:t>
            </a:r>
            <a:r>
              <a:rPr lang="en-US" altLang="ja-JP" baseline="30000" dirty="0"/>
              <a:t>st</a:t>
            </a:r>
            <a:r>
              <a:rPr lang="en-US" altLang="ja-JP" dirty="0"/>
              <a:t> question, please ask them about their answers. </a:t>
            </a:r>
          </a:p>
          <a:p>
            <a:pPr marL="0" indent="0"/>
            <a:endParaRPr lang="en-US" altLang="ja-JP" dirty="0"/>
          </a:p>
          <a:p>
            <a:pPr marL="0" indent="0"/>
            <a:r>
              <a:rPr lang="ja-JP" altLang="en-US" dirty="0"/>
              <a:t>・</a:t>
            </a:r>
            <a:r>
              <a:rPr lang="en-US" altLang="ja-JP" dirty="0"/>
              <a:t>Please ask the related question. For example, If more Japanese speak English,</a:t>
            </a:r>
            <a:r>
              <a:rPr lang="en-US" altLang="ja-JP" baseline="0" dirty="0"/>
              <a:t> the Japanese economy will get better. Because many foreign people can visit easily. This will help the economy get better. </a:t>
            </a:r>
            <a:r>
              <a:rPr lang="ja-JP" altLang="en-US" dirty="0"/>
              <a:t>➡時間をみながら。時間がなければ省く。</a:t>
            </a:r>
            <a:r>
              <a:rPr lang="en-US" altLang="ja-JP" dirty="0"/>
              <a:t>  </a:t>
            </a:r>
          </a:p>
          <a:p>
            <a:pPr marL="0" indent="0"/>
            <a:endParaRPr lang="en-US" dirty="0"/>
          </a:p>
          <a:p>
            <a:pPr marL="0" indent="0"/>
            <a:endParaRPr lang="en-US" dirty="0"/>
          </a:p>
          <a:p>
            <a:pPr marL="0" indent="0"/>
            <a:r>
              <a:rPr lang="en-US" altLang="ja-JP" dirty="0"/>
              <a:t>We</a:t>
            </a:r>
            <a:r>
              <a:rPr lang="en-US" altLang="ja-JP" baseline="0" dirty="0"/>
              <a:t> use the timer to count 4min.</a:t>
            </a:r>
          </a:p>
          <a:p>
            <a:pPr marL="0" indent="0"/>
            <a:r>
              <a:rPr lang="en-US" altLang="ja-JP" baseline="0" dirty="0"/>
              <a:t>Now please make group like this. </a:t>
            </a:r>
            <a:r>
              <a:rPr lang="ja-JP" altLang="en-US" baseline="0" dirty="0"/>
              <a:t>と言ったら、座席移動した後のスライドを見せる。（</a:t>
            </a:r>
            <a:r>
              <a:rPr lang="en-US" altLang="ja-JP" baseline="0" dirty="0"/>
              <a:t>※</a:t>
            </a:r>
            <a:r>
              <a:rPr lang="ja-JP" altLang="en-US" baseline="0" dirty="0"/>
              <a:t>この方が移動後のイメージがし易いから。）</a:t>
            </a:r>
            <a:endParaRPr lang="en-US" altLang="ja-JP" dirty="0"/>
          </a:p>
          <a:p>
            <a:pPr marL="0" indent="0"/>
            <a:r>
              <a:rPr lang="ja-JP" altLang="en-US" dirty="0"/>
              <a:t>時間を４分ずつ図り、区切っていく。　　全部終わったら、</a:t>
            </a:r>
            <a:endParaRPr lang="en-US" altLang="ja-JP" dirty="0"/>
          </a:p>
          <a:p>
            <a:pPr marL="0" indent="0"/>
            <a:r>
              <a:rPr lang="en-US" dirty="0"/>
              <a:t>OK. Everybody, time is</a:t>
            </a:r>
            <a:r>
              <a:rPr lang="en-US" baseline="0" dirty="0"/>
              <a:t> up. Please return to your seat</a:t>
            </a:r>
            <a:r>
              <a:rPr lang="ja-JP" altLang="en-US" baseline="0" dirty="0"/>
              <a:t> </a:t>
            </a:r>
            <a:r>
              <a:rPr lang="en-US" altLang="ja-JP" baseline="0" dirty="0"/>
              <a:t>and move your desks to the original position</a:t>
            </a:r>
            <a:r>
              <a:rPr lang="en-US" baseline="0" dirty="0"/>
              <a:t>. </a:t>
            </a:r>
          </a:p>
          <a:p>
            <a:pPr marL="0" indent="0"/>
            <a:r>
              <a:rPr lang="en-US" baseline="0" dirty="0"/>
              <a:t>How was the discussion? </a:t>
            </a:r>
            <a:r>
              <a:rPr lang="ja-JP" altLang="en-US" baseline="0" dirty="0"/>
              <a:t>と言って、私が総括する。</a:t>
            </a:r>
            <a:r>
              <a:rPr lang="en-US" baseline="0" dirty="0"/>
              <a:t> I hear presenters </a:t>
            </a:r>
            <a:r>
              <a:rPr lang="ja-JP" altLang="en-US" baseline="0" dirty="0"/>
              <a:t>「　　　　　　　　　　　　　　」、</a:t>
            </a:r>
            <a:r>
              <a:rPr lang="en-US" altLang="ja-JP" baseline="0" dirty="0"/>
              <a:t>audience </a:t>
            </a:r>
            <a:r>
              <a:rPr lang="ja-JP" altLang="en-US" baseline="0" dirty="0"/>
              <a:t>「　　　　　　　　　　　　　　　」</a:t>
            </a:r>
            <a:r>
              <a:rPr lang="en-US" altLang="ja-JP" baseline="0" dirty="0"/>
              <a:t>. So you tried really hard. Let’s give everybody big hands.</a:t>
            </a:r>
            <a:r>
              <a:rPr lang="ja-JP" altLang="en-US" baseline="0" dirty="0"/>
              <a:t>皆で拍手。</a:t>
            </a:r>
            <a:endParaRPr lang="en-US" altLang="ja-JP" baseline="0" dirty="0"/>
          </a:p>
          <a:p>
            <a:pPr marL="0" indent="0"/>
            <a:r>
              <a:rPr lang="ja-JP" altLang="en-US" baseline="0" dirty="0"/>
              <a:t>それが終わったら、</a:t>
            </a:r>
            <a:r>
              <a:rPr lang="en-US" altLang="ja-JP" baseline="0" dirty="0"/>
              <a:t>let’s check more data which may help you understand the issue more. </a:t>
            </a:r>
            <a:r>
              <a:rPr lang="ja-JP" altLang="en-US" baseline="0" dirty="0"/>
              <a:t>と言った後、スライド</a:t>
            </a:r>
            <a:r>
              <a:rPr lang="en-US" altLang="ja-JP" baseline="0" dirty="0"/>
              <a:t>36</a:t>
            </a:r>
            <a:r>
              <a:rPr lang="ja-JP" altLang="en-US" baseline="0" dirty="0"/>
              <a:t>に移動。</a:t>
            </a:r>
            <a:endParaRPr lang="en-US" altLang="ja-JP" baseline="0" dirty="0"/>
          </a:p>
          <a:p>
            <a:pPr marL="0" indent="0"/>
            <a:endParaRPr dirty="0"/>
          </a:p>
        </p:txBody>
      </p:sp>
      <p:sp>
        <p:nvSpPr>
          <p:cNvPr id="350" name="Google Shape;350;p33: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561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2C866567-8525-BAF5-3C72-2045DC6CF28D}"/>
            </a:ext>
          </a:extLst>
        </p:cNvPr>
        <p:cNvGrpSpPr/>
        <p:nvPr/>
      </p:nvGrpSpPr>
      <p:grpSpPr>
        <a:xfrm>
          <a:off x="0" y="0"/>
          <a:ext cx="0" cy="0"/>
          <a:chOff x="0" y="0"/>
          <a:chExt cx="0" cy="0"/>
        </a:xfrm>
      </p:grpSpPr>
      <p:sp>
        <p:nvSpPr>
          <p:cNvPr id="287" name="Google Shape;287;p35:notes">
            <a:extLst>
              <a:ext uri="{FF2B5EF4-FFF2-40B4-BE49-F238E27FC236}">
                <a16:creationId xmlns:a16="http://schemas.microsoft.com/office/drawing/2014/main" id="{C7C7DB59-8FD3-8689-5AAF-919B47F1B583}"/>
              </a:ext>
            </a:extLst>
          </p:cNvPr>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a:r>
              <a:rPr lang="en-US" dirty="0"/>
              <a:t>This is the difficulties that young people feel</a:t>
            </a:r>
            <a:r>
              <a:rPr lang="en-US" baseline="0" dirty="0"/>
              <a:t> for having a child.</a:t>
            </a:r>
          </a:p>
          <a:p>
            <a:pPr marL="0" indent="0"/>
            <a:r>
              <a:rPr lang="en-US" baseline="0" dirty="0"/>
              <a:t>You can tell “</a:t>
            </a:r>
            <a:r>
              <a:rPr lang="en-US" altLang="ja-JP" dirty="0">
                <a:solidFill>
                  <a:srgbClr val="FF0000"/>
                </a:solidFill>
                <a:latin typeface="Arial"/>
                <a:ea typeface="Arial"/>
                <a:cs typeface="Arial"/>
                <a:sym typeface="Arial"/>
              </a:rPr>
              <a:t>Both men and women worry about how their partner will work when they have a baby.”</a:t>
            </a:r>
            <a:endParaRPr dirty="0"/>
          </a:p>
        </p:txBody>
      </p:sp>
      <p:sp>
        <p:nvSpPr>
          <p:cNvPr id="288" name="Google Shape;288;p35:notes">
            <a:extLst>
              <a:ext uri="{FF2B5EF4-FFF2-40B4-BE49-F238E27FC236}">
                <a16:creationId xmlns:a16="http://schemas.microsoft.com/office/drawing/2014/main" id="{CC01C13C-2F4C-93F8-CED1-247E2D3B7F5D}"/>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566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2C866567-8525-BAF5-3C72-2045DC6CF28D}"/>
            </a:ext>
          </a:extLst>
        </p:cNvPr>
        <p:cNvGrpSpPr/>
        <p:nvPr/>
      </p:nvGrpSpPr>
      <p:grpSpPr>
        <a:xfrm>
          <a:off x="0" y="0"/>
          <a:ext cx="0" cy="0"/>
          <a:chOff x="0" y="0"/>
          <a:chExt cx="0" cy="0"/>
        </a:xfrm>
      </p:grpSpPr>
      <p:sp>
        <p:nvSpPr>
          <p:cNvPr id="287" name="Google Shape;287;p35:notes">
            <a:extLst>
              <a:ext uri="{FF2B5EF4-FFF2-40B4-BE49-F238E27FC236}">
                <a16:creationId xmlns:a16="http://schemas.microsoft.com/office/drawing/2014/main" id="{C7C7DB59-8FD3-8689-5AAF-919B47F1B583}"/>
              </a:ext>
            </a:extLst>
          </p:cNvPr>
          <p:cNvSpPr txBox="1">
            <a:spLocks noGrp="1"/>
          </p:cNvSpPr>
          <p:nvPr>
            <p:ph type="body" idx="1"/>
          </p:nvPr>
        </p:nvSpPr>
        <p:spPr>
          <a:xfrm>
            <a:off x="673577" y="4748164"/>
            <a:ext cx="5388610" cy="3884861"/>
          </a:xfrm>
          <a:prstGeom prst="rect">
            <a:avLst/>
          </a:prstGeom>
        </p:spPr>
        <p:txBody>
          <a:bodyPr spcFirstLastPara="1" wrap="square" lIns="91421" tIns="45698" rIns="91421" bIns="45698" anchor="t" anchorCtr="0">
            <a:noAutofit/>
          </a:bodyPr>
          <a:lstStyle/>
          <a:p>
            <a:pPr marL="0" indent="0" defTabSz="914358"/>
            <a:r>
              <a:rPr lang="ja-JP" altLang="en-US" dirty="0"/>
              <a:t>・</a:t>
            </a:r>
            <a:r>
              <a:rPr lang="en-US" altLang="ja-JP" dirty="0"/>
              <a:t>This shows the change of long working hours ratio, between Japan and Sweden,</a:t>
            </a:r>
            <a:r>
              <a:rPr lang="en-US" altLang="ja-JP" baseline="0" dirty="0"/>
              <a:t> and men and women</a:t>
            </a:r>
            <a:r>
              <a:rPr lang="en-US" altLang="ja-JP" dirty="0"/>
              <a:t>. </a:t>
            </a:r>
          </a:p>
          <a:p>
            <a:pPr marL="0" indent="0" defTabSz="914358"/>
            <a:r>
              <a:rPr lang="en-US" altLang="ja-JP" dirty="0"/>
              <a:t>  You can see Japanese people, especially men, tend to work much longer hours than Swedish people. </a:t>
            </a:r>
          </a:p>
          <a:p>
            <a:pPr marL="0" indent="0" defTabSz="914358"/>
            <a:r>
              <a:rPr lang="en-US" altLang="ja-JP" dirty="0"/>
              <a:t>  Maybe we, Japanese have some problems of how we work. </a:t>
            </a:r>
            <a:r>
              <a:rPr lang="ja-JP" altLang="en-US" dirty="0"/>
              <a:t>（</a:t>
            </a:r>
            <a:r>
              <a:rPr lang="en-US" altLang="ja-JP" dirty="0"/>
              <a:t>※how</a:t>
            </a:r>
            <a:r>
              <a:rPr lang="ja-JP" altLang="en-US" dirty="0"/>
              <a:t>のところを強調して言う。）</a:t>
            </a:r>
            <a:endParaRPr lang="en-US" altLang="ja-JP" dirty="0"/>
          </a:p>
          <a:p>
            <a:pPr marL="0" indent="0" defTabSz="914358"/>
            <a:endParaRPr lang="en-US" altLang="ja-JP" dirty="0"/>
          </a:p>
          <a:p>
            <a:pPr marL="0" indent="0" defTabSz="914358"/>
            <a:r>
              <a:rPr lang="en-US" altLang="ja-JP" baseline="0" dirty="0"/>
              <a:t>  So when you think about today’s theme, it’s better to see the issue from various points of view. </a:t>
            </a:r>
          </a:p>
          <a:p>
            <a:pPr marL="0" indent="0" defTabSz="914358"/>
            <a:endParaRPr lang="ja-JP" altLang="en-US" dirty="0"/>
          </a:p>
          <a:p>
            <a:pPr marL="0" indent="0"/>
            <a:endParaRPr dirty="0"/>
          </a:p>
        </p:txBody>
      </p:sp>
      <p:sp>
        <p:nvSpPr>
          <p:cNvPr id="288" name="Google Shape;288;p35:notes">
            <a:extLst>
              <a:ext uri="{FF2B5EF4-FFF2-40B4-BE49-F238E27FC236}">
                <a16:creationId xmlns:a16="http://schemas.microsoft.com/office/drawing/2014/main" id="{CC01C13C-2F4C-93F8-CED1-247E2D3B7F5D}"/>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376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106417D6-A5A0-A911-3602-7723D750EABE}"/>
            </a:ext>
          </a:extLst>
        </p:cNvPr>
        <p:cNvGrpSpPr/>
        <p:nvPr/>
      </p:nvGrpSpPr>
      <p:grpSpPr>
        <a:xfrm>
          <a:off x="0" y="0"/>
          <a:ext cx="0" cy="0"/>
          <a:chOff x="0" y="0"/>
          <a:chExt cx="0" cy="0"/>
        </a:xfrm>
      </p:grpSpPr>
      <p:sp>
        <p:nvSpPr>
          <p:cNvPr id="626" name="Google Shape;626;p71:notes">
            <a:extLst>
              <a:ext uri="{FF2B5EF4-FFF2-40B4-BE49-F238E27FC236}">
                <a16:creationId xmlns:a16="http://schemas.microsoft.com/office/drawing/2014/main" id="{E08E01DE-BF90-6E1B-DA60-0E2E5FD6CA2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r>
              <a:rPr lang="en-US" altLang="ja-JP" dirty="0"/>
              <a:t>OK, now,</a:t>
            </a:r>
            <a:r>
              <a:rPr lang="en-US" altLang="ja-JP" baseline="0" dirty="0"/>
              <a:t> we’re nearly there. </a:t>
            </a:r>
          </a:p>
          <a:p>
            <a:pPr marL="0" indent="0"/>
            <a:r>
              <a:rPr lang="en-US" altLang="ja-JP" baseline="0" dirty="0"/>
              <a:t>The final activity.</a:t>
            </a:r>
            <a:r>
              <a:rPr lang="ja-JP" altLang="en-US" baseline="0" dirty="0"/>
              <a:t>と言って次のスライドに移動。</a:t>
            </a:r>
            <a:endParaRPr lang="en-US" altLang="ja-JP" baseline="0" dirty="0"/>
          </a:p>
        </p:txBody>
      </p:sp>
      <p:sp>
        <p:nvSpPr>
          <p:cNvPr id="627" name="Google Shape;627;p71:notes">
            <a:extLst>
              <a:ext uri="{FF2B5EF4-FFF2-40B4-BE49-F238E27FC236}">
                <a16:creationId xmlns:a16="http://schemas.microsoft.com/office/drawing/2014/main" id="{9B132ECD-0133-96C2-6B92-0DB1F3FF8204}"/>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912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1E95E895-5790-0307-D9D1-8B208444EB79}"/>
            </a:ext>
          </a:extLst>
        </p:cNvPr>
        <p:cNvGrpSpPr/>
        <p:nvPr/>
      </p:nvGrpSpPr>
      <p:grpSpPr>
        <a:xfrm>
          <a:off x="0" y="0"/>
          <a:ext cx="0" cy="0"/>
          <a:chOff x="0" y="0"/>
          <a:chExt cx="0" cy="0"/>
        </a:xfrm>
      </p:grpSpPr>
      <p:sp>
        <p:nvSpPr>
          <p:cNvPr id="626" name="Google Shape;626;p71:notes">
            <a:extLst>
              <a:ext uri="{FF2B5EF4-FFF2-40B4-BE49-F238E27FC236}">
                <a16:creationId xmlns:a16="http://schemas.microsoft.com/office/drawing/2014/main" id="{F9AD4A97-259C-A71B-2400-E076F267C6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r>
              <a:rPr lang="ja-JP" altLang="en-US" dirty="0"/>
              <a:t>★★★</a:t>
            </a:r>
            <a:endParaRPr lang="en-US" altLang="ja-JP" dirty="0"/>
          </a:p>
          <a:p>
            <a:pPr marL="0" indent="0"/>
            <a:r>
              <a:rPr lang="en-US" dirty="0"/>
              <a:t>Warm</a:t>
            </a:r>
            <a:r>
              <a:rPr lang="en-US" baseline="0" dirty="0"/>
              <a:t> </a:t>
            </a:r>
            <a:r>
              <a:rPr lang="en-US" dirty="0"/>
              <a:t>up </a:t>
            </a:r>
            <a:r>
              <a:rPr lang="ja-JP" altLang="en-US" dirty="0"/>
              <a:t>　　　</a:t>
            </a:r>
            <a:r>
              <a:rPr lang="en-US" dirty="0"/>
              <a:t>8</a:t>
            </a:r>
            <a:r>
              <a:rPr lang="ja-JP" altLang="en-US" dirty="0"/>
              <a:t>分</a:t>
            </a:r>
            <a:endParaRPr lang="en-US" altLang="ja-JP" dirty="0"/>
          </a:p>
          <a:p>
            <a:pPr marL="0" indent="0"/>
            <a:r>
              <a:rPr lang="en-US" dirty="0"/>
              <a:t>Activity</a:t>
            </a:r>
            <a:r>
              <a:rPr lang="ja-JP" altLang="en-US" dirty="0"/>
              <a:t>①　　　</a:t>
            </a:r>
            <a:r>
              <a:rPr lang="en-US" altLang="ja-JP" dirty="0"/>
              <a:t>15</a:t>
            </a:r>
            <a:r>
              <a:rPr lang="ja-JP" altLang="en-US" dirty="0"/>
              <a:t>分</a:t>
            </a:r>
            <a:endParaRPr lang="en-US" altLang="ja-JP" dirty="0"/>
          </a:p>
          <a:p>
            <a:pPr marL="0" indent="0"/>
            <a:r>
              <a:rPr lang="en-US" dirty="0"/>
              <a:t>Activity</a:t>
            </a:r>
            <a:r>
              <a:rPr lang="ja-JP" altLang="en-US" dirty="0"/>
              <a:t>②　　　</a:t>
            </a:r>
            <a:r>
              <a:rPr lang="en-US" altLang="ja-JP" dirty="0"/>
              <a:t>13</a:t>
            </a:r>
            <a:r>
              <a:rPr lang="ja-JP" altLang="en-US" dirty="0"/>
              <a:t>分</a:t>
            </a:r>
            <a:endParaRPr lang="en-US" altLang="ja-JP" dirty="0"/>
          </a:p>
          <a:p>
            <a:pPr marL="0" indent="0"/>
            <a:r>
              <a:rPr lang="en-US" dirty="0"/>
              <a:t>Preparation</a:t>
            </a:r>
            <a:r>
              <a:rPr lang="ja-JP" altLang="en-US" dirty="0"/>
              <a:t>　  </a:t>
            </a:r>
            <a:r>
              <a:rPr lang="en-US" altLang="ja-JP" dirty="0"/>
              <a:t>8</a:t>
            </a:r>
            <a:r>
              <a:rPr lang="ja-JP" altLang="en-US" dirty="0"/>
              <a:t>分</a:t>
            </a:r>
            <a:endParaRPr lang="en-US" dirty="0"/>
          </a:p>
          <a:p>
            <a:pPr marL="0" indent="0"/>
            <a:r>
              <a:rPr lang="en-US" dirty="0"/>
              <a:t>Break</a:t>
            </a:r>
            <a:r>
              <a:rPr lang="ja-JP" altLang="en-US" dirty="0"/>
              <a:t>　　　　　 </a:t>
            </a:r>
            <a:r>
              <a:rPr lang="en-US" dirty="0"/>
              <a:t>10</a:t>
            </a:r>
            <a:r>
              <a:rPr lang="ja-JP" altLang="en-US" dirty="0"/>
              <a:t>分</a:t>
            </a:r>
            <a:endParaRPr lang="en-US" dirty="0"/>
          </a:p>
          <a:p>
            <a:pPr marL="0" indent="0"/>
            <a:r>
              <a:rPr lang="en-US" dirty="0"/>
              <a:t>Preparation</a:t>
            </a:r>
            <a:r>
              <a:rPr lang="ja-JP" altLang="en-US" dirty="0"/>
              <a:t>③</a:t>
            </a:r>
            <a:r>
              <a:rPr lang="en-US" dirty="0"/>
              <a:t>20</a:t>
            </a:r>
            <a:r>
              <a:rPr lang="ja-JP" altLang="en-US" dirty="0"/>
              <a:t>分</a:t>
            </a:r>
            <a:endParaRPr lang="en-US" altLang="ja-JP" dirty="0"/>
          </a:p>
          <a:p>
            <a:pPr marL="0" indent="0"/>
            <a:r>
              <a:rPr lang="en-US" dirty="0"/>
              <a:t>Activity</a:t>
            </a:r>
            <a:r>
              <a:rPr lang="ja-JP" altLang="en-US" dirty="0"/>
              <a:t>③　   </a:t>
            </a:r>
            <a:r>
              <a:rPr lang="en-US" altLang="ja-JP" dirty="0"/>
              <a:t>15</a:t>
            </a:r>
            <a:r>
              <a:rPr lang="ja-JP" altLang="en-US" dirty="0"/>
              <a:t>分</a:t>
            </a:r>
            <a:endParaRPr lang="en-US" altLang="ja-JP" dirty="0"/>
          </a:p>
          <a:p>
            <a:pPr marL="0" indent="0"/>
            <a:r>
              <a:rPr lang="en-US" dirty="0"/>
              <a:t>Activity</a:t>
            </a:r>
            <a:r>
              <a:rPr lang="ja-JP" altLang="en-US" dirty="0"/>
              <a:t>④     </a:t>
            </a:r>
            <a:r>
              <a:rPr lang="en-US" altLang="ja-JP" dirty="0"/>
              <a:t>15</a:t>
            </a:r>
            <a:r>
              <a:rPr lang="ja-JP" altLang="en-US" dirty="0"/>
              <a:t>分</a:t>
            </a:r>
            <a:endParaRPr lang="en-US" altLang="ja-JP" dirty="0"/>
          </a:p>
          <a:p>
            <a:pPr marL="0" indent="0"/>
            <a:r>
              <a:rPr lang="en-US" dirty="0"/>
              <a:t>Reflection     </a:t>
            </a:r>
            <a:r>
              <a:rPr lang="ja-JP" altLang="en-US" dirty="0"/>
              <a:t>５分</a:t>
            </a:r>
            <a:endParaRPr dirty="0"/>
          </a:p>
        </p:txBody>
      </p:sp>
      <p:sp>
        <p:nvSpPr>
          <p:cNvPr id="627" name="Google Shape;627;p71:notes">
            <a:extLst>
              <a:ext uri="{FF2B5EF4-FFF2-40B4-BE49-F238E27FC236}">
                <a16:creationId xmlns:a16="http://schemas.microsoft.com/office/drawing/2014/main" id="{542E58D5-B8AA-20DD-6134-1FD07349E3E1}"/>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130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r>
              <a:rPr lang="en-US" altLang="ja-JP" dirty="0"/>
              <a:t>I want you to work on an long passage</a:t>
            </a:r>
            <a:r>
              <a:rPr lang="en-US" altLang="ja-JP" baseline="0" dirty="0"/>
              <a:t> comprehension. </a:t>
            </a:r>
          </a:p>
          <a:p>
            <a:pPr marL="0" indent="0"/>
            <a:r>
              <a:rPr lang="en-US" altLang="ja-JP" baseline="0" dirty="0"/>
              <a:t>You have 7 minutes to read and answer. </a:t>
            </a:r>
          </a:p>
          <a:p>
            <a:pPr marL="0" indent="0"/>
            <a:r>
              <a:rPr lang="en-US" altLang="ja-JP" baseline="0" dirty="0"/>
              <a:t>After that, I will explain the answer in 5 min. </a:t>
            </a:r>
            <a:endParaRPr lang="en-US" altLang="ja-JP" dirty="0"/>
          </a:p>
          <a:p>
            <a:pPr marL="0" indent="0"/>
            <a:r>
              <a:rPr lang="en-US" altLang="ja-JP" dirty="0"/>
              <a:t>If it is difficult to finish</a:t>
            </a:r>
            <a:r>
              <a:rPr lang="en-US" altLang="ja-JP" baseline="0" dirty="0"/>
              <a:t> answering, maybe you can check and underline where you think the answer is. </a:t>
            </a:r>
          </a:p>
          <a:p>
            <a:pPr marL="0" indent="0"/>
            <a:r>
              <a:rPr lang="ja-JP" altLang="en-US" baseline="0" dirty="0"/>
              <a:t>と言って、ここで、問題を配布する。</a:t>
            </a:r>
          </a:p>
          <a:p>
            <a:pPr marL="0" indent="0"/>
            <a:endParaRPr lang="ja-JP" altLang="en-US" baseline="0" dirty="0"/>
          </a:p>
          <a:p>
            <a:pPr marL="0" indent="0"/>
            <a:r>
              <a:rPr lang="en-US" altLang="ja-JP" baseline="0" dirty="0"/>
              <a:t>So you have 7 minutes.</a:t>
            </a:r>
            <a:r>
              <a:rPr lang="ja-JP" altLang="en-US" baseline="0" dirty="0"/>
              <a:t>時間計測開始。　→</a:t>
            </a:r>
            <a:r>
              <a:rPr lang="en-US" altLang="ja-JP" baseline="0" dirty="0"/>
              <a:t>6</a:t>
            </a:r>
            <a:r>
              <a:rPr lang="ja-JP" altLang="en-US" baseline="0" dirty="0"/>
              <a:t>分ころになって終わっていなそうであれば、</a:t>
            </a:r>
            <a:r>
              <a:rPr lang="en-US" altLang="ja-JP" baseline="0" dirty="0"/>
              <a:t>You have 3 more minutes.</a:t>
            </a:r>
            <a:r>
              <a:rPr lang="ja-JP" altLang="en-US" baseline="0" dirty="0"/>
              <a:t>と言って時間を３分追加する。</a:t>
            </a:r>
          </a:p>
          <a:p>
            <a:pPr marL="0" indent="0"/>
            <a:endParaRPr lang="ja-JP" altLang="en-US" baseline="0" dirty="0"/>
          </a:p>
          <a:p>
            <a:pPr marL="0" indent="0"/>
            <a:r>
              <a:rPr lang="en-US" altLang="ja-JP" baseline="0" dirty="0"/>
              <a:t>10</a:t>
            </a:r>
            <a:r>
              <a:rPr lang="ja-JP" altLang="en-US" baseline="0" dirty="0"/>
              <a:t>分経過したら、</a:t>
            </a:r>
            <a:r>
              <a:rPr lang="en-US" altLang="ja-JP" baseline="0" dirty="0"/>
              <a:t>OK you time is up. </a:t>
            </a:r>
          </a:p>
          <a:p>
            <a:pPr marL="0" indent="0"/>
            <a:r>
              <a:rPr lang="en-US" altLang="ja-JP" baseline="0" dirty="0"/>
              <a:t>I’ll explain now.  </a:t>
            </a:r>
            <a:endParaRPr lang="en-US" altLang="ja-JP" dirty="0"/>
          </a:p>
          <a:p>
            <a:pPr marL="0" indent="0"/>
            <a:endParaRPr dirty="0"/>
          </a:p>
        </p:txBody>
      </p:sp>
      <p:sp>
        <p:nvSpPr>
          <p:cNvPr id="357" name="Google Shape;357;p3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771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a:t>
            </a:r>
            <a:r>
              <a:rPr kumimoji="1" lang="en-US" altLang="ja-JP" baseline="0" dirty="0"/>
              <a:t> experience would lead them to becoming better workers back at the office.”, this part is related to the answer. </a:t>
            </a:r>
          </a:p>
          <a:p>
            <a:r>
              <a:rPr kumimoji="1" lang="en-US" altLang="ja-JP" dirty="0"/>
              <a:t>But the answer is not here. </a:t>
            </a:r>
            <a:endParaRPr kumimoji="1" lang="ja-JP" altLang="en-US" dirty="0"/>
          </a:p>
          <a:p>
            <a:endParaRPr kumimoji="1" lang="ja-JP" altLang="en-US"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41</a:t>
            </a:fld>
            <a:endParaRPr lang="en-US" sz="1200">
              <a:solidFill>
                <a:schemeClr val="dk1"/>
              </a:solidFill>
            </a:endParaRPr>
          </a:p>
        </p:txBody>
      </p:sp>
    </p:spTree>
    <p:extLst>
      <p:ext uri="{BB962C8B-B14F-4D97-AF65-F5344CB8AC3E}">
        <p14:creationId xmlns:p14="http://schemas.microsoft.com/office/powerpoint/2010/main" val="1595576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green</a:t>
            </a:r>
            <a:r>
              <a:rPr kumimoji="1" lang="en-US" altLang="ja-JP" baseline="0" dirty="0"/>
              <a:t> underlined parts, you already know the information from today’s lesson. For example, In Japan people can get 67% of salary for the first half a year. </a:t>
            </a:r>
          </a:p>
          <a:p>
            <a:r>
              <a:rPr kumimoji="1" lang="en-US" altLang="ja-JP" baseline="0" dirty="0"/>
              <a:t>Japan sets the goal, 30 % by 2025.  </a:t>
            </a:r>
            <a:endParaRPr kumimoji="1" lang="ja-JP" altLang="en-US" dirty="0"/>
          </a:p>
          <a:p>
            <a:endParaRPr kumimoji="1" lang="ja-JP" altLang="en-US"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42</a:t>
            </a:fld>
            <a:endParaRPr lang="en-US" sz="1200">
              <a:solidFill>
                <a:schemeClr val="dk1"/>
              </a:solidFill>
            </a:endParaRPr>
          </a:p>
        </p:txBody>
      </p:sp>
    </p:spTree>
    <p:extLst>
      <p:ext uri="{BB962C8B-B14F-4D97-AF65-F5344CB8AC3E}">
        <p14:creationId xmlns:p14="http://schemas.microsoft.com/office/powerpoint/2010/main" val="2721001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dirty="0"/>
              <a:t>Here, also, In Sweden,</a:t>
            </a:r>
            <a:r>
              <a:rPr kumimoji="1" lang="en-US" altLang="ja-JP" baseline="0" dirty="0"/>
              <a:t> parents have 480 days of parental leave. 90 days are only for father. </a:t>
            </a:r>
            <a:endParaRPr kumimoji="1" lang="ja-JP" altLang="en-US" dirty="0"/>
          </a:p>
          <a:p>
            <a:endParaRPr kumimoji="1" lang="ja-JP" altLang="en-US"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43</a:t>
            </a:fld>
            <a:endParaRPr lang="en-US" sz="1200">
              <a:solidFill>
                <a:schemeClr val="dk1"/>
              </a:solidFill>
            </a:endParaRPr>
          </a:p>
        </p:txBody>
      </p:sp>
    </p:spTree>
    <p:extLst>
      <p:ext uri="{BB962C8B-B14F-4D97-AF65-F5344CB8AC3E}">
        <p14:creationId xmlns:p14="http://schemas.microsoft.com/office/powerpoint/2010/main" val="3403247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where</a:t>
            </a:r>
            <a:r>
              <a:rPr kumimoji="1" lang="en-US" altLang="ja-JP" baseline="0" dirty="0"/>
              <a:t> the answer is. The author asks why? And then answers because. </a:t>
            </a:r>
            <a:r>
              <a:rPr kumimoji="1" lang="ja-JP" altLang="en-US" baseline="0" dirty="0"/>
              <a:t>と言って赤線部分を早口で読み上げる。</a:t>
            </a:r>
            <a:endParaRPr kumimoji="1" lang="en-US" altLang="ja-JP" baseline="0"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44</a:t>
            </a:fld>
            <a:endParaRPr lang="en-US" sz="1200">
              <a:solidFill>
                <a:schemeClr val="dk1"/>
              </a:solidFill>
            </a:endParaRPr>
          </a:p>
        </p:txBody>
      </p:sp>
    </p:spTree>
    <p:extLst>
      <p:ext uri="{BB962C8B-B14F-4D97-AF65-F5344CB8AC3E}">
        <p14:creationId xmlns:p14="http://schemas.microsoft.com/office/powerpoint/2010/main" val="4168690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45</a:t>
            </a:fld>
            <a:endParaRPr lang="en-US" sz="1200">
              <a:solidFill>
                <a:schemeClr val="dk1"/>
              </a:solidFill>
            </a:endParaRPr>
          </a:p>
        </p:txBody>
      </p:sp>
    </p:spTree>
    <p:extLst>
      <p:ext uri="{BB962C8B-B14F-4D97-AF65-F5344CB8AC3E}">
        <p14:creationId xmlns:p14="http://schemas.microsoft.com/office/powerpoint/2010/main" val="1453491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F419F28F-F7E0-672C-690A-896AF83A5A8A}"/>
            </a:ext>
          </a:extLst>
        </p:cNvPr>
        <p:cNvGrpSpPr/>
        <p:nvPr/>
      </p:nvGrpSpPr>
      <p:grpSpPr>
        <a:xfrm>
          <a:off x="0" y="0"/>
          <a:ext cx="0" cy="0"/>
          <a:chOff x="0" y="0"/>
          <a:chExt cx="0" cy="0"/>
        </a:xfrm>
      </p:grpSpPr>
      <p:sp>
        <p:nvSpPr>
          <p:cNvPr id="626" name="Google Shape;626;p71:notes">
            <a:extLst>
              <a:ext uri="{FF2B5EF4-FFF2-40B4-BE49-F238E27FC236}">
                <a16:creationId xmlns:a16="http://schemas.microsoft.com/office/drawing/2014/main" id="{238CC896-39D7-184B-B10D-30865914DCC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15" tIns="45695" rIns="91415" bIns="45695" anchor="t" anchorCtr="0">
            <a:noAutofit/>
          </a:bodyPr>
          <a:lstStyle/>
          <a:p>
            <a:pPr marL="0" indent="0"/>
            <a:endParaRPr dirty="0"/>
          </a:p>
        </p:txBody>
      </p:sp>
      <p:sp>
        <p:nvSpPr>
          <p:cNvPr id="627" name="Google Shape;627;p71:notes">
            <a:extLst>
              <a:ext uri="{FF2B5EF4-FFF2-40B4-BE49-F238E27FC236}">
                <a16:creationId xmlns:a16="http://schemas.microsoft.com/office/drawing/2014/main" id="{BF31EB12-04D9-4C39-FF49-5779CA231F8B}"/>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1833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c532927ef_0_0: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fc532927ef_0_0:notes"/>
          <p:cNvSpPr txBox="1">
            <a:spLocks noGrp="1"/>
          </p:cNvSpPr>
          <p:nvPr>
            <p:ph type="body" idx="1"/>
          </p:nvPr>
        </p:nvSpPr>
        <p:spPr>
          <a:xfrm>
            <a:off x="685800" y="4400551"/>
            <a:ext cx="5486400" cy="3600600"/>
          </a:xfrm>
          <a:prstGeom prst="rect">
            <a:avLst/>
          </a:prstGeom>
        </p:spPr>
        <p:txBody>
          <a:bodyPr spcFirstLastPara="1" wrap="square" lIns="91421" tIns="45698" rIns="91421" bIns="45698" anchor="t" anchorCtr="0">
            <a:noAutofit/>
          </a:bodyPr>
          <a:lstStyle/>
          <a:p>
            <a:pPr marL="0" indent="0"/>
            <a:r>
              <a:rPr lang="ja-JP" altLang="en-US" dirty="0"/>
              <a:t>第３回のプログラムどうでしたか？</a:t>
            </a:r>
          </a:p>
          <a:p>
            <a:pPr marL="0" indent="0"/>
            <a:r>
              <a:rPr lang="ja-JP" altLang="en-US" dirty="0"/>
              <a:t>今日は、ちょっと難しい社会的な問題で、データにもたくさん目を通しましたし、ディスカッションも簡単ではなかったかもしれません。</a:t>
            </a:r>
          </a:p>
          <a:p>
            <a:pPr marL="0" indent="0"/>
            <a:r>
              <a:rPr lang="ja-JP" altLang="en-US" dirty="0"/>
              <a:t>しかし、前半に入れた背景知識がありましたので、少しは、　読みやすかったと思います。</a:t>
            </a:r>
          </a:p>
          <a:p>
            <a:pPr marL="0" indent="0"/>
            <a:r>
              <a:rPr lang="ja-JP" altLang="en-US" dirty="0"/>
              <a:t>やはり、背景知識って大切です。また、単語力があれば、背景知識が少なくても、大学入試問題でも、結構読めますよ。</a:t>
            </a:r>
          </a:p>
          <a:p>
            <a:pPr marL="0" indent="0"/>
            <a:endParaRPr lang="en-US" altLang="ja-JP" dirty="0"/>
          </a:p>
          <a:p>
            <a:pPr marL="0" indent="0"/>
            <a:r>
              <a:rPr lang="ja-JP" altLang="en-US" dirty="0"/>
              <a:t>また、私は、失敗をした時が、人間が一番、学ぶと思うんです。</a:t>
            </a:r>
            <a:endParaRPr lang="en-US" altLang="ja-JP" dirty="0"/>
          </a:p>
          <a:p>
            <a:pPr marL="0" indent="0"/>
            <a:r>
              <a:rPr lang="ja-JP" altLang="en-US" dirty="0"/>
              <a:t>これからも色んな試練などもあると思いますが、それも全て、自分を成長させて、人生を豊かなものにしてくれるスパイスだと思って、すてきな人生をデザインして下さい。</a:t>
            </a:r>
            <a:endParaRPr lang="en-US" altLang="ja-JP" dirty="0"/>
          </a:p>
          <a:p>
            <a:pPr marL="0" indent="0"/>
            <a:endParaRPr lang="ja-JP" altLang="en-US" dirty="0"/>
          </a:p>
          <a:p>
            <a:pPr marL="0" indent="0"/>
            <a:r>
              <a:rPr lang="en-US" altLang="ja-JP" dirty="0"/>
              <a:t>What do you want your future to be?” </a:t>
            </a:r>
          </a:p>
          <a:p>
            <a:pPr marL="0" indent="0"/>
            <a:r>
              <a:rPr lang="en-US" altLang="ja-JP" dirty="0"/>
              <a:t>You are</a:t>
            </a:r>
            <a:r>
              <a:rPr lang="en-US" altLang="ja-JP" baseline="0" dirty="0"/>
              <a:t> always free to make any choice, you can get married or single, you can have children, or no children. </a:t>
            </a:r>
          </a:p>
          <a:p>
            <a:pPr marL="0" indent="0"/>
            <a:r>
              <a:rPr lang="en-US" altLang="ja-JP" baseline="0" dirty="0"/>
              <a:t>You can try anything. </a:t>
            </a:r>
          </a:p>
          <a:p>
            <a:pPr marL="0" indent="0"/>
            <a:r>
              <a:rPr lang="en-US" altLang="ja-JP" baseline="0" dirty="0"/>
              <a:t>Your life is only once. So I want you to have a great life with passion</a:t>
            </a:r>
            <a:r>
              <a:rPr lang="ja-JP" altLang="en-US" baseline="0" dirty="0"/>
              <a:t>（と言いながら、こぶしで胸をたたくジェスチャーをする。）</a:t>
            </a:r>
            <a:r>
              <a:rPr lang="en-US" altLang="ja-JP" baseline="0" dirty="0"/>
              <a:t>in your heart. </a:t>
            </a:r>
            <a:endParaRPr lang="ja-JP" altLang="en-US" dirty="0"/>
          </a:p>
          <a:p>
            <a:pPr marL="0" indent="0"/>
            <a:endParaRPr lang="en-US" altLang="ja-JP" dirty="0"/>
          </a:p>
          <a:p>
            <a:pPr marL="0" indent="0"/>
            <a:r>
              <a:rPr lang="en-US" altLang="ja-JP" dirty="0"/>
              <a:t>Thank</a:t>
            </a:r>
            <a:r>
              <a:rPr lang="en-US" altLang="ja-JP" baseline="0" dirty="0"/>
              <a:t> you for coming today! </a:t>
            </a:r>
            <a:endParaRPr lang="ja-JP" altLang="en-US" dirty="0"/>
          </a:p>
        </p:txBody>
      </p:sp>
      <p:sp>
        <p:nvSpPr>
          <p:cNvPr id="365" name="Google Shape;365;g2fc532927ef_0_0:notes"/>
          <p:cNvSpPr txBox="1">
            <a:spLocks noGrp="1"/>
          </p:cNvSpPr>
          <p:nvPr>
            <p:ph type="sldNum" idx="12"/>
          </p:nvPr>
        </p:nvSpPr>
        <p:spPr>
          <a:xfrm>
            <a:off x="3884614" y="8685213"/>
            <a:ext cx="2971800" cy="458700"/>
          </a:xfrm>
          <a:prstGeom prst="rect">
            <a:avLst/>
          </a:prstGeom>
        </p:spPr>
        <p:txBody>
          <a:bodyPr spcFirstLastPara="1" wrap="square" lIns="91421" tIns="45698" rIns="91421" bIns="45698" anchor="b" anchorCtr="0">
            <a:noAutofit/>
          </a:bodyPr>
          <a:lstStyle/>
          <a:p>
            <a:pPr algn="r"/>
            <a:fld id="{00000000-1234-1234-1234-123412341234}" type="slidenum">
              <a:rPr lang="en-US"/>
              <a:pPr algn="r"/>
              <a:t>47</a:t>
            </a:fld>
            <a:endParaRPr/>
          </a:p>
        </p:txBody>
      </p:sp>
    </p:spTree>
    <p:extLst>
      <p:ext uri="{BB962C8B-B14F-4D97-AF65-F5344CB8AC3E}">
        <p14:creationId xmlns:p14="http://schemas.microsoft.com/office/powerpoint/2010/main" val="418588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buClr>
                <a:schemeClr val="dk1"/>
              </a:buClr>
              <a:buSzPts val="1100"/>
            </a:pPr>
            <a:r>
              <a:rPr lang="ja-JP" altLang="en-US" dirty="0"/>
              <a:t>中村→</a:t>
            </a:r>
            <a:r>
              <a:rPr lang="en-US" dirty="0"/>
              <a:t>By the way, I want to give you a small quiz. Does anybody know what maternity leave means? Please talk in pair. </a:t>
            </a:r>
          </a:p>
          <a:p>
            <a:pPr marL="0" indent="0">
              <a:buClr>
                <a:schemeClr val="dk1"/>
              </a:buClr>
              <a:buSzPts val="1100"/>
            </a:pPr>
            <a:r>
              <a:rPr lang="ja-JP" altLang="en-US" dirty="0"/>
              <a:t>～生徒に考えさせた後～　　</a:t>
            </a:r>
            <a:r>
              <a:rPr lang="en-US" altLang="ja-JP" dirty="0"/>
              <a:t>Yes. Maternity leave is holidays that mothers can take when having a baby.</a:t>
            </a:r>
            <a:endParaRPr lang="en-US" dirty="0"/>
          </a:p>
          <a:p>
            <a:pPr marL="0" indent="0"/>
            <a:endParaRPr dirty="0"/>
          </a:p>
        </p:txBody>
      </p:sp>
      <p:sp>
        <p:nvSpPr>
          <p:cNvPr id="87" name="Google Shape;87;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buClr>
                <a:schemeClr val="dk1"/>
              </a:buClr>
              <a:buSzPts val="1100"/>
            </a:pPr>
            <a:r>
              <a:rPr lang="en-US" dirty="0"/>
              <a:t>How about this one? Do you know what paternity leave means? </a:t>
            </a:r>
          </a:p>
          <a:p>
            <a:pPr marL="0" indent="0">
              <a:buClr>
                <a:schemeClr val="dk1"/>
              </a:buClr>
              <a:buSzPts val="1100"/>
            </a:pPr>
            <a:r>
              <a:rPr lang="ja-JP" altLang="en-US" dirty="0"/>
              <a:t>～生徒に考えさせた後～　　</a:t>
            </a:r>
            <a:r>
              <a:rPr lang="en-US" altLang="ja-JP" dirty="0"/>
              <a:t>Yes. Paternity leave is holidays that fathers can take when having a baby.</a:t>
            </a:r>
          </a:p>
          <a:p>
            <a:pPr marL="0" indent="0"/>
            <a:endParaRPr dirty="0"/>
          </a:p>
        </p:txBody>
      </p:sp>
      <p:sp>
        <p:nvSpPr>
          <p:cNvPr id="87" name="Google Shape;87;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49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also use ‘parental leave’ or ‘childcare leave’ for </a:t>
            </a:r>
            <a:r>
              <a:rPr kumimoji="1" lang="ja-JP" altLang="en-US" dirty="0"/>
              <a:t>「育休」</a:t>
            </a:r>
            <a:r>
              <a:rPr kumimoji="1" lang="en-US" altLang="ja-JP" dirty="0"/>
              <a:t>.</a:t>
            </a:r>
            <a:r>
              <a:rPr kumimoji="1" lang="ja-JP" altLang="en-US" dirty="0"/>
              <a:t>　</a:t>
            </a:r>
            <a:endParaRPr kumimoji="1" lang="en-US" altLang="ja-JP" dirty="0"/>
          </a:p>
          <a:p>
            <a:r>
              <a:rPr kumimoji="1" lang="en-US" altLang="ja-JP" dirty="0"/>
              <a:t>These</a:t>
            </a:r>
            <a:r>
              <a:rPr kumimoji="1" lang="en-US" altLang="ja-JP" baseline="0" dirty="0"/>
              <a:t> words do not mention gender, so you don’t have to think about it when we use them.</a:t>
            </a:r>
            <a:endParaRPr kumimoji="1" lang="ja-JP" altLang="en-US" dirty="0"/>
          </a:p>
        </p:txBody>
      </p:sp>
      <p:sp>
        <p:nvSpPr>
          <p:cNvPr id="4" name="スライド番号プレースホルダー 3"/>
          <p:cNvSpPr>
            <a:spLocks noGrp="1"/>
          </p:cNvSpPr>
          <p:nvPr>
            <p:ph type="sldNum" idx="10"/>
          </p:nvPr>
        </p:nvSpPr>
        <p:spPr/>
        <p:txBody>
          <a:bodyPr/>
          <a:lstStyle/>
          <a:p>
            <a:pPr algn="r"/>
            <a:fld id="{00000000-1234-1234-1234-123412341234}" type="slidenum">
              <a:rPr lang="en-US" sz="1200">
                <a:solidFill>
                  <a:schemeClr val="dk1"/>
                </a:solidFill>
              </a:rPr>
              <a:pPr algn="r"/>
              <a:t>7</a:t>
            </a:fld>
            <a:endParaRPr lang="en-US" sz="1200" dirty="0">
              <a:solidFill>
                <a:schemeClr val="dk1"/>
              </a:solidFill>
            </a:endParaRPr>
          </a:p>
        </p:txBody>
      </p:sp>
    </p:spTree>
    <p:extLst>
      <p:ext uri="{BB962C8B-B14F-4D97-AF65-F5344CB8AC3E}">
        <p14:creationId xmlns:p14="http://schemas.microsoft.com/office/powerpoint/2010/main" val="18754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1" tIns="45698" rIns="91421" bIns="45698" anchor="t" anchorCtr="0">
            <a:noAutofit/>
          </a:bodyPr>
          <a:lstStyle/>
          <a:p>
            <a:pPr marL="0" indent="0"/>
            <a:endParaRPr dirty="0"/>
          </a:p>
        </p:txBody>
      </p:sp>
      <p:sp>
        <p:nvSpPr>
          <p:cNvPr id="87" name="Google Shape;87;p4: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1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1" tIns="91421" rIns="91421" bIns="91421" anchor="t" anchorCtr="0">
            <a:noAutofit/>
          </a:bodyPr>
          <a:lstStyle/>
          <a:p>
            <a:pPr marL="0" indent="0">
              <a:buClr>
                <a:schemeClr val="dk1"/>
              </a:buClr>
              <a:buSzPts val="1200"/>
            </a:pPr>
            <a:r>
              <a:rPr lang="en-US" altLang="ja-JP" dirty="0"/>
              <a:t>Please watch the</a:t>
            </a:r>
            <a:r>
              <a:rPr lang="ja-JP" altLang="en-US" dirty="0"/>
              <a:t> </a:t>
            </a:r>
            <a:r>
              <a:rPr lang="en-US" altLang="ja-JP" dirty="0"/>
              <a:t>video and guess what they are talking about. </a:t>
            </a:r>
          </a:p>
          <a:p>
            <a:pPr marL="0" indent="0">
              <a:buClr>
                <a:schemeClr val="dk1"/>
              </a:buClr>
              <a:buSzPts val="1200"/>
            </a:pPr>
            <a:r>
              <a:rPr lang="en-US" dirty="0"/>
              <a:t>First, you’ll watch without subtitle. Second time, with subtitle. </a:t>
            </a:r>
          </a:p>
          <a:p>
            <a:pPr marL="0" indent="0">
              <a:buClr>
                <a:schemeClr val="dk1"/>
              </a:buClr>
              <a:buSzPts val="1200"/>
            </a:pPr>
            <a:endParaRPr lang="en-US" dirty="0"/>
          </a:p>
          <a:p>
            <a:pPr marL="0" indent="0">
              <a:buClr>
                <a:schemeClr val="dk1"/>
              </a:buClr>
              <a:buSzPts val="1200"/>
            </a:pPr>
            <a:r>
              <a:rPr lang="ja-JP" altLang="en-US" dirty="0"/>
              <a:t>一回目を流す。そのあとで、「</a:t>
            </a:r>
            <a:r>
              <a:rPr lang="en-US" altLang="ja-JP" dirty="0"/>
              <a:t>OK. Let’s talk in pair in English. What is the story about?” </a:t>
            </a:r>
            <a:r>
              <a:rPr lang="ja-JP" altLang="en-US" dirty="0"/>
              <a:t>ペアで話させる。</a:t>
            </a:r>
            <a:endParaRPr lang="en-US" altLang="ja-JP" dirty="0"/>
          </a:p>
          <a:p>
            <a:pPr marL="0" indent="0">
              <a:buClr>
                <a:schemeClr val="dk1"/>
              </a:buClr>
              <a:buSzPts val="1200"/>
            </a:pPr>
            <a:endParaRPr lang="en-US" dirty="0"/>
          </a:p>
          <a:p>
            <a:pPr marL="0" indent="0">
              <a:buClr>
                <a:schemeClr val="dk1"/>
              </a:buClr>
              <a:buSzPts val="1200"/>
            </a:pPr>
            <a:r>
              <a:rPr lang="ja-JP" altLang="en-US" dirty="0"/>
              <a:t>二回目を流す。そのあとで、「</a:t>
            </a:r>
            <a:r>
              <a:rPr lang="en-US" altLang="ja-JP" dirty="0"/>
              <a:t>OK. Let’s share what the story is about. Talk in English.”   </a:t>
            </a:r>
            <a:r>
              <a:rPr lang="ja-JP" altLang="en-US" dirty="0"/>
              <a:t>途中で、</a:t>
            </a:r>
            <a:r>
              <a:rPr lang="en-US" altLang="ja-JP" dirty="0"/>
              <a:t>”If you cannot express in English, you may use Japanese.”</a:t>
            </a:r>
          </a:p>
          <a:p>
            <a:pPr marL="0" indent="0">
              <a:buClr>
                <a:schemeClr val="dk1"/>
              </a:buClr>
              <a:buSzPts val="12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9"/>
        <p:cNvGrpSpPr/>
        <p:nvPr/>
      </p:nvGrpSpPr>
      <p:grpSpPr>
        <a:xfrm>
          <a:off x="0" y="0"/>
          <a:ext cx="0" cy="0"/>
          <a:chOff x="0" y="0"/>
          <a:chExt cx="0" cy="0"/>
        </a:xfrm>
      </p:grpSpPr>
      <p:sp>
        <p:nvSpPr>
          <p:cNvPr id="20" name="Google Shape;20;p40"/>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1" name="Google Shape;21;p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0"/>
          <p:cNvSpPr txBox="1">
            <a:spLocks noGrp="1"/>
          </p:cNvSpPr>
          <p:nvPr>
            <p:ph type="sldNum" idx="12"/>
          </p:nvPr>
        </p:nvSpPr>
        <p:spPr>
          <a:xfrm>
            <a:off x="11320333" y="82500"/>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00"/>
              <a:buFont typeface="Lato"/>
              <a:buNone/>
              <a:defRPr/>
            </a:lvl1pPr>
            <a:lvl2pPr marL="0" lvl="1" indent="0" algn="r">
              <a:buClr>
                <a:schemeClr val="dk2"/>
              </a:buClr>
              <a:buSzPts val="1300"/>
              <a:buFont typeface="Lato"/>
              <a:buNone/>
              <a:defRPr/>
            </a:lvl2pPr>
            <a:lvl3pPr marL="0" lvl="2" indent="0" algn="r">
              <a:buClr>
                <a:schemeClr val="dk2"/>
              </a:buClr>
              <a:buSzPts val="1300"/>
              <a:buFont typeface="Lato"/>
              <a:buNone/>
              <a:defRPr/>
            </a:lvl3pPr>
            <a:lvl4pPr marL="0" lvl="3" indent="0" algn="r">
              <a:buClr>
                <a:schemeClr val="dk2"/>
              </a:buClr>
              <a:buSzPts val="1300"/>
              <a:buFont typeface="Lato"/>
              <a:buNone/>
              <a:defRPr/>
            </a:lvl4pPr>
            <a:lvl5pPr marL="0" lvl="4" indent="0" algn="r">
              <a:buClr>
                <a:schemeClr val="dk2"/>
              </a:buClr>
              <a:buSzPts val="1300"/>
              <a:buFont typeface="Lato"/>
              <a:buNone/>
              <a:defRPr/>
            </a:lvl5pPr>
            <a:lvl6pPr marL="0" lvl="5" indent="0" algn="r">
              <a:buClr>
                <a:schemeClr val="dk2"/>
              </a:buClr>
              <a:buSzPts val="1300"/>
              <a:buFont typeface="Lato"/>
              <a:buNone/>
              <a:defRPr/>
            </a:lvl6pPr>
            <a:lvl7pPr marL="0" lvl="6" indent="0" algn="r">
              <a:buClr>
                <a:schemeClr val="dk2"/>
              </a:buClr>
              <a:buSzPts val="1300"/>
              <a:buFont typeface="Lato"/>
              <a:buNone/>
              <a:defRPr/>
            </a:lvl7pPr>
            <a:lvl8pPr marL="0" lvl="7" indent="0" algn="r">
              <a:buClr>
                <a:schemeClr val="dk2"/>
              </a:buClr>
              <a:buSzPts val="1300"/>
              <a:buFont typeface="Lato"/>
              <a:buNone/>
              <a:defRPr/>
            </a:lvl8pPr>
            <a:lvl9pPr marL="0" lvl="8" indent="0" algn="r">
              <a:buClr>
                <a:schemeClr val="dk2"/>
              </a:buClr>
              <a:buSzPts val="1300"/>
              <a:buFont typeface="Lato"/>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2"/>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a:solidFill>
                  <a:schemeClr val="dk2"/>
                </a:solidFill>
                <a:latin typeface="Lato"/>
                <a:ea typeface="Lato"/>
                <a:cs typeface="Lato"/>
                <a:sym typeface="Lato"/>
              </a:defRPr>
            </a:lvl1pPr>
            <a:lvl2pPr marL="0" lvl="1" indent="0" algn="r">
              <a:buClr>
                <a:schemeClr val="dk2"/>
              </a:buClr>
              <a:buSzPts val="1333"/>
              <a:buFont typeface="Lato"/>
              <a:buNone/>
              <a:defRPr sz="1333">
                <a:solidFill>
                  <a:schemeClr val="dk2"/>
                </a:solidFill>
                <a:latin typeface="Lato"/>
                <a:ea typeface="Lato"/>
                <a:cs typeface="Lato"/>
                <a:sym typeface="Lato"/>
              </a:defRPr>
            </a:lvl2pPr>
            <a:lvl3pPr marL="0" lvl="2" indent="0" algn="r">
              <a:buClr>
                <a:schemeClr val="dk2"/>
              </a:buClr>
              <a:buSzPts val="1333"/>
              <a:buFont typeface="Lato"/>
              <a:buNone/>
              <a:defRPr sz="1333">
                <a:solidFill>
                  <a:schemeClr val="dk2"/>
                </a:solidFill>
                <a:latin typeface="Lato"/>
                <a:ea typeface="Lato"/>
                <a:cs typeface="Lato"/>
                <a:sym typeface="Lato"/>
              </a:defRPr>
            </a:lvl3pPr>
            <a:lvl4pPr marL="0" lvl="3" indent="0" algn="r">
              <a:buClr>
                <a:schemeClr val="dk2"/>
              </a:buClr>
              <a:buSzPts val="1333"/>
              <a:buFont typeface="Lato"/>
              <a:buNone/>
              <a:defRPr sz="1333">
                <a:solidFill>
                  <a:schemeClr val="dk2"/>
                </a:solidFill>
                <a:latin typeface="Lato"/>
                <a:ea typeface="Lato"/>
                <a:cs typeface="Lato"/>
                <a:sym typeface="Lato"/>
              </a:defRPr>
            </a:lvl4pPr>
            <a:lvl5pPr marL="0" lvl="4" indent="0" algn="r">
              <a:buClr>
                <a:schemeClr val="dk2"/>
              </a:buClr>
              <a:buSzPts val="1333"/>
              <a:buFont typeface="Lato"/>
              <a:buNone/>
              <a:defRPr sz="1333">
                <a:solidFill>
                  <a:schemeClr val="dk2"/>
                </a:solidFill>
                <a:latin typeface="Lato"/>
                <a:ea typeface="Lato"/>
                <a:cs typeface="Lato"/>
                <a:sym typeface="Lato"/>
              </a:defRPr>
            </a:lvl5pPr>
            <a:lvl6pPr marL="0" lvl="5" indent="0" algn="r">
              <a:buClr>
                <a:schemeClr val="dk2"/>
              </a:buClr>
              <a:buSzPts val="1333"/>
              <a:buFont typeface="Lato"/>
              <a:buNone/>
              <a:defRPr sz="1333">
                <a:solidFill>
                  <a:schemeClr val="dk2"/>
                </a:solidFill>
                <a:latin typeface="Lato"/>
                <a:ea typeface="Lato"/>
                <a:cs typeface="Lato"/>
                <a:sym typeface="Lato"/>
              </a:defRPr>
            </a:lvl6pPr>
            <a:lvl7pPr marL="0" lvl="6" indent="0" algn="r">
              <a:buClr>
                <a:schemeClr val="dk2"/>
              </a:buClr>
              <a:buSzPts val="1333"/>
              <a:buFont typeface="Lato"/>
              <a:buNone/>
              <a:defRPr sz="1333">
                <a:solidFill>
                  <a:schemeClr val="dk2"/>
                </a:solidFill>
                <a:latin typeface="Lato"/>
                <a:ea typeface="Lato"/>
                <a:cs typeface="Lato"/>
                <a:sym typeface="Lato"/>
              </a:defRPr>
            </a:lvl7pPr>
            <a:lvl8pPr marL="0" lvl="7" indent="0" algn="r">
              <a:buClr>
                <a:schemeClr val="dk2"/>
              </a:buClr>
              <a:buSzPts val="1333"/>
              <a:buFont typeface="Lato"/>
              <a:buNone/>
              <a:defRPr sz="1333">
                <a:solidFill>
                  <a:schemeClr val="dk2"/>
                </a:solidFill>
                <a:latin typeface="Lato"/>
                <a:ea typeface="Lato"/>
                <a:cs typeface="Lato"/>
                <a:sym typeface="Lato"/>
              </a:defRPr>
            </a:lvl8pPr>
            <a:lvl9pPr marL="0" lvl="8" indent="0" algn="r">
              <a:buClr>
                <a:schemeClr val="dk2"/>
              </a:buClr>
              <a:buSzPts val="1333"/>
              <a:buFont typeface="Lato"/>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497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679400" y="1898500"/>
            <a:ext cx="10833200" cy="2397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9pPr>
          </a:lstStyle>
          <a:p>
            <a:endParaRPr/>
          </a:p>
        </p:txBody>
      </p:sp>
      <p:sp>
        <p:nvSpPr>
          <p:cNvPr id="27" name="Google Shape;27;p4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lt1"/>
              </a:buClr>
              <a:buSzPts val="1333"/>
              <a:buFont typeface="Lato"/>
              <a:buNone/>
              <a:defRPr sz="1333" b="0" i="0" u="none" strike="noStrike" cap="none">
                <a:solidFill>
                  <a:schemeClr val="lt1"/>
                </a:solidFill>
                <a:latin typeface="Lato"/>
                <a:ea typeface="Lato"/>
                <a:cs typeface="Lato"/>
                <a:sym typeface="Lato"/>
              </a:defRPr>
            </a:lvl1pPr>
            <a:lvl2pPr marL="0" lvl="1" indent="0" algn="r">
              <a:buClr>
                <a:schemeClr val="lt1"/>
              </a:buClr>
              <a:buSzPts val="1333"/>
              <a:buFont typeface="Lato"/>
              <a:buNone/>
              <a:defRPr sz="1333" b="0" i="0" u="none" strike="noStrike" cap="none">
                <a:solidFill>
                  <a:schemeClr val="lt1"/>
                </a:solidFill>
                <a:latin typeface="Lato"/>
                <a:ea typeface="Lato"/>
                <a:cs typeface="Lato"/>
                <a:sym typeface="Lato"/>
              </a:defRPr>
            </a:lvl2pPr>
            <a:lvl3pPr marL="0" lvl="2" indent="0" algn="r">
              <a:buClr>
                <a:schemeClr val="lt1"/>
              </a:buClr>
              <a:buSzPts val="1333"/>
              <a:buFont typeface="Lato"/>
              <a:buNone/>
              <a:defRPr sz="1333" b="0" i="0" u="none" strike="noStrike" cap="none">
                <a:solidFill>
                  <a:schemeClr val="lt1"/>
                </a:solidFill>
                <a:latin typeface="Lato"/>
                <a:ea typeface="Lato"/>
                <a:cs typeface="Lato"/>
                <a:sym typeface="Lato"/>
              </a:defRPr>
            </a:lvl3pPr>
            <a:lvl4pPr marL="0" lvl="3" indent="0" algn="r">
              <a:buClr>
                <a:schemeClr val="lt1"/>
              </a:buClr>
              <a:buSzPts val="1333"/>
              <a:buFont typeface="Lato"/>
              <a:buNone/>
              <a:defRPr sz="1333" b="0" i="0" u="none" strike="noStrike" cap="none">
                <a:solidFill>
                  <a:schemeClr val="lt1"/>
                </a:solidFill>
                <a:latin typeface="Lato"/>
                <a:ea typeface="Lato"/>
                <a:cs typeface="Lato"/>
                <a:sym typeface="Lato"/>
              </a:defRPr>
            </a:lvl4pPr>
            <a:lvl5pPr marL="0" lvl="4" indent="0" algn="r">
              <a:buClr>
                <a:schemeClr val="lt1"/>
              </a:buClr>
              <a:buSzPts val="1333"/>
              <a:buFont typeface="Lato"/>
              <a:buNone/>
              <a:defRPr sz="1333" b="0" i="0" u="none" strike="noStrike" cap="none">
                <a:solidFill>
                  <a:schemeClr val="lt1"/>
                </a:solidFill>
                <a:latin typeface="Lato"/>
                <a:ea typeface="Lato"/>
                <a:cs typeface="Lato"/>
                <a:sym typeface="Lato"/>
              </a:defRPr>
            </a:lvl5pPr>
            <a:lvl6pPr marL="0" lvl="5" indent="0" algn="r">
              <a:buClr>
                <a:schemeClr val="lt1"/>
              </a:buClr>
              <a:buSzPts val="1333"/>
              <a:buFont typeface="Lato"/>
              <a:buNone/>
              <a:defRPr sz="1333" b="0" i="0" u="none" strike="noStrike" cap="none">
                <a:solidFill>
                  <a:schemeClr val="lt1"/>
                </a:solidFill>
                <a:latin typeface="Lato"/>
                <a:ea typeface="Lato"/>
                <a:cs typeface="Lato"/>
                <a:sym typeface="Lato"/>
              </a:defRPr>
            </a:lvl6pPr>
            <a:lvl7pPr marL="0" lvl="6" indent="0" algn="r">
              <a:buClr>
                <a:schemeClr val="lt1"/>
              </a:buClr>
              <a:buSzPts val="1333"/>
              <a:buFont typeface="Lato"/>
              <a:buNone/>
              <a:defRPr sz="1333" b="0" i="0" u="none" strike="noStrike" cap="none">
                <a:solidFill>
                  <a:schemeClr val="lt1"/>
                </a:solidFill>
                <a:latin typeface="Lato"/>
                <a:ea typeface="Lato"/>
                <a:cs typeface="Lato"/>
                <a:sym typeface="Lato"/>
              </a:defRPr>
            </a:lvl7pPr>
            <a:lvl8pPr marL="0" lvl="7" indent="0" algn="r">
              <a:buClr>
                <a:schemeClr val="lt1"/>
              </a:buClr>
              <a:buSzPts val="1333"/>
              <a:buFont typeface="Lato"/>
              <a:buNone/>
              <a:defRPr sz="1333" b="0" i="0" u="none" strike="noStrike" cap="none">
                <a:solidFill>
                  <a:schemeClr val="lt1"/>
                </a:solidFill>
                <a:latin typeface="Lato"/>
                <a:ea typeface="Lato"/>
                <a:cs typeface="Lato"/>
                <a:sym typeface="Lato"/>
              </a:defRPr>
            </a:lvl8pPr>
            <a:lvl9pPr marL="0" lvl="8" indent="0" algn="r">
              <a:buClr>
                <a:schemeClr val="lt1"/>
              </a:buClr>
              <a:buSzPts val="1333"/>
              <a:buFont typeface="Lato"/>
              <a:buNone/>
              <a:defRPr sz="1333"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496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5017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338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77567631"/>
      </p:ext>
    </p:extLst>
  </p:cSld>
  <p:clrMapOvr>
    <a:overrideClrMapping bg1="dk1" tx1="lt1" bg2="dk2" tx2="lt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12607598"/>
      </p:ext>
    </p:extLst>
  </p:cSld>
  <p:clrMapOvr>
    <a:masterClrMapping/>
  </p:clrMapOvr>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65764431"/>
      </p:ext>
    </p:extLst>
  </p:cSld>
  <p:clrMapOvr>
    <a:masterClrMapping/>
  </p:clrMapOvr>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19318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68887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4152992"/>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7" name="Google Shape;37;p44"/>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38" name="Google Shape;38;p44"/>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39" name="Google Shape;39;p44"/>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a:solidFill>
                  <a:schemeClr val="dk2"/>
                </a:solidFill>
                <a:latin typeface="Lato"/>
                <a:ea typeface="Lato"/>
                <a:cs typeface="Lato"/>
                <a:sym typeface="Lato"/>
              </a:defRPr>
            </a:lvl1pPr>
            <a:lvl2pPr marL="0" lvl="1" indent="0" algn="r">
              <a:buClr>
                <a:schemeClr val="dk2"/>
              </a:buClr>
              <a:buSzPts val="1333"/>
              <a:buFont typeface="Lato"/>
              <a:buNone/>
              <a:defRPr sz="1333">
                <a:solidFill>
                  <a:schemeClr val="dk2"/>
                </a:solidFill>
                <a:latin typeface="Lato"/>
                <a:ea typeface="Lato"/>
                <a:cs typeface="Lato"/>
                <a:sym typeface="Lato"/>
              </a:defRPr>
            </a:lvl2pPr>
            <a:lvl3pPr marL="0" lvl="2" indent="0" algn="r">
              <a:buClr>
                <a:schemeClr val="dk2"/>
              </a:buClr>
              <a:buSzPts val="1333"/>
              <a:buFont typeface="Lato"/>
              <a:buNone/>
              <a:defRPr sz="1333">
                <a:solidFill>
                  <a:schemeClr val="dk2"/>
                </a:solidFill>
                <a:latin typeface="Lato"/>
                <a:ea typeface="Lato"/>
                <a:cs typeface="Lato"/>
                <a:sym typeface="Lato"/>
              </a:defRPr>
            </a:lvl3pPr>
            <a:lvl4pPr marL="0" lvl="3" indent="0" algn="r">
              <a:buClr>
                <a:schemeClr val="dk2"/>
              </a:buClr>
              <a:buSzPts val="1333"/>
              <a:buFont typeface="Lato"/>
              <a:buNone/>
              <a:defRPr sz="1333">
                <a:solidFill>
                  <a:schemeClr val="dk2"/>
                </a:solidFill>
                <a:latin typeface="Lato"/>
                <a:ea typeface="Lato"/>
                <a:cs typeface="Lato"/>
                <a:sym typeface="Lato"/>
              </a:defRPr>
            </a:lvl4pPr>
            <a:lvl5pPr marL="0" lvl="4" indent="0" algn="r">
              <a:buClr>
                <a:schemeClr val="dk2"/>
              </a:buClr>
              <a:buSzPts val="1333"/>
              <a:buFont typeface="Lato"/>
              <a:buNone/>
              <a:defRPr sz="1333">
                <a:solidFill>
                  <a:schemeClr val="dk2"/>
                </a:solidFill>
                <a:latin typeface="Lato"/>
                <a:ea typeface="Lato"/>
                <a:cs typeface="Lato"/>
                <a:sym typeface="Lato"/>
              </a:defRPr>
            </a:lvl5pPr>
            <a:lvl6pPr marL="0" lvl="5" indent="0" algn="r">
              <a:buClr>
                <a:schemeClr val="dk2"/>
              </a:buClr>
              <a:buSzPts val="1333"/>
              <a:buFont typeface="Lato"/>
              <a:buNone/>
              <a:defRPr sz="1333">
                <a:solidFill>
                  <a:schemeClr val="dk2"/>
                </a:solidFill>
                <a:latin typeface="Lato"/>
                <a:ea typeface="Lato"/>
                <a:cs typeface="Lato"/>
                <a:sym typeface="Lato"/>
              </a:defRPr>
            </a:lvl6pPr>
            <a:lvl7pPr marL="0" lvl="6" indent="0" algn="r">
              <a:buClr>
                <a:schemeClr val="dk2"/>
              </a:buClr>
              <a:buSzPts val="1333"/>
              <a:buFont typeface="Lato"/>
              <a:buNone/>
              <a:defRPr sz="1333">
                <a:solidFill>
                  <a:schemeClr val="dk2"/>
                </a:solidFill>
                <a:latin typeface="Lato"/>
                <a:ea typeface="Lato"/>
                <a:cs typeface="Lato"/>
                <a:sym typeface="Lato"/>
              </a:defRPr>
            </a:lvl7pPr>
            <a:lvl8pPr marL="0" lvl="7" indent="0" algn="r">
              <a:buClr>
                <a:schemeClr val="dk2"/>
              </a:buClr>
              <a:buSzPts val="1333"/>
              <a:buFont typeface="Lato"/>
              <a:buNone/>
              <a:defRPr sz="1333">
                <a:solidFill>
                  <a:schemeClr val="dk2"/>
                </a:solidFill>
                <a:latin typeface="Lato"/>
                <a:ea typeface="Lato"/>
                <a:cs typeface="Lato"/>
                <a:sym typeface="Lato"/>
              </a:defRPr>
            </a:lvl8pPr>
            <a:lvl9pPr marL="0" lvl="8" indent="0" algn="r">
              <a:buClr>
                <a:schemeClr val="dk2"/>
              </a:buClr>
              <a:buSzPts val="1333"/>
              <a:buFont typeface="Lato"/>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974720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998217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372130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679400" y="1898500"/>
            <a:ext cx="10833200" cy="2397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9pPr>
          </a:lstStyle>
          <a:p>
            <a:endParaRPr/>
          </a:p>
        </p:txBody>
      </p:sp>
      <p:sp>
        <p:nvSpPr>
          <p:cNvPr id="27" name="Google Shape;27;p4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lt1"/>
              </a:buClr>
              <a:buSzPts val="1333"/>
              <a:buFont typeface="Lato"/>
              <a:buNone/>
              <a:defRPr sz="1333" b="0" i="0" u="none" strike="noStrike" cap="none">
                <a:solidFill>
                  <a:schemeClr val="lt1"/>
                </a:solidFill>
                <a:latin typeface="Lato"/>
                <a:ea typeface="Lato"/>
                <a:cs typeface="Lato"/>
                <a:sym typeface="Lato"/>
              </a:defRPr>
            </a:lvl1pPr>
            <a:lvl2pPr marL="0" lvl="1" indent="0" algn="r">
              <a:buClr>
                <a:schemeClr val="lt1"/>
              </a:buClr>
              <a:buSzPts val="1333"/>
              <a:buFont typeface="Lato"/>
              <a:buNone/>
              <a:defRPr sz="1333" b="0" i="0" u="none" strike="noStrike" cap="none">
                <a:solidFill>
                  <a:schemeClr val="lt1"/>
                </a:solidFill>
                <a:latin typeface="Lato"/>
                <a:ea typeface="Lato"/>
                <a:cs typeface="Lato"/>
                <a:sym typeface="Lato"/>
              </a:defRPr>
            </a:lvl2pPr>
            <a:lvl3pPr marL="0" lvl="2" indent="0" algn="r">
              <a:buClr>
                <a:schemeClr val="lt1"/>
              </a:buClr>
              <a:buSzPts val="1333"/>
              <a:buFont typeface="Lato"/>
              <a:buNone/>
              <a:defRPr sz="1333" b="0" i="0" u="none" strike="noStrike" cap="none">
                <a:solidFill>
                  <a:schemeClr val="lt1"/>
                </a:solidFill>
                <a:latin typeface="Lato"/>
                <a:ea typeface="Lato"/>
                <a:cs typeface="Lato"/>
                <a:sym typeface="Lato"/>
              </a:defRPr>
            </a:lvl3pPr>
            <a:lvl4pPr marL="0" lvl="3" indent="0" algn="r">
              <a:buClr>
                <a:schemeClr val="lt1"/>
              </a:buClr>
              <a:buSzPts val="1333"/>
              <a:buFont typeface="Lato"/>
              <a:buNone/>
              <a:defRPr sz="1333" b="0" i="0" u="none" strike="noStrike" cap="none">
                <a:solidFill>
                  <a:schemeClr val="lt1"/>
                </a:solidFill>
                <a:latin typeface="Lato"/>
                <a:ea typeface="Lato"/>
                <a:cs typeface="Lato"/>
                <a:sym typeface="Lato"/>
              </a:defRPr>
            </a:lvl4pPr>
            <a:lvl5pPr marL="0" lvl="4" indent="0" algn="r">
              <a:buClr>
                <a:schemeClr val="lt1"/>
              </a:buClr>
              <a:buSzPts val="1333"/>
              <a:buFont typeface="Lato"/>
              <a:buNone/>
              <a:defRPr sz="1333" b="0" i="0" u="none" strike="noStrike" cap="none">
                <a:solidFill>
                  <a:schemeClr val="lt1"/>
                </a:solidFill>
                <a:latin typeface="Lato"/>
                <a:ea typeface="Lato"/>
                <a:cs typeface="Lato"/>
                <a:sym typeface="Lato"/>
              </a:defRPr>
            </a:lvl5pPr>
            <a:lvl6pPr marL="0" lvl="5" indent="0" algn="r">
              <a:buClr>
                <a:schemeClr val="lt1"/>
              </a:buClr>
              <a:buSzPts val="1333"/>
              <a:buFont typeface="Lato"/>
              <a:buNone/>
              <a:defRPr sz="1333" b="0" i="0" u="none" strike="noStrike" cap="none">
                <a:solidFill>
                  <a:schemeClr val="lt1"/>
                </a:solidFill>
                <a:latin typeface="Lato"/>
                <a:ea typeface="Lato"/>
                <a:cs typeface="Lato"/>
                <a:sym typeface="Lato"/>
              </a:defRPr>
            </a:lvl6pPr>
            <a:lvl7pPr marL="0" lvl="6" indent="0" algn="r">
              <a:buClr>
                <a:schemeClr val="lt1"/>
              </a:buClr>
              <a:buSzPts val="1333"/>
              <a:buFont typeface="Lato"/>
              <a:buNone/>
              <a:defRPr sz="1333" b="0" i="0" u="none" strike="noStrike" cap="none">
                <a:solidFill>
                  <a:schemeClr val="lt1"/>
                </a:solidFill>
                <a:latin typeface="Lato"/>
                <a:ea typeface="Lato"/>
                <a:cs typeface="Lato"/>
                <a:sym typeface="Lato"/>
              </a:defRPr>
            </a:lvl7pPr>
            <a:lvl8pPr marL="0" lvl="7" indent="0" algn="r">
              <a:buClr>
                <a:schemeClr val="lt1"/>
              </a:buClr>
              <a:buSzPts val="1333"/>
              <a:buFont typeface="Lato"/>
              <a:buNone/>
              <a:defRPr sz="1333" b="0" i="0" u="none" strike="noStrike" cap="none">
                <a:solidFill>
                  <a:schemeClr val="lt1"/>
                </a:solidFill>
                <a:latin typeface="Lato"/>
                <a:ea typeface="Lato"/>
                <a:cs typeface="Lato"/>
                <a:sym typeface="Lato"/>
              </a:defRPr>
            </a:lvl8pPr>
            <a:lvl9pPr marL="0" lvl="8" indent="0" algn="r">
              <a:buClr>
                <a:schemeClr val="lt1"/>
              </a:buClr>
              <a:buSzPts val="1333"/>
              <a:buFont typeface="Lato"/>
              <a:buNone/>
              <a:defRPr sz="1333"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8776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261798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166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10867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561954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908164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69252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2" name="Google Shape;42;p45"/>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a:solidFill>
                  <a:schemeClr val="dk2"/>
                </a:solidFill>
                <a:latin typeface="Lato"/>
                <a:ea typeface="Lato"/>
                <a:cs typeface="Lato"/>
                <a:sym typeface="Lato"/>
              </a:defRPr>
            </a:lvl1pPr>
            <a:lvl2pPr marL="0" lvl="1" indent="0" algn="r">
              <a:buClr>
                <a:schemeClr val="dk2"/>
              </a:buClr>
              <a:buSzPts val="1333"/>
              <a:buFont typeface="Lato"/>
              <a:buNone/>
              <a:defRPr sz="1333">
                <a:solidFill>
                  <a:schemeClr val="dk2"/>
                </a:solidFill>
                <a:latin typeface="Lato"/>
                <a:ea typeface="Lato"/>
                <a:cs typeface="Lato"/>
                <a:sym typeface="Lato"/>
              </a:defRPr>
            </a:lvl2pPr>
            <a:lvl3pPr marL="0" lvl="2" indent="0" algn="r">
              <a:buClr>
                <a:schemeClr val="dk2"/>
              </a:buClr>
              <a:buSzPts val="1333"/>
              <a:buFont typeface="Lato"/>
              <a:buNone/>
              <a:defRPr sz="1333">
                <a:solidFill>
                  <a:schemeClr val="dk2"/>
                </a:solidFill>
                <a:latin typeface="Lato"/>
                <a:ea typeface="Lato"/>
                <a:cs typeface="Lato"/>
                <a:sym typeface="Lato"/>
              </a:defRPr>
            </a:lvl3pPr>
            <a:lvl4pPr marL="0" lvl="3" indent="0" algn="r">
              <a:buClr>
                <a:schemeClr val="dk2"/>
              </a:buClr>
              <a:buSzPts val="1333"/>
              <a:buFont typeface="Lato"/>
              <a:buNone/>
              <a:defRPr sz="1333">
                <a:solidFill>
                  <a:schemeClr val="dk2"/>
                </a:solidFill>
                <a:latin typeface="Lato"/>
                <a:ea typeface="Lato"/>
                <a:cs typeface="Lato"/>
                <a:sym typeface="Lato"/>
              </a:defRPr>
            </a:lvl4pPr>
            <a:lvl5pPr marL="0" lvl="4" indent="0" algn="r">
              <a:buClr>
                <a:schemeClr val="dk2"/>
              </a:buClr>
              <a:buSzPts val="1333"/>
              <a:buFont typeface="Lato"/>
              <a:buNone/>
              <a:defRPr sz="1333">
                <a:solidFill>
                  <a:schemeClr val="dk2"/>
                </a:solidFill>
                <a:latin typeface="Lato"/>
                <a:ea typeface="Lato"/>
                <a:cs typeface="Lato"/>
                <a:sym typeface="Lato"/>
              </a:defRPr>
            </a:lvl5pPr>
            <a:lvl6pPr marL="0" lvl="5" indent="0" algn="r">
              <a:buClr>
                <a:schemeClr val="dk2"/>
              </a:buClr>
              <a:buSzPts val="1333"/>
              <a:buFont typeface="Lato"/>
              <a:buNone/>
              <a:defRPr sz="1333">
                <a:solidFill>
                  <a:schemeClr val="dk2"/>
                </a:solidFill>
                <a:latin typeface="Lato"/>
                <a:ea typeface="Lato"/>
                <a:cs typeface="Lato"/>
                <a:sym typeface="Lato"/>
              </a:defRPr>
            </a:lvl6pPr>
            <a:lvl7pPr marL="0" lvl="6" indent="0" algn="r">
              <a:buClr>
                <a:schemeClr val="dk2"/>
              </a:buClr>
              <a:buSzPts val="1333"/>
              <a:buFont typeface="Lato"/>
              <a:buNone/>
              <a:defRPr sz="1333">
                <a:solidFill>
                  <a:schemeClr val="dk2"/>
                </a:solidFill>
                <a:latin typeface="Lato"/>
                <a:ea typeface="Lato"/>
                <a:cs typeface="Lato"/>
                <a:sym typeface="Lato"/>
              </a:defRPr>
            </a:lvl7pPr>
            <a:lvl8pPr marL="0" lvl="7" indent="0" algn="r">
              <a:buClr>
                <a:schemeClr val="dk2"/>
              </a:buClr>
              <a:buSzPts val="1333"/>
              <a:buFont typeface="Lato"/>
              <a:buNone/>
              <a:defRPr sz="1333">
                <a:solidFill>
                  <a:schemeClr val="dk2"/>
                </a:solidFill>
                <a:latin typeface="Lato"/>
                <a:ea typeface="Lato"/>
                <a:cs typeface="Lato"/>
                <a:sym typeface="Lato"/>
              </a:defRPr>
            </a:lvl8pPr>
            <a:lvl9pPr marL="0" lvl="8" indent="0" algn="r">
              <a:buClr>
                <a:schemeClr val="dk2"/>
              </a:buClr>
              <a:buSzPts val="1333"/>
              <a:buFont typeface="Lato"/>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4244263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011483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723367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484573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578129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802397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727312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702139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818189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930781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46"/>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45" name="Google Shape;45;p46"/>
          <p:cNvSpPr txBox="1">
            <a:spLocks noGrp="1"/>
          </p:cNvSpPr>
          <p:nvPr>
            <p:ph type="body" idx="1"/>
          </p:nvPr>
        </p:nvSpPr>
        <p:spPr>
          <a:xfrm>
            <a:off x="415600" y="1855171"/>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46" name="Google Shape;46;p46"/>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a:solidFill>
                  <a:schemeClr val="dk2"/>
                </a:solidFill>
                <a:latin typeface="Lato"/>
                <a:ea typeface="Lato"/>
                <a:cs typeface="Lato"/>
                <a:sym typeface="Lato"/>
              </a:defRPr>
            </a:lvl1pPr>
            <a:lvl2pPr marL="0" lvl="1" indent="0" algn="r">
              <a:buClr>
                <a:schemeClr val="dk2"/>
              </a:buClr>
              <a:buSzPts val="1333"/>
              <a:buFont typeface="Lato"/>
              <a:buNone/>
              <a:defRPr sz="1333">
                <a:solidFill>
                  <a:schemeClr val="dk2"/>
                </a:solidFill>
                <a:latin typeface="Lato"/>
                <a:ea typeface="Lato"/>
                <a:cs typeface="Lato"/>
                <a:sym typeface="Lato"/>
              </a:defRPr>
            </a:lvl2pPr>
            <a:lvl3pPr marL="0" lvl="2" indent="0" algn="r">
              <a:buClr>
                <a:schemeClr val="dk2"/>
              </a:buClr>
              <a:buSzPts val="1333"/>
              <a:buFont typeface="Lato"/>
              <a:buNone/>
              <a:defRPr sz="1333">
                <a:solidFill>
                  <a:schemeClr val="dk2"/>
                </a:solidFill>
                <a:latin typeface="Lato"/>
                <a:ea typeface="Lato"/>
                <a:cs typeface="Lato"/>
                <a:sym typeface="Lato"/>
              </a:defRPr>
            </a:lvl3pPr>
            <a:lvl4pPr marL="0" lvl="3" indent="0" algn="r">
              <a:buClr>
                <a:schemeClr val="dk2"/>
              </a:buClr>
              <a:buSzPts val="1333"/>
              <a:buFont typeface="Lato"/>
              <a:buNone/>
              <a:defRPr sz="1333">
                <a:solidFill>
                  <a:schemeClr val="dk2"/>
                </a:solidFill>
                <a:latin typeface="Lato"/>
                <a:ea typeface="Lato"/>
                <a:cs typeface="Lato"/>
                <a:sym typeface="Lato"/>
              </a:defRPr>
            </a:lvl4pPr>
            <a:lvl5pPr marL="0" lvl="4" indent="0" algn="r">
              <a:buClr>
                <a:schemeClr val="dk2"/>
              </a:buClr>
              <a:buSzPts val="1333"/>
              <a:buFont typeface="Lato"/>
              <a:buNone/>
              <a:defRPr sz="1333">
                <a:solidFill>
                  <a:schemeClr val="dk2"/>
                </a:solidFill>
                <a:latin typeface="Lato"/>
                <a:ea typeface="Lato"/>
                <a:cs typeface="Lato"/>
                <a:sym typeface="Lato"/>
              </a:defRPr>
            </a:lvl5pPr>
            <a:lvl6pPr marL="0" lvl="5" indent="0" algn="r">
              <a:buClr>
                <a:schemeClr val="dk2"/>
              </a:buClr>
              <a:buSzPts val="1333"/>
              <a:buFont typeface="Lato"/>
              <a:buNone/>
              <a:defRPr sz="1333">
                <a:solidFill>
                  <a:schemeClr val="dk2"/>
                </a:solidFill>
                <a:latin typeface="Lato"/>
                <a:ea typeface="Lato"/>
                <a:cs typeface="Lato"/>
                <a:sym typeface="Lato"/>
              </a:defRPr>
            </a:lvl6pPr>
            <a:lvl7pPr marL="0" lvl="6" indent="0" algn="r">
              <a:buClr>
                <a:schemeClr val="dk2"/>
              </a:buClr>
              <a:buSzPts val="1333"/>
              <a:buFont typeface="Lato"/>
              <a:buNone/>
              <a:defRPr sz="1333">
                <a:solidFill>
                  <a:schemeClr val="dk2"/>
                </a:solidFill>
                <a:latin typeface="Lato"/>
                <a:ea typeface="Lato"/>
                <a:cs typeface="Lato"/>
                <a:sym typeface="Lato"/>
              </a:defRPr>
            </a:lvl7pPr>
            <a:lvl8pPr marL="0" lvl="7" indent="0" algn="r">
              <a:buClr>
                <a:schemeClr val="dk2"/>
              </a:buClr>
              <a:buSzPts val="1333"/>
              <a:buFont typeface="Lato"/>
              <a:buNone/>
              <a:defRPr sz="1333">
                <a:solidFill>
                  <a:schemeClr val="dk2"/>
                </a:solidFill>
                <a:latin typeface="Lato"/>
                <a:ea typeface="Lato"/>
                <a:cs typeface="Lato"/>
                <a:sym typeface="Lato"/>
              </a:defRPr>
            </a:lvl8pPr>
            <a:lvl9pPr marL="0" lvl="8" indent="0" algn="r">
              <a:buClr>
                <a:schemeClr val="dk2"/>
              </a:buClr>
              <a:buSzPts val="1333"/>
              <a:buFont typeface="Lato"/>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47"/>
        <p:cNvGrpSpPr/>
        <p:nvPr/>
      </p:nvGrpSpPr>
      <p:grpSpPr>
        <a:xfrm>
          <a:off x="0" y="0"/>
          <a:ext cx="0" cy="0"/>
          <a:chOff x="0" y="0"/>
          <a:chExt cx="0" cy="0"/>
        </a:xfrm>
      </p:grpSpPr>
      <p:sp>
        <p:nvSpPr>
          <p:cNvPr id="48" name="Google Shape;48;p47"/>
          <p:cNvSpPr txBox="1">
            <a:spLocks noGrp="1"/>
          </p:cNvSpPr>
          <p:nvPr>
            <p:ph type="title"/>
          </p:nvPr>
        </p:nvSpPr>
        <p:spPr>
          <a:xfrm>
            <a:off x="653667" y="701800"/>
            <a:ext cx="74916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sz="6400" b="0">
                <a:solidFill>
                  <a:schemeClr val="lt1"/>
                </a:solidFill>
                <a:latin typeface="Lato"/>
                <a:ea typeface="Lato"/>
                <a:cs typeface="Lato"/>
                <a:sym typeface="Lato"/>
              </a:defRPr>
            </a:lvl9pPr>
          </a:lstStyle>
          <a:p>
            <a:endParaRPr/>
          </a:p>
        </p:txBody>
      </p:sp>
      <p:sp>
        <p:nvSpPr>
          <p:cNvPr id="49" name="Google Shape;49;p47"/>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lt1"/>
              </a:buClr>
              <a:buSzPts val="1333"/>
              <a:buFont typeface="Lato"/>
              <a:buNone/>
              <a:defRPr sz="1333">
                <a:solidFill>
                  <a:schemeClr val="lt1"/>
                </a:solidFill>
                <a:latin typeface="Lato"/>
                <a:ea typeface="Lato"/>
                <a:cs typeface="Lato"/>
                <a:sym typeface="Lato"/>
              </a:defRPr>
            </a:lvl1pPr>
            <a:lvl2pPr marL="0" lvl="1" indent="0" algn="r">
              <a:buClr>
                <a:schemeClr val="lt1"/>
              </a:buClr>
              <a:buSzPts val="1333"/>
              <a:buFont typeface="Lato"/>
              <a:buNone/>
              <a:defRPr sz="1333">
                <a:solidFill>
                  <a:schemeClr val="lt1"/>
                </a:solidFill>
                <a:latin typeface="Lato"/>
                <a:ea typeface="Lato"/>
                <a:cs typeface="Lato"/>
                <a:sym typeface="Lato"/>
              </a:defRPr>
            </a:lvl2pPr>
            <a:lvl3pPr marL="0" lvl="2" indent="0" algn="r">
              <a:buClr>
                <a:schemeClr val="lt1"/>
              </a:buClr>
              <a:buSzPts val="1333"/>
              <a:buFont typeface="Lato"/>
              <a:buNone/>
              <a:defRPr sz="1333">
                <a:solidFill>
                  <a:schemeClr val="lt1"/>
                </a:solidFill>
                <a:latin typeface="Lato"/>
                <a:ea typeface="Lato"/>
                <a:cs typeface="Lato"/>
                <a:sym typeface="Lato"/>
              </a:defRPr>
            </a:lvl3pPr>
            <a:lvl4pPr marL="0" lvl="3" indent="0" algn="r">
              <a:buClr>
                <a:schemeClr val="lt1"/>
              </a:buClr>
              <a:buSzPts val="1333"/>
              <a:buFont typeface="Lato"/>
              <a:buNone/>
              <a:defRPr sz="1333">
                <a:solidFill>
                  <a:schemeClr val="lt1"/>
                </a:solidFill>
                <a:latin typeface="Lato"/>
                <a:ea typeface="Lato"/>
                <a:cs typeface="Lato"/>
                <a:sym typeface="Lato"/>
              </a:defRPr>
            </a:lvl4pPr>
            <a:lvl5pPr marL="0" lvl="4" indent="0" algn="r">
              <a:buClr>
                <a:schemeClr val="lt1"/>
              </a:buClr>
              <a:buSzPts val="1333"/>
              <a:buFont typeface="Lato"/>
              <a:buNone/>
              <a:defRPr sz="1333">
                <a:solidFill>
                  <a:schemeClr val="lt1"/>
                </a:solidFill>
                <a:latin typeface="Lato"/>
                <a:ea typeface="Lato"/>
                <a:cs typeface="Lato"/>
                <a:sym typeface="Lato"/>
              </a:defRPr>
            </a:lvl5pPr>
            <a:lvl6pPr marL="0" lvl="5" indent="0" algn="r">
              <a:buClr>
                <a:schemeClr val="lt1"/>
              </a:buClr>
              <a:buSzPts val="1333"/>
              <a:buFont typeface="Lato"/>
              <a:buNone/>
              <a:defRPr sz="1333">
                <a:solidFill>
                  <a:schemeClr val="lt1"/>
                </a:solidFill>
                <a:latin typeface="Lato"/>
                <a:ea typeface="Lato"/>
                <a:cs typeface="Lato"/>
                <a:sym typeface="Lato"/>
              </a:defRPr>
            </a:lvl6pPr>
            <a:lvl7pPr marL="0" lvl="6" indent="0" algn="r">
              <a:buClr>
                <a:schemeClr val="lt1"/>
              </a:buClr>
              <a:buSzPts val="1333"/>
              <a:buFont typeface="Lato"/>
              <a:buNone/>
              <a:defRPr sz="1333">
                <a:solidFill>
                  <a:schemeClr val="lt1"/>
                </a:solidFill>
                <a:latin typeface="Lato"/>
                <a:ea typeface="Lato"/>
                <a:cs typeface="Lato"/>
                <a:sym typeface="Lato"/>
              </a:defRPr>
            </a:lvl7pPr>
            <a:lvl8pPr marL="0" lvl="7" indent="0" algn="r">
              <a:buClr>
                <a:schemeClr val="lt1"/>
              </a:buClr>
              <a:buSzPts val="1333"/>
              <a:buFont typeface="Lato"/>
              <a:buNone/>
              <a:defRPr sz="1333">
                <a:solidFill>
                  <a:schemeClr val="lt1"/>
                </a:solidFill>
                <a:latin typeface="Lato"/>
                <a:ea typeface="Lato"/>
                <a:cs typeface="Lato"/>
                <a:sym typeface="Lato"/>
              </a:defRPr>
            </a:lvl8pPr>
            <a:lvl9pPr marL="0" lvl="8" indent="0" algn="r">
              <a:buClr>
                <a:schemeClr val="lt1"/>
              </a:buClr>
              <a:buSzPts val="1333"/>
              <a:buFont typeface="Lato"/>
              <a:buNone/>
              <a:defRPr sz="1333">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48"/>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cxnSp>
        <p:nvCxnSpPr>
          <p:cNvPr id="52" name="Google Shape;52;p48"/>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48"/>
          <p:cNvSpPr txBox="1">
            <a:spLocks noGrp="1"/>
          </p:cNvSpPr>
          <p:nvPr>
            <p:ph type="title"/>
          </p:nvPr>
        </p:nvSpPr>
        <p:spPr>
          <a:xfrm>
            <a:off x="354000" y="1477267"/>
            <a:ext cx="5393600" cy="2244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4" name="Google Shape;54;p48"/>
          <p:cNvSpPr txBox="1">
            <a:spLocks noGrp="1"/>
          </p:cNvSpPr>
          <p:nvPr>
            <p:ph type="subTitle" idx="1"/>
          </p:nvPr>
        </p:nvSpPr>
        <p:spPr>
          <a:xfrm>
            <a:off x="354000" y="3793601"/>
            <a:ext cx="5393600" cy="1794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48"/>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6" name="Google Shape;56;p48"/>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lt1"/>
              </a:buClr>
              <a:buSzPts val="1333"/>
              <a:buFont typeface="Lato"/>
              <a:buNone/>
              <a:defRPr sz="1333">
                <a:solidFill>
                  <a:schemeClr val="lt1"/>
                </a:solidFill>
                <a:latin typeface="Lato"/>
                <a:ea typeface="Lato"/>
                <a:cs typeface="Lato"/>
                <a:sym typeface="Lato"/>
              </a:defRPr>
            </a:lvl1pPr>
            <a:lvl2pPr marL="0" lvl="1" indent="0" algn="r">
              <a:buClr>
                <a:schemeClr val="lt1"/>
              </a:buClr>
              <a:buSzPts val="1333"/>
              <a:buFont typeface="Lato"/>
              <a:buNone/>
              <a:defRPr sz="1333">
                <a:solidFill>
                  <a:schemeClr val="lt1"/>
                </a:solidFill>
                <a:latin typeface="Lato"/>
                <a:ea typeface="Lato"/>
                <a:cs typeface="Lato"/>
                <a:sym typeface="Lato"/>
              </a:defRPr>
            </a:lvl2pPr>
            <a:lvl3pPr marL="0" lvl="2" indent="0" algn="r">
              <a:buClr>
                <a:schemeClr val="lt1"/>
              </a:buClr>
              <a:buSzPts val="1333"/>
              <a:buFont typeface="Lato"/>
              <a:buNone/>
              <a:defRPr sz="1333">
                <a:solidFill>
                  <a:schemeClr val="lt1"/>
                </a:solidFill>
                <a:latin typeface="Lato"/>
                <a:ea typeface="Lato"/>
                <a:cs typeface="Lato"/>
                <a:sym typeface="Lato"/>
              </a:defRPr>
            </a:lvl3pPr>
            <a:lvl4pPr marL="0" lvl="3" indent="0" algn="r">
              <a:buClr>
                <a:schemeClr val="lt1"/>
              </a:buClr>
              <a:buSzPts val="1333"/>
              <a:buFont typeface="Lato"/>
              <a:buNone/>
              <a:defRPr sz="1333">
                <a:solidFill>
                  <a:schemeClr val="lt1"/>
                </a:solidFill>
                <a:latin typeface="Lato"/>
                <a:ea typeface="Lato"/>
                <a:cs typeface="Lato"/>
                <a:sym typeface="Lato"/>
              </a:defRPr>
            </a:lvl4pPr>
            <a:lvl5pPr marL="0" lvl="4" indent="0" algn="r">
              <a:buClr>
                <a:schemeClr val="lt1"/>
              </a:buClr>
              <a:buSzPts val="1333"/>
              <a:buFont typeface="Lato"/>
              <a:buNone/>
              <a:defRPr sz="1333">
                <a:solidFill>
                  <a:schemeClr val="lt1"/>
                </a:solidFill>
                <a:latin typeface="Lato"/>
                <a:ea typeface="Lato"/>
                <a:cs typeface="Lato"/>
                <a:sym typeface="Lato"/>
              </a:defRPr>
            </a:lvl5pPr>
            <a:lvl6pPr marL="0" lvl="5" indent="0" algn="r">
              <a:buClr>
                <a:schemeClr val="lt1"/>
              </a:buClr>
              <a:buSzPts val="1333"/>
              <a:buFont typeface="Lato"/>
              <a:buNone/>
              <a:defRPr sz="1333">
                <a:solidFill>
                  <a:schemeClr val="lt1"/>
                </a:solidFill>
                <a:latin typeface="Lato"/>
                <a:ea typeface="Lato"/>
                <a:cs typeface="Lato"/>
                <a:sym typeface="Lato"/>
              </a:defRPr>
            </a:lvl6pPr>
            <a:lvl7pPr marL="0" lvl="6" indent="0" algn="r">
              <a:buClr>
                <a:schemeClr val="lt1"/>
              </a:buClr>
              <a:buSzPts val="1333"/>
              <a:buFont typeface="Lato"/>
              <a:buNone/>
              <a:defRPr sz="1333">
                <a:solidFill>
                  <a:schemeClr val="lt1"/>
                </a:solidFill>
                <a:latin typeface="Lato"/>
                <a:ea typeface="Lato"/>
                <a:cs typeface="Lato"/>
                <a:sym typeface="Lato"/>
              </a:defRPr>
            </a:lvl7pPr>
            <a:lvl8pPr marL="0" lvl="7" indent="0" algn="r">
              <a:buClr>
                <a:schemeClr val="lt1"/>
              </a:buClr>
              <a:buSzPts val="1333"/>
              <a:buFont typeface="Lato"/>
              <a:buNone/>
              <a:defRPr sz="1333">
                <a:solidFill>
                  <a:schemeClr val="lt1"/>
                </a:solidFill>
                <a:latin typeface="Lato"/>
                <a:ea typeface="Lato"/>
                <a:cs typeface="Lato"/>
                <a:sym typeface="Lato"/>
              </a:defRPr>
            </a:lvl8pPr>
            <a:lvl9pPr marL="0" lvl="8" indent="0" algn="r">
              <a:buClr>
                <a:schemeClr val="lt1"/>
              </a:buClr>
              <a:buSzPts val="1333"/>
              <a:buFont typeface="Lato"/>
              <a:buNone/>
              <a:defRPr sz="1333">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49"/>
          <p:cNvSpPr txBox="1">
            <a:spLocks noGrp="1"/>
          </p:cNvSpPr>
          <p:nvPr>
            <p:ph type="body" idx="1"/>
          </p:nvPr>
        </p:nvSpPr>
        <p:spPr>
          <a:xfrm>
            <a:off x="426000" y="5640767"/>
            <a:ext cx="7998400" cy="7984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9" name="Google Shape;59;p49"/>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a:solidFill>
                  <a:schemeClr val="dk2"/>
                </a:solidFill>
                <a:latin typeface="Lato"/>
                <a:ea typeface="Lato"/>
                <a:cs typeface="Lato"/>
                <a:sym typeface="Lato"/>
              </a:defRPr>
            </a:lvl1pPr>
            <a:lvl2pPr marL="0" lvl="1" indent="0" algn="r">
              <a:buClr>
                <a:schemeClr val="dk2"/>
              </a:buClr>
              <a:buSzPts val="1333"/>
              <a:buFont typeface="Lato"/>
              <a:buNone/>
              <a:defRPr sz="1333">
                <a:solidFill>
                  <a:schemeClr val="dk2"/>
                </a:solidFill>
                <a:latin typeface="Lato"/>
                <a:ea typeface="Lato"/>
                <a:cs typeface="Lato"/>
                <a:sym typeface="Lato"/>
              </a:defRPr>
            </a:lvl2pPr>
            <a:lvl3pPr marL="0" lvl="2" indent="0" algn="r">
              <a:buClr>
                <a:schemeClr val="dk2"/>
              </a:buClr>
              <a:buSzPts val="1333"/>
              <a:buFont typeface="Lato"/>
              <a:buNone/>
              <a:defRPr sz="1333">
                <a:solidFill>
                  <a:schemeClr val="dk2"/>
                </a:solidFill>
                <a:latin typeface="Lato"/>
                <a:ea typeface="Lato"/>
                <a:cs typeface="Lato"/>
                <a:sym typeface="Lato"/>
              </a:defRPr>
            </a:lvl3pPr>
            <a:lvl4pPr marL="0" lvl="3" indent="0" algn="r">
              <a:buClr>
                <a:schemeClr val="dk2"/>
              </a:buClr>
              <a:buSzPts val="1333"/>
              <a:buFont typeface="Lato"/>
              <a:buNone/>
              <a:defRPr sz="1333">
                <a:solidFill>
                  <a:schemeClr val="dk2"/>
                </a:solidFill>
                <a:latin typeface="Lato"/>
                <a:ea typeface="Lato"/>
                <a:cs typeface="Lato"/>
                <a:sym typeface="Lato"/>
              </a:defRPr>
            </a:lvl4pPr>
            <a:lvl5pPr marL="0" lvl="4" indent="0" algn="r">
              <a:buClr>
                <a:schemeClr val="dk2"/>
              </a:buClr>
              <a:buSzPts val="1333"/>
              <a:buFont typeface="Lato"/>
              <a:buNone/>
              <a:defRPr sz="1333">
                <a:solidFill>
                  <a:schemeClr val="dk2"/>
                </a:solidFill>
                <a:latin typeface="Lato"/>
                <a:ea typeface="Lato"/>
                <a:cs typeface="Lato"/>
                <a:sym typeface="Lato"/>
              </a:defRPr>
            </a:lvl5pPr>
            <a:lvl6pPr marL="0" lvl="5" indent="0" algn="r">
              <a:buClr>
                <a:schemeClr val="dk2"/>
              </a:buClr>
              <a:buSzPts val="1333"/>
              <a:buFont typeface="Lato"/>
              <a:buNone/>
              <a:defRPr sz="1333">
                <a:solidFill>
                  <a:schemeClr val="dk2"/>
                </a:solidFill>
                <a:latin typeface="Lato"/>
                <a:ea typeface="Lato"/>
                <a:cs typeface="Lato"/>
                <a:sym typeface="Lato"/>
              </a:defRPr>
            </a:lvl6pPr>
            <a:lvl7pPr marL="0" lvl="6" indent="0" algn="r">
              <a:buClr>
                <a:schemeClr val="dk2"/>
              </a:buClr>
              <a:buSzPts val="1333"/>
              <a:buFont typeface="Lato"/>
              <a:buNone/>
              <a:defRPr sz="1333">
                <a:solidFill>
                  <a:schemeClr val="dk2"/>
                </a:solidFill>
                <a:latin typeface="Lato"/>
                <a:ea typeface="Lato"/>
                <a:cs typeface="Lato"/>
                <a:sym typeface="Lato"/>
              </a:defRPr>
            </a:lvl7pPr>
            <a:lvl8pPr marL="0" lvl="7" indent="0" algn="r">
              <a:buClr>
                <a:schemeClr val="dk2"/>
              </a:buClr>
              <a:buSzPts val="1333"/>
              <a:buFont typeface="Lato"/>
              <a:buNone/>
              <a:defRPr sz="1333">
                <a:solidFill>
                  <a:schemeClr val="dk2"/>
                </a:solidFill>
                <a:latin typeface="Lato"/>
                <a:ea typeface="Lato"/>
                <a:cs typeface="Lato"/>
                <a:sym typeface="Lato"/>
              </a:defRPr>
            </a:lvl8pPr>
            <a:lvl9pPr marL="0" lvl="8" indent="0" algn="r">
              <a:buClr>
                <a:schemeClr val="dk2"/>
              </a:buClr>
              <a:buSzPts val="1333"/>
              <a:buFont typeface="Lato"/>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sp>
        <p:nvSpPr>
          <p:cNvPr id="61" name="Google Shape;61;p50"/>
          <p:cNvSpPr/>
          <p:nvPr/>
        </p:nvSpPr>
        <p:spPr>
          <a:xfrm>
            <a:off x="0" y="6727600"/>
            <a:ext cx="12192000" cy="1304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 name="Google Shape;62;p50"/>
          <p:cNvSpPr txBox="1">
            <a:spLocks noGrp="1"/>
          </p:cNvSpPr>
          <p:nvPr>
            <p:ph type="title"/>
          </p:nvPr>
        </p:nvSpPr>
        <p:spPr>
          <a:xfrm>
            <a:off x="415600" y="1644133"/>
            <a:ext cx="11360800" cy="214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0000"/>
              <a:buFont typeface="Lato"/>
              <a:buNone/>
              <a:defRPr sz="13333">
                <a:latin typeface="Lato"/>
                <a:ea typeface="Lato"/>
                <a:cs typeface="Lato"/>
                <a:sym typeface="Lato"/>
              </a:defRPr>
            </a:lvl1pPr>
            <a:lvl2pPr lvl="1" algn="ctr">
              <a:lnSpc>
                <a:spcPct val="100000"/>
              </a:lnSpc>
              <a:spcBef>
                <a:spcPts val="0"/>
              </a:spcBef>
              <a:spcAft>
                <a:spcPts val="0"/>
              </a:spcAft>
              <a:buSzPts val="10000"/>
              <a:buFont typeface="Lato"/>
              <a:buNone/>
              <a:defRPr sz="13333">
                <a:latin typeface="Lato"/>
                <a:ea typeface="Lato"/>
                <a:cs typeface="Lato"/>
                <a:sym typeface="Lato"/>
              </a:defRPr>
            </a:lvl2pPr>
            <a:lvl3pPr lvl="2" algn="ctr">
              <a:lnSpc>
                <a:spcPct val="100000"/>
              </a:lnSpc>
              <a:spcBef>
                <a:spcPts val="0"/>
              </a:spcBef>
              <a:spcAft>
                <a:spcPts val="0"/>
              </a:spcAft>
              <a:buSzPts val="10000"/>
              <a:buFont typeface="Lato"/>
              <a:buNone/>
              <a:defRPr sz="13333">
                <a:latin typeface="Lato"/>
                <a:ea typeface="Lato"/>
                <a:cs typeface="Lato"/>
                <a:sym typeface="Lato"/>
              </a:defRPr>
            </a:lvl3pPr>
            <a:lvl4pPr lvl="3" algn="ctr">
              <a:lnSpc>
                <a:spcPct val="100000"/>
              </a:lnSpc>
              <a:spcBef>
                <a:spcPts val="0"/>
              </a:spcBef>
              <a:spcAft>
                <a:spcPts val="0"/>
              </a:spcAft>
              <a:buSzPts val="10000"/>
              <a:buFont typeface="Lato"/>
              <a:buNone/>
              <a:defRPr sz="13333">
                <a:latin typeface="Lato"/>
                <a:ea typeface="Lato"/>
                <a:cs typeface="Lato"/>
                <a:sym typeface="Lato"/>
              </a:defRPr>
            </a:lvl4pPr>
            <a:lvl5pPr lvl="4" algn="ctr">
              <a:lnSpc>
                <a:spcPct val="100000"/>
              </a:lnSpc>
              <a:spcBef>
                <a:spcPts val="0"/>
              </a:spcBef>
              <a:spcAft>
                <a:spcPts val="0"/>
              </a:spcAft>
              <a:buSzPts val="10000"/>
              <a:buFont typeface="Lato"/>
              <a:buNone/>
              <a:defRPr sz="13333">
                <a:latin typeface="Lato"/>
                <a:ea typeface="Lato"/>
                <a:cs typeface="Lato"/>
                <a:sym typeface="Lato"/>
              </a:defRPr>
            </a:lvl5pPr>
            <a:lvl6pPr lvl="5" algn="ctr">
              <a:lnSpc>
                <a:spcPct val="100000"/>
              </a:lnSpc>
              <a:spcBef>
                <a:spcPts val="0"/>
              </a:spcBef>
              <a:spcAft>
                <a:spcPts val="0"/>
              </a:spcAft>
              <a:buSzPts val="10000"/>
              <a:buFont typeface="Lato"/>
              <a:buNone/>
              <a:defRPr sz="13333">
                <a:latin typeface="Lato"/>
                <a:ea typeface="Lato"/>
                <a:cs typeface="Lato"/>
                <a:sym typeface="Lato"/>
              </a:defRPr>
            </a:lvl6pPr>
            <a:lvl7pPr lvl="6" algn="ctr">
              <a:lnSpc>
                <a:spcPct val="100000"/>
              </a:lnSpc>
              <a:spcBef>
                <a:spcPts val="0"/>
              </a:spcBef>
              <a:spcAft>
                <a:spcPts val="0"/>
              </a:spcAft>
              <a:buSzPts val="10000"/>
              <a:buFont typeface="Lato"/>
              <a:buNone/>
              <a:defRPr sz="13333">
                <a:latin typeface="Lato"/>
                <a:ea typeface="Lato"/>
                <a:cs typeface="Lato"/>
                <a:sym typeface="Lato"/>
              </a:defRPr>
            </a:lvl7pPr>
            <a:lvl8pPr lvl="7" algn="ctr">
              <a:lnSpc>
                <a:spcPct val="100000"/>
              </a:lnSpc>
              <a:spcBef>
                <a:spcPts val="0"/>
              </a:spcBef>
              <a:spcAft>
                <a:spcPts val="0"/>
              </a:spcAft>
              <a:buSzPts val="10000"/>
              <a:buFont typeface="Lato"/>
              <a:buNone/>
              <a:defRPr sz="13333">
                <a:latin typeface="Lato"/>
                <a:ea typeface="Lato"/>
                <a:cs typeface="Lato"/>
                <a:sym typeface="Lato"/>
              </a:defRPr>
            </a:lvl8pPr>
            <a:lvl9pPr lvl="8" algn="ctr">
              <a:lnSpc>
                <a:spcPct val="100000"/>
              </a:lnSpc>
              <a:spcBef>
                <a:spcPts val="0"/>
              </a:spcBef>
              <a:spcAft>
                <a:spcPts val="0"/>
              </a:spcAft>
              <a:buSzPts val="10000"/>
              <a:buFont typeface="Lato"/>
              <a:buNone/>
              <a:defRPr sz="13333">
                <a:latin typeface="Lato"/>
                <a:ea typeface="Lato"/>
                <a:cs typeface="Lato"/>
                <a:sym typeface="Lato"/>
              </a:defRPr>
            </a:lvl9pPr>
          </a:lstStyle>
          <a:p>
            <a:endParaRPr/>
          </a:p>
        </p:txBody>
      </p:sp>
      <p:sp>
        <p:nvSpPr>
          <p:cNvPr id="63" name="Google Shape;63;p50"/>
          <p:cNvSpPr txBox="1">
            <a:spLocks noGrp="1"/>
          </p:cNvSpPr>
          <p:nvPr>
            <p:ph type="body" idx="1"/>
          </p:nvPr>
        </p:nvSpPr>
        <p:spPr>
          <a:xfrm>
            <a:off x="415600" y="3892600"/>
            <a:ext cx="11360800" cy="1428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4" name="Google Shape;64;p50"/>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a:solidFill>
                  <a:schemeClr val="dk2"/>
                </a:solidFill>
                <a:latin typeface="Lato"/>
                <a:ea typeface="Lato"/>
                <a:cs typeface="Lato"/>
                <a:sym typeface="Lato"/>
              </a:defRPr>
            </a:lvl1pPr>
            <a:lvl2pPr marL="0" lvl="1" indent="0" algn="r">
              <a:buClr>
                <a:schemeClr val="dk2"/>
              </a:buClr>
              <a:buSzPts val="1333"/>
              <a:buFont typeface="Lato"/>
              <a:buNone/>
              <a:defRPr sz="1333">
                <a:solidFill>
                  <a:schemeClr val="dk2"/>
                </a:solidFill>
                <a:latin typeface="Lato"/>
                <a:ea typeface="Lato"/>
                <a:cs typeface="Lato"/>
                <a:sym typeface="Lato"/>
              </a:defRPr>
            </a:lvl2pPr>
            <a:lvl3pPr marL="0" lvl="2" indent="0" algn="r">
              <a:buClr>
                <a:schemeClr val="dk2"/>
              </a:buClr>
              <a:buSzPts val="1333"/>
              <a:buFont typeface="Lato"/>
              <a:buNone/>
              <a:defRPr sz="1333">
                <a:solidFill>
                  <a:schemeClr val="dk2"/>
                </a:solidFill>
                <a:latin typeface="Lato"/>
                <a:ea typeface="Lato"/>
                <a:cs typeface="Lato"/>
                <a:sym typeface="Lato"/>
              </a:defRPr>
            </a:lvl3pPr>
            <a:lvl4pPr marL="0" lvl="3" indent="0" algn="r">
              <a:buClr>
                <a:schemeClr val="dk2"/>
              </a:buClr>
              <a:buSzPts val="1333"/>
              <a:buFont typeface="Lato"/>
              <a:buNone/>
              <a:defRPr sz="1333">
                <a:solidFill>
                  <a:schemeClr val="dk2"/>
                </a:solidFill>
                <a:latin typeface="Lato"/>
                <a:ea typeface="Lato"/>
                <a:cs typeface="Lato"/>
                <a:sym typeface="Lato"/>
              </a:defRPr>
            </a:lvl4pPr>
            <a:lvl5pPr marL="0" lvl="4" indent="0" algn="r">
              <a:buClr>
                <a:schemeClr val="dk2"/>
              </a:buClr>
              <a:buSzPts val="1333"/>
              <a:buFont typeface="Lato"/>
              <a:buNone/>
              <a:defRPr sz="1333">
                <a:solidFill>
                  <a:schemeClr val="dk2"/>
                </a:solidFill>
                <a:latin typeface="Lato"/>
                <a:ea typeface="Lato"/>
                <a:cs typeface="Lato"/>
                <a:sym typeface="Lato"/>
              </a:defRPr>
            </a:lvl5pPr>
            <a:lvl6pPr marL="0" lvl="5" indent="0" algn="r">
              <a:buClr>
                <a:schemeClr val="dk2"/>
              </a:buClr>
              <a:buSzPts val="1333"/>
              <a:buFont typeface="Lato"/>
              <a:buNone/>
              <a:defRPr sz="1333">
                <a:solidFill>
                  <a:schemeClr val="dk2"/>
                </a:solidFill>
                <a:latin typeface="Lato"/>
                <a:ea typeface="Lato"/>
                <a:cs typeface="Lato"/>
                <a:sym typeface="Lato"/>
              </a:defRPr>
            </a:lvl6pPr>
            <a:lvl7pPr marL="0" lvl="6" indent="0" algn="r">
              <a:buClr>
                <a:schemeClr val="dk2"/>
              </a:buClr>
              <a:buSzPts val="1333"/>
              <a:buFont typeface="Lato"/>
              <a:buNone/>
              <a:defRPr sz="1333">
                <a:solidFill>
                  <a:schemeClr val="dk2"/>
                </a:solidFill>
                <a:latin typeface="Lato"/>
                <a:ea typeface="Lato"/>
                <a:cs typeface="Lato"/>
                <a:sym typeface="Lato"/>
              </a:defRPr>
            </a:lvl7pPr>
            <a:lvl8pPr marL="0" lvl="7" indent="0" algn="r">
              <a:buClr>
                <a:schemeClr val="dk2"/>
              </a:buClr>
              <a:buSzPts val="1333"/>
              <a:buFont typeface="Lato"/>
              <a:buNone/>
              <a:defRPr sz="1333">
                <a:solidFill>
                  <a:schemeClr val="dk2"/>
                </a:solidFill>
                <a:latin typeface="Lato"/>
                <a:ea typeface="Lato"/>
                <a:cs typeface="Lato"/>
                <a:sym typeface="Lato"/>
              </a:defRPr>
            </a:lvl8pPr>
            <a:lvl9pPr marL="0" lvl="8" indent="0" algn="r">
              <a:buClr>
                <a:schemeClr val="dk2"/>
              </a:buClr>
              <a:buSzPts val="1333"/>
              <a:buFont typeface="Lato"/>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9"/>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 name="Google Shape;15;p39"/>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 name="Google Shape;16;p39"/>
          <p:cNvSpPr txBox="1">
            <a:spLocks noGrp="1"/>
          </p:cNvSpPr>
          <p:nvPr>
            <p:ph type="ctrTitle"/>
          </p:nvPr>
        </p:nvSpPr>
        <p:spPr>
          <a:xfrm>
            <a:off x="4128333" y="2169600"/>
            <a:ext cx="3935200" cy="211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7" name="Google Shape;17;p39"/>
          <p:cNvSpPr txBox="1">
            <a:spLocks noGrp="1"/>
          </p:cNvSpPr>
          <p:nvPr>
            <p:ph type="subTitle" idx="1"/>
          </p:nvPr>
        </p:nvSpPr>
        <p:spPr>
          <a:xfrm>
            <a:off x="4128484" y="4355907"/>
            <a:ext cx="3935200" cy="935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8" name="Google Shape;18;p39"/>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Lato"/>
              <a:buNone/>
              <a:defRPr sz="1333" b="0" i="0" u="none" strike="noStrike" cap="none">
                <a:solidFill>
                  <a:schemeClr val="dk2"/>
                </a:solidFill>
                <a:latin typeface="Lato"/>
                <a:ea typeface="Lato"/>
                <a:cs typeface="Lato"/>
                <a:sym typeface="Lato"/>
              </a:defRPr>
            </a:lvl1pPr>
            <a:lvl2pPr marL="0" lvl="1" indent="0" algn="r">
              <a:buClr>
                <a:schemeClr val="dk2"/>
              </a:buClr>
              <a:buSzPts val="1333"/>
              <a:buFont typeface="Lato"/>
              <a:buNone/>
              <a:defRPr sz="1333" b="0" i="0" u="none" strike="noStrike" cap="none">
                <a:solidFill>
                  <a:schemeClr val="dk2"/>
                </a:solidFill>
                <a:latin typeface="Lato"/>
                <a:ea typeface="Lato"/>
                <a:cs typeface="Lato"/>
                <a:sym typeface="Lato"/>
              </a:defRPr>
            </a:lvl2pPr>
            <a:lvl3pPr marL="0" lvl="2" indent="0" algn="r">
              <a:buClr>
                <a:schemeClr val="dk2"/>
              </a:buClr>
              <a:buSzPts val="1333"/>
              <a:buFont typeface="Lato"/>
              <a:buNone/>
              <a:defRPr sz="1333" b="0" i="0" u="none" strike="noStrike" cap="none">
                <a:solidFill>
                  <a:schemeClr val="dk2"/>
                </a:solidFill>
                <a:latin typeface="Lato"/>
                <a:ea typeface="Lato"/>
                <a:cs typeface="Lato"/>
                <a:sym typeface="Lato"/>
              </a:defRPr>
            </a:lvl3pPr>
            <a:lvl4pPr marL="0" lvl="3" indent="0" algn="r">
              <a:buClr>
                <a:schemeClr val="dk2"/>
              </a:buClr>
              <a:buSzPts val="1333"/>
              <a:buFont typeface="Lato"/>
              <a:buNone/>
              <a:defRPr sz="1333" b="0" i="0" u="none" strike="noStrike" cap="none">
                <a:solidFill>
                  <a:schemeClr val="dk2"/>
                </a:solidFill>
                <a:latin typeface="Lato"/>
                <a:ea typeface="Lato"/>
                <a:cs typeface="Lato"/>
                <a:sym typeface="Lato"/>
              </a:defRPr>
            </a:lvl4pPr>
            <a:lvl5pPr marL="0" lvl="4" indent="0" algn="r">
              <a:buClr>
                <a:schemeClr val="dk2"/>
              </a:buClr>
              <a:buSzPts val="1333"/>
              <a:buFont typeface="Lato"/>
              <a:buNone/>
              <a:defRPr sz="1333" b="0" i="0" u="none" strike="noStrike" cap="none">
                <a:solidFill>
                  <a:schemeClr val="dk2"/>
                </a:solidFill>
                <a:latin typeface="Lato"/>
                <a:ea typeface="Lato"/>
                <a:cs typeface="Lato"/>
                <a:sym typeface="Lato"/>
              </a:defRPr>
            </a:lvl5pPr>
            <a:lvl6pPr marL="0" lvl="5" indent="0" algn="r">
              <a:buClr>
                <a:schemeClr val="dk2"/>
              </a:buClr>
              <a:buSzPts val="1333"/>
              <a:buFont typeface="Lato"/>
              <a:buNone/>
              <a:defRPr sz="1333" b="0" i="0" u="none" strike="noStrike" cap="none">
                <a:solidFill>
                  <a:schemeClr val="dk2"/>
                </a:solidFill>
                <a:latin typeface="Lato"/>
                <a:ea typeface="Lato"/>
                <a:cs typeface="Lato"/>
                <a:sym typeface="Lato"/>
              </a:defRPr>
            </a:lvl6pPr>
            <a:lvl7pPr marL="0" lvl="6" indent="0" algn="r">
              <a:buClr>
                <a:schemeClr val="dk2"/>
              </a:buClr>
              <a:buSzPts val="1333"/>
              <a:buFont typeface="Lato"/>
              <a:buNone/>
              <a:defRPr sz="1333" b="0" i="0" u="none" strike="noStrike" cap="none">
                <a:solidFill>
                  <a:schemeClr val="dk2"/>
                </a:solidFill>
                <a:latin typeface="Lato"/>
                <a:ea typeface="Lato"/>
                <a:cs typeface="Lato"/>
                <a:sym typeface="Lato"/>
              </a:defRPr>
            </a:lvl7pPr>
            <a:lvl8pPr marL="0" lvl="7" indent="0" algn="r">
              <a:buClr>
                <a:schemeClr val="dk2"/>
              </a:buClr>
              <a:buSzPts val="1333"/>
              <a:buFont typeface="Lato"/>
              <a:buNone/>
              <a:defRPr sz="1333" b="0" i="0" u="none" strike="noStrike" cap="none">
                <a:solidFill>
                  <a:schemeClr val="dk2"/>
                </a:solidFill>
                <a:latin typeface="Lato"/>
                <a:ea typeface="Lato"/>
                <a:cs typeface="Lato"/>
                <a:sym typeface="Lato"/>
              </a:defRPr>
            </a:lvl8pPr>
            <a:lvl9pPr marL="0" lvl="8" indent="0" algn="r">
              <a:buClr>
                <a:schemeClr val="dk2"/>
              </a:buClr>
              <a:buSzPts val="1333"/>
              <a:buFont typeface="Lato"/>
              <a:buNone/>
              <a:defRPr sz="1333"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760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endParaRPr/>
          </a:p>
        </p:txBody>
      </p:sp>
      <p:sp>
        <p:nvSpPr>
          <p:cNvPr id="11" name="Google Shape;11;p3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endParaRPr/>
          </a:p>
        </p:txBody>
      </p:sp>
      <p:sp>
        <p:nvSpPr>
          <p:cNvPr id="12" name="Google Shape;12;p38"/>
          <p:cNvSpPr txBox="1">
            <a:spLocks noGrp="1"/>
          </p:cNvSpPr>
          <p:nvPr>
            <p:ph type="sldNum" idx="12"/>
          </p:nvPr>
        </p:nvSpPr>
        <p:spPr>
          <a:xfrm>
            <a:off x="11320333" y="169384"/>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2"/>
              </a:buClr>
              <a:buSzPts val="1333"/>
              <a:buFont typeface="Lato"/>
              <a:buNone/>
              <a:defRPr sz="1333" b="0" i="0" u="none" strike="noStrike" cap="none">
                <a:solidFill>
                  <a:schemeClr val="dk2"/>
                </a:solidFill>
                <a:latin typeface="Lato"/>
                <a:ea typeface="Lato"/>
                <a:cs typeface="Lato"/>
                <a:sym typeface="Lato"/>
              </a:defRPr>
            </a:lvl1pPr>
            <a:lvl2pPr marL="0" marR="0" lvl="1" indent="0" algn="r" rtl="0">
              <a:buClr>
                <a:schemeClr val="dk2"/>
              </a:buClr>
              <a:buSzPts val="1333"/>
              <a:buFont typeface="Lato"/>
              <a:buNone/>
              <a:defRPr sz="1333" b="0" i="0" u="none" strike="noStrike" cap="none">
                <a:solidFill>
                  <a:schemeClr val="dk2"/>
                </a:solidFill>
                <a:latin typeface="Lato"/>
                <a:ea typeface="Lato"/>
                <a:cs typeface="Lato"/>
                <a:sym typeface="Lato"/>
              </a:defRPr>
            </a:lvl2pPr>
            <a:lvl3pPr marL="0" marR="0" lvl="2" indent="0" algn="r" rtl="0">
              <a:buClr>
                <a:schemeClr val="dk2"/>
              </a:buClr>
              <a:buSzPts val="1333"/>
              <a:buFont typeface="Lato"/>
              <a:buNone/>
              <a:defRPr sz="1333" b="0" i="0" u="none" strike="noStrike" cap="none">
                <a:solidFill>
                  <a:schemeClr val="dk2"/>
                </a:solidFill>
                <a:latin typeface="Lato"/>
                <a:ea typeface="Lato"/>
                <a:cs typeface="Lato"/>
                <a:sym typeface="Lato"/>
              </a:defRPr>
            </a:lvl3pPr>
            <a:lvl4pPr marL="0" marR="0" lvl="3" indent="0" algn="r" rtl="0">
              <a:buClr>
                <a:schemeClr val="dk2"/>
              </a:buClr>
              <a:buSzPts val="1333"/>
              <a:buFont typeface="Lato"/>
              <a:buNone/>
              <a:defRPr sz="1333" b="0" i="0" u="none" strike="noStrike" cap="none">
                <a:solidFill>
                  <a:schemeClr val="dk2"/>
                </a:solidFill>
                <a:latin typeface="Lato"/>
                <a:ea typeface="Lato"/>
                <a:cs typeface="Lato"/>
                <a:sym typeface="Lato"/>
              </a:defRPr>
            </a:lvl4pPr>
            <a:lvl5pPr marL="0" marR="0" lvl="4" indent="0" algn="r" rtl="0">
              <a:buClr>
                <a:schemeClr val="dk2"/>
              </a:buClr>
              <a:buSzPts val="1333"/>
              <a:buFont typeface="Lato"/>
              <a:buNone/>
              <a:defRPr sz="1333" b="0" i="0" u="none" strike="noStrike" cap="none">
                <a:solidFill>
                  <a:schemeClr val="dk2"/>
                </a:solidFill>
                <a:latin typeface="Lato"/>
                <a:ea typeface="Lato"/>
                <a:cs typeface="Lato"/>
                <a:sym typeface="Lato"/>
              </a:defRPr>
            </a:lvl5pPr>
            <a:lvl6pPr marL="0" marR="0" lvl="5" indent="0" algn="r" rtl="0">
              <a:buClr>
                <a:schemeClr val="dk2"/>
              </a:buClr>
              <a:buSzPts val="1333"/>
              <a:buFont typeface="Lato"/>
              <a:buNone/>
              <a:defRPr sz="1333" b="0" i="0" u="none" strike="noStrike" cap="none">
                <a:solidFill>
                  <a:schemeClr val="dk2"/>
                </a:solidFill>
                <a:latin typeface="Lato"/>
                <a:ea typeface="Lato"/>
                <a:cs typeface="Lato"/>
                <a:sym typeface="Lato"/>
              </a:defRPr>
            </a:lvl6pPr>
            <a:lvl7pPr marL="0" marR="0" lvl="6" indent="0" algn="r" rtl="0">
              <a:buClr>
                <a:schemeClr val="dk2"/>
              </a:buClr>
              <a:buSzPts val="1333"/>
              <a:buFont typeface="Lato"/>
              <a:buNone/>
              <a:defRPr sz="1333" b="0" i="0" u="none" strike="noStrike" cap="none">
                <a:solidFill>
                  <a:schemeClr val="dk2"/>
                </a:solidFill>
                <a:latin typeface="Lato"/>
                <a:ea typeface="Lato"/>
                <a:cs typeface="Lato"/>
                <a:sym typeface="Lato"/>
              </a:defRPr>
            </a:lvl7pPr>
            <a:lvl8pPr marL="0" marR="0" lvl="7" indent="0" algn="r" rtl="0">
              <a:buClr>
                <a:schemeClr val="dk2"/>
              </a:buClr>
              <a:buSzPts val="1333"/>
              <a:buFont typeface="Lato"/>
              <a:buNone/>
              <a:defRPr sz="1333" b="0" i="0" u="none" strike="noStrike" cap="none">
                <a:solidFill>
                  <a:schemeClr val="dk2"/>
                </a:solidFill>
                <a:latin typeface="Lato"/>
                <a:ea typeface="Lato"/>
                <a:cs typeface="Lato"/>
                <a:sym typeface="Lato"/>
              </a:defRPr>
            </a:lvl8pPr>
            <a:lvl9pPr marL="0" marR="0" lvl="8" indent="0" algn="r" rtl="0">
              <a:buClr>
                <a:schemeClr val="dk2"/>
              </a:buClr>
              <a:buSzPts val="1333"/>
              <a:buFont typeface="Lato"/>
              <a:buNone/>
              <a:defRPr sz="1333"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74" r:id="rId9"/>
    <p:sldLayoutId id="2147483675" r:id="rId10"/>
    <p:sldLayoutId id="214748376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2/18/2025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48169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7412671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2540000" y="999549"/>
            <a:ext cx="6779491" cy="2729425"/>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lt1"/>
              </a:buClr>
              <a:buSzPts val="3200"/>
              <a:buFont typeface="Lato"/>
              <a:buNone/>
            </a:pPr>
            <a:r>
              <a:rPr lang="en-US" dirty="0">
                <a:solidFill>
                  <a:schemeClr val="tx1"/>
                </a:solidFill>
                <a:latin typeface="Arial"/>
                <a:ea typeface="Arial"/>
                <a:cs typeface="Arial"/>
                <a:sym typeface="Arial"/>
              </a:rPr>
              <a:t>第3回　</a:t>
            </a:r>
            <a:br>
              <a:rPr lang="en-US" dirty="0">
                <a:solidFill>
                  <a:schemeClr val="tx1"/>
                </a:solidFill>
                <a:latin typeface="Arial"/>
                <a:ea typeface="Arial"/>
                <a:cs typeface="Arial"/>
                <a:sym typeface="Arial"/>
              </a:rPr>
            </a:br>
            <a:r>
              <a:rPr lang="en-US" dirty="0">
                <a:solidFill>
                  <a:schemeClr val="tx1"/>
                </a:solidFill>
                <a:latin typeface="Arial"/>
                <a:ea typeface="Arial"/>
                <a:cs typeface="Arial"/>
                <a:sym typeface="Arial"/>
              </a:rPr>
              <a:t>教科探究プログラム</a:t>
            </a:r>
            <a:br>
              <a:rPr lang="en-US" dirty="0">
                <a:solidFill>
                  <a:schemeClr val="tx1"/>
                </a:solidFill>
                <a:latin typeface="Arial"/>
                <a:ea typeface="Arial"/>
                <a:cs typeface="Arial"/>
                <a:sym typeface="Arial"/>
              </a:rPr>
            </a:br>
            <a:r>
              <a:rPr lang="en-US" dirty="0">
                <a:solidFill>
                  <a:schemeClr val="tx1"/>
                </a:solidFill>
                <a:latin typeface="Arial"/>
                <a:ea typeface="Arial"/>
                <a:cs typeface="Arial"/>
                <a:sym typeface="Arial"/>
              </a:rPr>
              <a:t>1</a:t>
            </a:r>
            <a:r>
              <a:rPr lang="ja-JP" altLang="en-US" dirty="0">
                <a:solidFill>
                  <a:schemeClr val="tx1"/>
                </a:solidFill>
                <a:latin typeface="Arial"/>
                <a:ea typeface="Arial"/>
                <a:cs typeface="Arial"/>
                <a:sym typeface="Arial"/>
              </a:rPr>
              <a:t>年生対象</a:t>
            </a:r>
            <a:r>
              <a:rPr lang="en-US" dirty="0">
                <a:solidFill>
                  <a:schemeClr val="tx1"/>
                </a:solidFill>
                <a:latin typeface="Arial"/>
                <a:ea typeface="Arial"/>
                <a:cs typeface="Arial"/>
                <a:sym typeface="Arial"/>
              </a:rPr>
              <a:t>【英語】</a:t>
            </a:r>
            <a:endParaRPr dirty="0">
              <a:solidFill>
                <a:schemeClr val="tx1"/>
              </a:solidFill>
              <a:latin typeface="Arial"/>
              <a:ea typeface="Arial"/>
              <a:cs typeface="Arial"/>
              <a:sym typeface="Arial"/>
            </a:endParaRPr>
          </a:p>
        </p:txBody>
      </p:sp>
      <p:sp>
        <p:nvSpPr>
          <p:cNvPr id="70" name="Google Shape;70;p1"/>
          <p:cNvSpPr txBox="1">
            <a:spLocks noGrp="1"/>
          </p:cNvSpPr>
          <p:nvPr>
            <p:ph type="subTitle" idx="1"/>
          </p:nvPr>
        </p:nvSpPr>
        <p:spPr>
          <a:xfrm>
            <a:off x="2108056" y="4010890"/>
            <a:ext cx="8181254" cy="2075874"/>
          </a:xfrm>
          <a:prstGeom prst="rect">
            <a:avLst/>
          </a:prstGeom>
          <a:noFill/>
          <a:ln>
            <a:noFill/>
          </a:ln>
        </p:spPr>
        <p:txBody>
          <a:bodyPr spcFirstLastPara="1" wrap="square" lIns="91425" tIns="91425" rIns="91425" bIns="91425" anchor="b" anchorCtr="0">
            <a:normAutofit/>
          </a:bodyPr>
          <a:lstStyle/>
          <a:p>
            <a:pPr marL="457200" lvl="0" indent="-342900" algn="l" rtl="0">
              <a:lnSpc>
                <a:spcPct val="100000"/>
              </a:lnSpc>
              <a:spcBef>
                <a:spcPts val="0"/>
              </a:spcBef>
              <a:spcAft>
                <a:spcPts val="0"/>
              </a:spcAft>
              <a:buSzPct val="71428"/>
              <a:buNone/>
            </a:pPr>
            <a:r>
              <a:rPr lang="en-US" sz="2400" dirty="0">
                <a:solidFill>
                  <a:schemeClr val="tx1"/>
                </a:solidFill>
                <a:latin typeface="Arial"/>
                <a:ea typeface="Arial"/>
                <a:cs typeface="Arial"/>
                <a:sym typeface="Arial"/>
              </a:rPr>
              <a:t>　</a:t>
            </a:r>
            <a:r>
              <a:rPr lang="en-US" sz="2800" dirty="0">
                <a:solidFill>
                  <a:schemeClr val="tx1"/>
                </a:solidFill>
                <a:latin typeface="Arial"/>
                <a:ea typeface="Arial"/>
                <a:cs typeface="Arial"/>
                <a:sym typeface="Arial"/>
              </a:rPr>
              <a:t>ファシリテーター：</a:t>
            </a:r>
            <a:r>
              <a:rPr lang="ja-JP" altLang="en-US" sz="2800" dirty="0">
                <a:solidFill>
                  <a:schemeClr val="tx1"/>
                </a:solidFill>
                <a:latin typeface="Arial"/>
                <a:ea typeface="Arial"/>
                <a:cs typeface="Arial"/>
                <a:sym typeface="Arial"/>
              </a:rPr>
              <a:t>中村</a:t>
            </a:r>
            <a:r>
              <a:rPr lang="en-US" sz="2800" dirty="0">
                <a:solidFill>
                  <a:schemeClr val="tx1"/>
                </a:solidFill>
                <a:latin typeface="Arial"/>
                <a:ea typeface="Arial"/>
                <a:cs typeface="Arial"/>
                <a:sym typeface="Arial"/>
              </a:rPr>
              <a:t>　</a:t>
            </a:r>
            <a:r>
              <a:rPr lang="ja-JP" altLang="en-US" sz="2800" dirty="0">
                <a:solidFill>
                  <a:schemeClr val="tx1"/>
                </a:solidFill>
                <a:latin typeface="Arial"/>
                <a:ea typeface="Arial"/>
                <a:cs typeface="Arial"/>
                <a:sym typeface="Arial"/>
              </a:rPr>
              <a:t>真紀</a:t>
            </a:r>
            <a:r>
              <a:rPr lang="en-US" sz="2800" dirty="0">
                <a:solidFill>
                  <a:schemeClr val="tx1"/>
                </a:solidFill>
                <a:latin typeface="Arial"/>
                <a:ea typeface="Arial"/>
                <a:cs typeface="Arial"/>
                <a:sym typeface="Arial"/>
              </a:rPr>
              <a:t>（</a:t>
            </a:r>
            <a:r>
              <a:rPr lang="ja-JP" altLang="en-US" sz="2800" dirty="0">
                <a:solidFill>
                  <a:schemeClr val="tx1"/>
                </a:solidFill>
                <a:latin typeface="Arial"/>
                <a:ea typeface="Arial"/>
                <a:cs typeface="Arial"/>
                <a:sym typeface="Arial"/>
              </a:rPr>
              <a:t>国東</a:t>
            </a:r>
            <a:r>
              <a:rPr lang="en-US" sz="2800" dirty="0">
                <a:solidFill>
                  <a:schemeClr val="tx1"/>
                </a:solidFill>
                <a:latin typeface="Arial"/>
                <a:ea typeface="Arial"/>
                <a:cs typeface="Arial"/>
                <a:sym typeface="Arial"/>
              </a:rPr>
              <a:t>）</a:t>
            </a:r>
          </a:p>
          <a:p>
            <a:pPr marL="457200" lvl="0" indent="-342900" algn="l" rtl="0">
              <a:lnSpc>
                <a:spcPct val="100000"/>
              </a:lnSpc>
              <a:spcBef>
                <a:spcPts val="0"/>
              </a:spcBef>
              <a:spcAft>
                <a:spcPts val="0"/>
              </a:spcAft>
              <a:buSzPct val="71428"/>
              <a:buNone/>
            </a:pPr>
            <a:r>
              <a:rPr lang="ja-JP" altLang="en-US" sz="2800" dirty="0">
                <a:solidFill>
                  <a:schemeClr val="tx1"/>
                </a:solidFill>
                <a:latin typeface="Arial"/>
                <a:ea typeface="Arial"/>
                <a:cs typeface="Arial"/>
                <a:sym typeface="Arial"/>
              </a:rPr>
              <a:t>　　　　　　　   　　藤井</a:t>
            </a:r>
            <a:r>
              <a:rPr lang="en-US" sz="2800" dirty="0">
                <a:solidFill>
                  <a:schemeClr val="tx1"/>
                </a:solidFill>
                <a:latin typeface="Arial"/>
                <a:ea typeface="Arial"/>
                <a:cs typeface="Arial"/>
                <a:sym typeface="Arial"/>
              </a:rPr>
              <a:t>　</a:t>
            </a:r>
            <a:r>
              <a:rPr lang="ja-JP" altLang="en-US" sz="2800" dirty="0">
                <a:solidFill>
                  <a:schemeClr val="tx1"/>
                </a:solidFill>
                <a:latin typeface="Arial"/>
                <a:ea typeface="Arial"/>
                <a:cs typeface="Arial"/>
                <a:sym typeface="Arial"/>
              </a:rPr>
              <a:t>　礼</a:t>
            </a:r>
            <a:r>
              <a:rPr lang="en-US" sz="2800" dirty="0">
                <a:solidFill>
                  <a:schemeClr val="tx1"/>
                </a:solidFill>
                <a:latin typeface="Arial"/>
                <a:ea typeface="Arial"/>
                <a:cs typeface="Arial"/>
                <a:sym typeface="Arial"/>
              </a:rPr>
              <a:t>（</a:t>
            </a:r>
            <a:r>
              <a:rPr lang="ja-JP" altLang="en-US" sz="2800" dirty="0">
                <a:solidFill>
                  <a:schemeClr val="tx1"/>
                </a:solidFill>
                <a:latin typeface="Arial"/>
                <a:ea typeface="Arial"/>
                <a:cs typeface="Arial"/>
                <a:sym typeface="Arial"/>
              </a:rPr>
              <a:t>別府翔青</a:t>
            </a:r>
            <a:r>
              <a:rPr lang="en-US" sz="2800" dirty="0">
                <a:solidFill>
                  <a:schemeClr val="tx1"/>
                </a:solidFill>
                <a:latin typeface="Arial"/>
                <a:ea typeface="Arial"/>
                <a:cs typeface="Arial"/>
                <a:sym typeface="Arial"/>
              </a:rPr>
              <a:t>）　</a:t>
            </a:r>
          </a:p>
          <a:p>
            <a:pPr marL="457200" lvl="0" indent="-342900" algn="l" rtl="0">
              <a:lnSpc>
                <a:spcPct val="100000"/>
              </a:lnSpc>
              <a:spcBef>
                <a:spcPts val="0"/>
              </a:spcBef>
              <a:spcAft>
                <a:spcPts val="0"/>
              </a:spcAft>
              <a:buSzPct val="71428"/>
              <a:buNone/>
            </a:pPr>
            <a:r>
              <a:rPr lang="ja-JP" altLang="en-US" sz="2400" dirty="0">
                <a:solidFill>
                  <a:schemeClr val="tx1"/>
                </a:solidFill>
                <a:latin typeface="Arial"/>
                <a:ea typeface="Arial"/>
                <a:cs typeface="Arial"/>
                <a:sym typeface="Arial"/>
              </a:rPr>
              <a:t>　　　　　　　　　　　</a:t>
            </a:r>
            <a:r>
              <a:rPr lang="ja-JP" altLang="en-US" sz="3200" dirty="0">
                <a:solidFill>
                  <a:schemeClr val="tx1"/>
                </a:solidFill>
                <a:latin typeface="Arial"/>
                <a:ea typeface="Arial"/>
                <a:cs typeface="Arial"/>
                <a:sym typeface="Arial"/>
              </a:rPr>
              <a:t>　</a:t>
            </a:r>
            <a:r>
              <a:rPr lang="en-US" sz="2000" dirty="0">
                <a:solidFill>
                  <a:schemeClr val="tx1"/>
                </a:solidFill>
                <a:latin typeface="Arial"/>
                <a:ea typeface="Arial"/>
                <a:cs typeface="Arial"/>
                <a:sym typeface="Arial"/>
              </a:rPr>
              <a:t>R6 11.16（土）大分県教育センター</a:t>
            </a:r>
            <a:r>
              <a:rPr lang="en-US" sz="3600" dirty="0">
                <a:solidFill>
                  <a:schemeClr val="tx1"/>
                </a:solidFill>
                <a:latin typeface="Arial"/>
                <a:ea typeface="Arial"/>
                <a:cs typeface="Arial"/>
                <a:sym typeface="Arial"/>
              </a:rPr>
              <a:t>　</a:t>
            </a:r>
            <a:endParaRPr sz="2800" dirty="0">
              <a:solidFill>
                <a:schemeClr val="tx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86237A09-D950-CB24-C34E-00B16EBEB7C8}"/>
            </a:ext>
          </a:extLst>
        </p:cNvPr>
        <p:cNvGrpSpPr/>
        <p:nvPr/>
      </p:nvGrpSpPr>
      <p:grpSpPr>
        <a:xfrm>
          <a:off x="0" y="0"/>
          <a:ext cx="0" cy="0"/>
          <a:chOff x="0" y="0"/>
          <a:chExt cx="0" cy="0"/>
        </a:xfrm>
      </p:grpSpPr>
      <p:sp>
        <p:nvSpPr>
          <p:cNvPr id="83" name="Google Shape;83;p3">
            <a:extLst>
              <a:ext uri="{FF2B5EF4-FFF2-40B4-BE49-F238E27FC236}">
                <a16:creationId xmlns:a16="http://schemas.microsoft.com/office/drawing/2014/main" id="{2DBFC475-8065-EF98-8517-E74D3BB4DF8A}"/>
              </a:ext>
            </a:extLst>
          </p:cNvPr>
          <p:cNvSpPr txBox="1">
            <a:spLocks noGrp="1"/>
          </p:cNvSpPr>
          <p:nvPr>
            <p:ph type="body" idx="1"/>
          </p:nvPr>
        </p:nvSpPr>
        <p:spPr>
          <a:xfrm>
            <a:off x="332790" y="419008"/>
            <a:ext cx="11353393" cy="295438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8800" b="1" dirty="0">
                <a:solidFill>
                  <a:schemeClr val="accent6">
                    <a:lumMod val="75000"/>
                  </a:schemeClr>
                </a:solidFill>
              </a:rPr>
              <a:t>What kind of problem do they have?</a:t>
            </a:r>
            <a:r>
              <a:rPr lang="en-US" sz="8000" b="1" dirty="0">
                <a:solidFill>
                  <a:schemeClr val="accent6">
                    <a:lumMod val="75000"/>
                  </a:schemeClr>
                </a:solidFill>
              </a:rPr>
              <a:t>                      </a:t>
            </a:r>
            <a:endParaRPr sz="8000" b="1" dirty="0">
              <a:solidFill>
                <a:schemeClr val="accent6">
                  <a:lumMod val="75000"/>
                </a:schemeClr>
              </a:solidFill>
            </a:endParaRPr>
          </a:p>
        </p:txBody>
      </p:sp>
      <p:sp>
        <p:nvSpPr>
          <p:cNvPr id="84" name="Google Shape;84;p3">
            <a:extLst>
              <a:ext uri="{FF2B5EF4-FFF2-40B4-BE49-F238E27FC236}">
                <a16:creationId xmlns:a16="http://schemas.microsoft.com/office/drawing/2014/main" id="{1C0DE663-8E48-46E0-B081-6BAEB6B3A4DC}"/>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10</a:t>
            </a:fld>
            <a:endParaRPr/>
          </a:p>
        </p:txBody>
      </p:sp>
      <p:sp>
        <p:nvSpPr>
          <p:cNvPr id="2" name="正方形/長方形 1"/>
          <p:cNvSpPr/>
          <p:nvPr/>
        </p:nvSpPr>
        <p:spPr>
          <a:xfrm>
            <a:off x="1683994" y="4828262"/>
            <a:ext cx="8855309" cy="941796"/>
          </a:xfrm>
          <a:prstGeom prst="rect">
            <a:avLst/>
          </a:prstGeom>
          <a:solidFill>
            <a:schemeClr val="accent1">
              <a:lumMod val="10000"/>
              <a:lumOff val="90000"/>
            </a:schemeClr>
          </a:solidFill>
        </p:spPr>
        <p:txBody>
          <a:bodyPr wrap="none">
            <a:spAutoFit/>
          </a:bodyPr>
          <a:lstStyle/>
          <a:p>
            <a:pPr lvl="0">
              <a:lnSpc>
                <a:spcPct val="115000"/>
              </a:lnSpc>
              <a:buSzPts val="1800"/>
            </a:pPr>
            <a:r>
              <a:rPr lang="en-US" altLang="ja-JP" sz="4800" b="1" dirty="0">
                <a:solidFill>
                  <a:schemeClr val="accent1"/>
                </a:solidFill>
              </a:rPr>
              <a:t>Please talk in pair in English .</a:t>
            </a:r>
          </a:p>
        </p:txBody>
      </p:sp>
      <p:sp>
        <p:nvSpPr>
          <p:cNvPr id="5" name="正方形/長方形 4"/>
          <p:cNvSpPr/>
          <p:nvPr/>
        </p:nvSpPr>
        <p:spPr>
          <a:xfrm>
            <a:off x="1683994" y="4828262"/>
            <a:ext cx="9233618" cy="869533"/>
          </a:xfrm>
          <a:prstGeom prst="rect">
            <a:avLst/>
          </a:prstGeom>
          <a:solidFill>
            <a:schemeClr val="accent1">
              <a:lumMod val="10000"/>
              <a:lumOff val="90000"/>
            </a:schemeClr>
          </a:solidFill>
        </p:spPr>
        <p:txBody>
          <a:bodyPr wrap="none">
            <a:spAutoFit/>
          </a:bodyPr>
          <a:lstStyle/>
          <a:p>
            <a:pPr lvl="0">
              <a:lnSpc>
                <a:spcPct val="115000"/>
              </a:lnSpc>
              <a:buSzPts val="1800"/>
            </a:pPr>
            <a:r>
              <a:rPr lang="en-US" altLang="ja-JP" sz="4800" b="1" dirty="0">
                <a:solidFill>
                  <a:schemeClr val="accent1"/>
                </a:solidFill>
              </a:rPr>
              <a:t>Now you can speak </a:t>
            </a:r>
            <a:r>
              <a:rPr lang="en-US" altLang="ja-JP" sz="4800" b="1" dirty="0">
                <a:solidFill>
                  <a:schemeClr val="accent4">
                    <a:lumMod val="75000"/>
                  </a:schemeClr>
                </a:solidFill>
              </a:rPr>
              <a:t>Japanese</a:t>
            </a:r>
            <a:r>
              <a:rPr lang="en-US" altLang="ja-JP" sz="4800" b="1" dirty="0">
                <a:solidFill>
                  <a:schemeClr val="accent1"/>
                </a:solidFill>
              </a:rPr>
              <a:t>. </a:t>
            </a:r>
          </a:p>
        </p:txBody>
      </p:sp>
    </p:spTree>
    <p:extLst>
      <p:ext uri="{BB962C8B-B14F-4D97-AF65-F5344CB8AC3E}">
        <p14:creationId xmlns:p14="http://schemas.microsoft.com/office/powerpoint/2010/main" val="8585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p:nvPr/>
        </p:nvSpPr>
        <p:spPr>
          <a:xfrm>
            <a:off x="473400" y="0"/>
            <a:ext cx="11245200" cy="1254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4933" b="1" u="sng" dirty="0">
                <a:solidFill>
                  <a:srgbClr val="000000"/>
                </a:solidFill>
                <a:latin typeface="Lato"/>
                <a:ea typeface="Lato"/>
                <a:cs typeface="Lato"/>
                <a:sym typeface="Lato"/>
              </a:rPr>
              <a:t>Let’s grasp the outline of the video</a:t>
            </a:r>
            <a:r>
              <a:rPr lang="ja-JP" altLang="en-US" sz="4933" b="1" u="sng" dirty="0">
                <a:solidFill>
                  <a:srgbClr val="000000"/>
                </a:solidFill>
                <a:latin typeface="Lato"/>
                <a:ea typeface="Lato"/>
                <a:cs typeface="Lato"/>
                <a:sym typeface="Lato"/>
              </a:rPr>
              <a:t>　</a:t>
            </a:r>
            <a:endParaRPr sz="4933" b="1" u="sng" dirty="0">
              <a:solidFill>
                <a:srgbClr val="000000"/>
              </a:solidFill>
              <a:highlight>
                <a:srgbClr val="FFFF00"/>
              </a:highlight>
              <a:latin typeface="Lato"/>
              <a:ea typeface="Lato"/>
              <a:cs typeface="Lato"/>
              <a:sym typeface="Lato"/>
            </a:endParaRPr>
          </a:p>
        </p:txBody>
      </p:sp>
      <p:sp>
        <p:nvSpPr>
          <p:cNvPr id="131" name="Google Shape;131;p11"/>
          <p:cNvSpPr txBox="1"/>
          <p:nvPr/>
        </p:nvSpPr>
        <p:spPr>
          <a:xfrm>
            <a:off x="317695" y="1200059"/>
            <a:ext cx="5676703" cy="1473513"/>
          </a:xfrm>
          <a:prstGeom prst="rect">
            <a:avLst/>
          </a:prstGeom>
          <a:solidFill>
            <a:srgbClr val="F8FCC6"/>
          </a:solid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600" b="1" dirty="0">
                <a:solidFill>
                  <a:srgbClr val="000000"/>
                </a:solidFill>
                <a:latin typeface="Lato"/>
                <a:ea typeface="Lato"/>
                <a:cs typeface="Lato"/>
                <a:sym typeface="Lato"/>
              </a:rPr>
              <a:t> </a:t>
            </a:r>
          </a:p>
          <a:p>
            <a:pPr marL="0" marR="0" lvl="0" indent="0" algn="l" rtl="0">
              <a:spcBef>
                <a:spcPts val="0"/>
              </a:spcBef>
              <a:spcAft>
                <a:spcPts val="0"/>
              </a:spcAft>
              <a:buNone/>
            </a:pPr>
            <a:r>
              <a:rPr lang="en-US" sz="3600" b="1" dirty="0">
                <a:solidFill>
                  <a:srgbClr val="000000"/>
                </a:solidFill>
                <a:latin typeface="Lato"/>
                <a:ea typeface="Lato"/>
                <a:cs typeface="Lato"/>
                <a:sym typeface="Lato"/>
              </a:rPr>
              <a:t>-  a school teacher</a:t>
            </a:r>
            <a:endParaRPr sz="2800" b="1" dirty="0">
              <a:solidFill>
                <a:srgbClr val="5E696C"/>
              </a:solidFill>
              <a:latin typeface="Lato"/>
              <a:ea typeface="Lato"/>
              <a:cs typeface="Lato"/>
              <a:sym typeface="Lato"/>
            </a:endParaRPr>
          </a:p>
          <a:p>
            <a:pPr marL="0" marR="0" lvl="0" indent="0" algn="l" rtl="0">
              <a:spcBef>
                <a:spcPts val="0"/>
              </a:spcBef>
              <a:spcAft>
                <a:spcPts val="0"/>
              </a:spcAft>
              <a:buNone/>
            </a:pPr>
            <a:endParaRPr sz="2800" b="1" dirty="0">
              <a:solidFill>
                <a:srgbClr val="5E696C"/>
              </a:solidFill>
              <a:latin typeface="Lato"/>
              <a:ea typeface="Lato"/>
              <a:cs typeface="Lato"/>
              <a:sym typeface="Lato"/>
            </a:endParaRPr>
          </a:p>
          <a:p>
            <a:pPr marL="0" marR="0" lvl="0" indent="0" algn="ctr" rtl="0">
              <a:spcBef>
                <a:spcPts val="0"/>
              </a:spcBef>
              <a:spcAft>
                <a:spcPts val="0"/>
              </a:spcAft>
              <a:buNone/>
            </a:pPr>
            <a:endParaRPr sz="2800" b="1" dirty="0">
              <a:solidFill>
                <a:srgbClr val="5E696C"/>
              </a:solidFill>
              <a:latin typeface="Lato"/>
              <a:ea typeface="Lato"/>
              <a:cs typeface="Lato"/>
              <a:sym typeface="Lato"/>
            </a:endParaRPr>
          </a:p>
        </p:txBody>
      </p:sp>
      <p:sp>
        <p:nvSpPr>
          <p:cNvPr id="132" name="Google Shape;132;p11"/>
          <p:cNvSpPr txBox="1"/>
          <p:nvPr/>
        </p:nvSpPr>
        <p:spPr>
          <a:xfrm>
            <a:off x="6096000" y="1084085"/>
            <a:ext cx="6096000" cy="1442037"/>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lang="en-US" sz="3600" b="1" dirty="0">
              <a:solidFill>
                <a:srgbClr val="000000"/>
              </a:solidFill>
              <a:latin typeface="Lato"/>
              <a:ea typeface="Lato"/>
              <a:cs typeface="Lato"/>
              <a:sym typeface="Lato"/>
            </a:endParaRPr>
          </a:p>
          <a:p>
            <a:pPr marL="0" marR="0" lvl="0" indent="0" algn="l" rtl="0">
              <a:spcBef>
                <a:spcPts val="0"/>
              </a:spcBef>
              <a:spcAft>
                <a:spcPts val="0"/>
              </a:spcAft>
              <a:buNone/>
            </a:pPr>
            <a:r>
              <a:rPr lang="en-US" sz="3600" b="1" dirty="0">
                <a:solidFill>
                  <a:srgbClr val="000000"/>
                </a:solidFill>
                <a:latin typeface="Lato"/>
                <a:ea typeface="Lato"/>
                <a:cs typeface="Lato"/>
                <a:sym typeface="Lato"/>
              </a:rPr>
              <a:t>-very skilled at her company</a:t>
            </a:r>
            <a:endParaRPr lang="en-US" sz="3600" b="1" dirty="0">
              <a:latin typeface="Lato"/>
              <a:ea typeface="Lato"/>
              <a:cs typeface="Lato"/>
              <a:sym typeface="Lato"/>
            </a:endParaRPr>
          </a:p>
        </p:txBody>
      </p:sp>
      <p:sp>
        <p:nvSpPr>
          <p:cNvPr id="133" name="Google Shape;133;p11"/>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Lato"/>
              <a:buNone/>
            </a:pPr>
            <a:fld id="{00000000-1234-1234-1234-123412341234}" type="slidenum">
              <a:rPr lang="en-US"/>
              <a:t>11</a:t>
            </a:fld>
            <a:endParaRPr/>
          </a:p>
        </p:txBody>
      </p:sp>
      <p:sp>
        <p:nvSpPr>
          <p:cNvPr id="4" name="Google Shape;131;p11">
            <a:extLst>
              <a:ext uri="{FF2B5EF4-FFF2-40B4-BE49-F238E27FC236}">
                <a16:creationId xmlns:a16="http://schemas.microsoft.com/office/drawing/2014/main" id="{11E2C1FF-51E3-E210-7E68-0D3F0563B8A2}"/>
              </a:ext>
            </a:extLst>
          </p:cNvPr>
          <p:cNvSpPr txBox="1"/>
          <p:nvPr/>
        </p:nvSpPr>
        <p:spPr>
          <a:xfrm>
            <a:off x="317692" y="2604238"/>
            <a:ext cx="5676703" cy="1353128"/>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200" b="1" dirty="0">
                <a:solidFill>
                  <a:srgbClr val="1E2D31"/>
                </a:solidFill>
                <a:latin typeface="Lato"/>
                <a:ea typeface="Lato"/>
                <a:cs typeface="Lato"/>
                <a:sym typeface="Lato"/>
              </a:rPr>
              <a:t>-homeroom teacher for </a:t>
            </a:r>
          </a:p>
          <a:p>
            <a:pPr marL="0" marR="0" lvl="0" indent="0" algn="l" rtl="0">
              <a:spcBef>
                <a:spcPts val="0"/>
              </a:spcBef>
              <a:spcAft>
                <a:spcPts val="0"/>
              </a:spcAft>
              <a:buNone/>
            </a:pPr>
            <a:r>
              <a:rPr lang="en-US" sz="3200" b="1" dirty="0">
                <a:solidFill>
                  <a:srgbClr val="1E2D31"/>
                </a:solidFill>
                <a:latin typeface="Lato"/>
                <a:ea typeface="Lato"/>
                <a:cs typeface="Lato"/>
                <a:sym typeface="Lato"/>
              </a:rPr>
              <a:t>  3</a:t>
            </a:r>
            <a:r>
              <a:rPr lang="en-US" sz="3200" b="1" baseline="30000" dirty="0">
                <a:solidFill>
                  <a:srgbClr val="1E2D31"/>
                </a:solidFill>
                <a:latin typeface="Lato"/>
                <a:ea typeface="Lato"/>
                <a:cs typeface="Lato"/>
                <a:sym typeface="Lato"/>
              </a:rPr>
              <a:t>rd</a:t>
            </a:r>
            <a:r>
              <a:rPr lang="en-US" sz="3200" b="1" dirty="0">
                <a:solidFill>
                  <a:srgbClr val="1E2D31"/>
                </a:solidFill>
                <a:latin typeface="Lato"/>
                <a:ea typeface="Lato"/>
                <a:cs typeface="Lato"/>
                <a:sym typeface="Lato"/>
              </a:rPr>
              <a:t> grade students</a:t>
            </a:r>
            <a:endParaRPr sz="2800" b="1" dirty="0">
              <a:solidFill>
                <a:srgbClr val="5E696C"/>
              </a:solidFill>
              <a:latin typeface="Lato"/>
              <a:ea typeface="Lato"/>
              <a:cs typeface="Lato"/>
              <a:sym typeface="Lato"/>
            </a:endParaRPr>
          </a:p>
          <a:p>
            <a:pPr marL="0" marR="0" lvl="0" indent="0" algn="ctr" rtl="0">
              <a:spcBef>
                <a:spcPts val="0"/>
              </a:spcBef>
              <a:spcAft>
                <a:spcPts val="0"/>
              </a:spcAft>
              <a:buNone/>
            </a:pPr>
            <a:endParaRPr sz="2800" b="1" dirty="0">
              <a:solidFill>
                <a:srgbClr val="5E696C"/>
              </a:solidFill>
              <a:latin typeface="Lato"/>
              <a:ea typeface="Lato"/>
              <a:cs typeface="Lato"/>
              <a:sym typeface="Lato"/>
            </a:endParaRPr>
          </a:p>
        </p:txBody>
      </p:sp>
      <p:sp>
        <p:nvSpPr>
          <p:cNvPr id="5" name="Google Shape;131;p11">
            <a:extLst>
              <a:ext uri="{FF2B5EF4-FFF2-40B4-BE49-F238E27FC236}">
                <a16:creationId xmlns:a16="http://schemas.microsoft.com/office/drawing/2014/main" id="{2258572A-C298-9D2D-C416-E2C76526EECE}"/>
              </a:ext>
            </a:extLst>
          </p:cNvPr>
          <p:cNvSpPr txBox="1"/>
          <p:nvPr/>
        </p:nvSpPr>
        <p:spPr>
          <a:xfrm>
            <a:off x="317692" y="3717338"/>
            <a:ext cx="5676703" cy="897902"/>
          </a:xfrm>
          <a:prstGeom prst="rect">
            <a:avLst/>
          </a:prstGeom>
          <a:solidFill>
            <a:srgbClr val="F8FCC6"/>
          </a:solidFill>
          <a:ln>
            <a:noFill/>
          </a:ln>
        </p:spPr>
        <p:txBody>
          <a:bodyPr spcFirstLastPara="1" wrap="square" lIns="121900" tIns="121900" rIns="121900" bIns="121900" anchor="t" anchorCtr="0">
            <a:noAutofit/>
          </a:bodyPr>
          <a:lstStyle/>
          <a:p>
            <a:pPr marL="0" marR="0" lvl="0" indent="0" rtl="0">
              <a:spcBef>
                <a:spcPts val="0"/>
              </a:spcBef>
              <a:spcAft>
                <a:spcPts val="0"/>
              </a:spcAft>
              <a:buNone/>
            </a:pPr>
            <a:r>
              <a:rPr lang="en-US" sz="3200" b="1" dirty="0">
                <a:solidFill>
                  <a:srgbClr val="1E2D31"/>
                </a:solidFill>
                <a:latin typeface="Lato"/>
                <a:ea typeface="Lato"/>
                <a:cs typeface="Lato"/>
                <a:sym typeface="Lato"/>
              </a:rPr>
              <a:t>-important time for students </a:t>
            </a:r>
            <a:endParaRPr sz="2800" b="1" dirty="0">
              <a:solidFill>
                <a:srgbClr val="5E696C"/>
              </a:solidFill>
              <a:latin typeface="Lato"/>
              <a:ea typeface="Lato"/>
              <a:cs typeface="Lato"/>
              <a:sym typeface="Lato"/>
            </a:endParaRPr>
          </a:p>
          <a:p>
            <a:pPr marL="0" marR="0" lvl="0" indent="0" rtl="0">
              <a:spcBef>
                <a:spcPts val="0"/>
              </a:spcBef>
              <a:spcAft>
                <a:spcPts val="0"/>
              </a:spcAft>
              <a:buNone/>
            </a:pPr>
            <a:endParaRPr sz="2800" b="1" dirty="0">
              <a:solidFill>
                <a:srgbClr val="5E696C"/>
              </a:solidFill>
              <a:latin typeface="Lato"/>
              <a:ea typeface="Lato"/>
              <a:cs typeface="Lato"/>
              <a:sym typeface="Lato"/>
            </a:endParaRPr>
          </a:p>
          <a:p>
            <a:pPr marL="0" marR="0" lvl="0" indent="0" rtl="0">
              <a:spcBef>
                <a:spcPts val="0"/>
              </a:spcBef>
              <a:spcAft>
                <a:spcPts val="0"/>
              </a:spcAft>
              <a:buNone/>
            </a:pPr>
            <a:endParaRPr sz="2800" b="1" dirty="0">
              <a:solidFill>
                <a:srgbClr val="5E696C"/>
              </a:solidFill>
              <a:latin typeface="Lato"/>
              <a:ea typeface="Lato"/>
              <a:cs typeface="Lato"/>
              <a:sym typeface="Lato"/>
            </a:endParaRPr>
          </a:p>
        </p:txBody>
      </p:sp>
      <p:sp>
        <p:nvSpPr>
          <p:cNvPr id="6" name="Google Shape;131;p11">
            <a:extLst>
              <a:ext uri="{FF2B5EF4-FFF2-40B4-BE49-F238E27FC236}">
                <a16:creationId xmlns:a16="http://schemas.microsoft.com/office/drawing/2014/main" id="{DDA0C62A-0EAE-65AB-408D-CB7327D3CB41}"/>
              </a:ext>
            </a:extLst>
          </p:cNvPr>
          <p:cNvSpPr txBox="1"/>
          <p:nvPr/>
        </p:nvSpPr>
        <p:spPr>
          <a:xfrm>
            <a:off x="317692" y="4647926"/>
            <a:ext cx="5676703" cy="2160828"/>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200" b="1" dirty="0">
                <a:solidFill>
                  <a:srgbClr val="1E2D31"/>
                </a:solidFill>
                <a:latin typeface="Lato"/>
                <a:ea typeface="Lato"/>
                <a:cs typeface="Lato"/>
                <a:sym typeface="Lato"/>
              </a:rPr>
              <a:t>-childcare is important for  </a:t>
            </a:r>
          </a:p>
          <a:p>
            <a:pPr marL="0" marR="0" lvl="0" indent="0" algn="l" rtl="0">
              <a:spcBef>
                <a:spcPts val="0"/>
              </a:spcBef>
              <a:spcAft>
                <a:spcPts val="0"/>
              </a:spcAft>
              <a:buNone/>
            </a:pPr>
            <a:r>
              <a:rPr lang="en-US" sz="3200" b="1" dirty="0">
                <a:solidFill>
                  <a:srgbClr val="1E2D31"/>
                </a:solidFill>
                <a:latin typeface="Lato"/>
                <a:ea typeface="Lato"/>
                <a:cs typeface="Lato"/>
                <a:sym typeface="Lato"/>
              </a:rPr>
              <a:t>  him but he has too much </a:t>
            </a:r>
          </a:p>
          <a:p>
            <a:pPr marL="0" marR="0" lvl="0" indent="0" algn="l" rtl="0">
              <a:spcBef>
                <a:spcPts val="0"/>
              </a:spcBef>
              <a:spcAft>
                <a:spcPts val="0"/>
              </a:spcAft>
              <a:buNone/>
            </a:pPr>
            <a:r>
              <a:rPr lang="en-US" sz="3200" b="1" dirty="0">
                <a:solidFill>
                  <a:srgbClr val="1E2D31"/>
                </a:solidFill>
                <a:latin typeface="Lato"/>
                <a:ea typeface="Lato"/>
                <a:cs typeface="Lato"/>
                <a:sym typeface="Lato"/>
              </a:rPr>
              <a:t>  work at school to take care </a:t>
            </a:r>
          </a:p>
          <a:p>
            <a:pPr marL="0" marR="0" lvl="0" indent="0" algn="l" rtl="0">
              <a:spcBef>
                <a:spcPts val="0"/>
              </a:spcBef>
              <a:spcAft>
                <a:spcPts val="0"/>
              </a:spcAft>
              <a:buNone/>
            </a:pPr>
            <a:r>
              <a:rPr lang="en-US" sz="3200" b="1" dirty="0">
                <a:solidFill>
                  <a:srgbClr val="1E2D31"/>
                </a:solidFill>
                <a:latin typeface="Lato"/>
                <a:ea typeface="Lato"/>
                <a:cs typeface="Lato"/>
                <a:sym typeface="Lato"/>
              </a:rPr>
              <a:t>  of his own baby</a:t>
            </a:r>
            <a:endParaRPr sz="2800" b="1" dirty="0">
              <a:solidFill>
                <a:srgbClr val="5E696C"/>
              </a:solidFill>
              <a:latin typeface="Lato"/>
              <a:ea typeface="Lato"/>
              <a:cs typeface="Lato"/>
              <a:sym typeface="Lato"/>
            </a:endParaRPr>
          </a:p>
          <a:p>
            <a:pPr marL="0" marR="0" lvl="0" indent="0" algn="l" rtl="0">
              <a:spcBef>
                <a:spcPts val="0"/>
              </a:spcBef>
              <a:spcAft>
                <a:spcPts val="0"/>
              </a:spcAft>
              <a:buNone/>
            </a:pPr>
            <a:endParaRPr sz="2800" b="1" dirty="0">
              <a:solidFill>
                <a:srgbClr val="5E696C"/>
              </a:solidFill>
              <a:latin typeface="Lato"/>
              <a:ea typeface="Lato"/>
              <a:cs typeface="Lato"/>
              <a:sym typeface="Lato"/>
            </a:endParaRPr>
          </a:p>
          <a:p>
            <a:pPr marL="0" marR="0" lvl="0" indent="0" algn="ctr" rtl="0">
              <a:spcBef>
                <a:spcPts val="0"/>
              </a:spcBef>
              <a:spcAft>
                <a:spcPts val="0"/>
              </a:spcAft>
              <a:buNone/>
            </a:pPr>
            <a:endParaRPr sz="2800" b="1" dirty="0">
              <a:solidFill>
                <a:srgbClr val="5E696C"/>
              </a:solidFill>
              <a:latin typeface="Lato"/>
              <a:ea typeface="Lato"/>
              <a:cs typeface="Lato"/>
              <a:sym typeface="Lato"/>
            </a:endParaRPr>
          </a:p>
        </p:txBody>
      </p:sp>
      <p:sp>
        <p:nvSpPr>
          <p:cNvPr id="7" name="Google Shape;132;p11">
            <a:extLst>
              <a:ext uri="{FF2B5EF4-FFF2-40B4-BE49-F238E27FC236}">
                <a16:creationId xmlns:a16="http://schemas.microsoft.com/office/drawing/2014/main" id="{23F89516-7EB9-1735-0060-9EE2A7DD66D2}"/>
              </a:ext>
            </a:extLst>
          </p:cNvPr>
          <p:cNvSpPr txBox="1"/>
          <p:nvPr/>
        </p:nvSpPr>
        <p:spPr>
          <a:xfrm>
            <a:off x="6088656" y="2517389"/>
            <a:ext cx="5854433" cy="1254800"/>
          </a:xfrm>
          <a:prstGeom prst="rect">
            <a:avLst/>
          </a:prstGeom>
          <a:solidFill>
            <a:schemeClr val="accent3">
              <a:lumMod val="60000"/>
              <a:lumOff val="40000"/>
            </a:schemeClr>
          </a:solid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300" b="1" dirty="0">
                <a:solidFill>
                  <a:srgbClr val="1E2D31"/>
                </a:solidFill>
                <a:latin typeface="Lato"/>
                <a:ea typeface="Lato"/>
                <a:cs typeface="Lato"/>
                <a:sym typeface="Lato"/>
              </a:rPr>
              <a:t>-she has a big project now.</a:t>
            </a:r>
            <a:endParaRPr sz="2800" dirty="0">
              <a:solidFill>
                <a:srgbClr val="5E696C"/>
              </a:solidFill>
              <a:latin typeface="Lato"/>
              <a:ea typeface="Lato"/>
              <a:cs typeface="Lato"/>
              <a:sym typeface="Lato"/>
            </a:endParaRPr>
          </a:p>
        </p:txBody>
      </p:sp>
      <p:sp>
        <p:nvSpPr>
          <p:cNvPr id="8" name="Google Shape;132;p11">
            <a:extLst>
              <a:ext uri="{FF2B5EF4-FFF2-40B4-BE49-F238E27FC236}">
                <a16:creationId xmlns:a16="http://schemas.microsoft.com/office/drawing/2014/main" id="{8A1A69F2-ED77-78E4-1B24-149D82850F30}"/>
              </a:ext>
            </a:extLst>
          </p:cNvPr>
          <p:cNvSpPr txBox="1"/>
          <p:nvPr/>
        </p:nvSpPr>
        <p:spPr>
          <a:xfrm>
            <a:off x="6096000" y="4998623"/>
            <a:ext cx="5854433" cy="1682814"/>
          </a:xfrm>
          <a:prstGeom prst="rect">
            <a:avLst/>
          </a:prstGeom>
          <a:solidFill>
            <a:schemeClr val="accent3">
              <a:lumMod val="60000"/>
              <a:lumOff val="40000"/>
            </a:schemeClr>
          </a:solid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300" b="1" dirty="0">
                <a:solidFill>
                  <a:srgbClr val="1E2D31"/>
                </a:solidFill>
                <a:latin typeface="Lato"/>
                <a:ea typeface="Lato"/>
                <a:cs typeface="Lato"/>
                <a:sym typeface="Lato"/>
              </a:rPr>
              <a:t>-Ayano usually does much </a:t>
            </a:r>
          </a:p>
          <a:p>
            <a:pPr marL="0" marR="0" lvl="0" indent="0" algn="l" rtl="0">
              <a:spcBef>
                <a:spcPts val="0"/>
              </a:spcBef>
              <a:spcAft>
                <a:spcPts val="0"/>
              </a:spcAft>
              <a:buNone/>
            </a:pPr>
            <a:r>
              <a:rPr lang="en-US" sz="3300" b="1" dirty="0">
                <a:solidFill>
                  <a:srgbClr val="1E2D31"/>
                </a:solidFill>
                <a:latin typeface="Lato"/>
                <a:ea typeface="Lato"/>
                <a:cs typeface="Lato"/>
                <a:sym typeface="Lato"/>
              </a:rPr>
              <a:t> more housework than her  </a:t>
            </a:r>
          </a:p>
          <a:p>
            <a:pPr marL="0" marR="0" lvl="0" indent="0" algn="l" rtl="0">
              <a:spcBef>
                <a:spcPts val="0"/>
              </a:spcBef>
              <a:spcAft>
                <a:spcPts val="0"/>
              </a:spcAft>
              <a:buNone/>
            </a:pPr>
            <a:r>
              <a:rPr lang="en-US" sz="3300" b="1" dirty="0">
                <a:solidFill>
                  <a:srgbClr val="1E2D31"/>
                </a:solidFill>
                <a:latin typeface="Lato"/>
                <a:ea typeface="Lato"/>
                <a:cs typeface="Lato"/>
                <a:sym typeface="Lato"/>
              </a:rPr>
              <a:t> husband</a:t>
            </a:r>
            <a:endParaRPr sz="3300" dirty="0">
              <a:solidFill>
                <a:srgbClr val="5E696C"/>
              </a:solidFill>
              <a:latin typeface="Lato"/>
              <a:ea typeface="Lato"/>
              <a:cs typeface="Lato"/>
              <a:sym typeface="Lato"/>
            </a:endParaRPr>
          </a:p>
          <a:p>
            <a:pPr marL="0" marR="0" lvl="0" indent="0" algn="ctr" rtl="0">
              <a:spcBef>
                <a:spcPts val="0"/>
              </a:spcBef>
              <a:spcAft>
                <a:spcPts val="0"/>
              </a:spcAft>
              <a:buNone/>
            </a:pPr>
            <a:endParaRPr sz="3300" dirty="0">
              <a:solidFill>
                <a:srgbClr val="5E696C"/>
              </a:solidFill>
              <a:latin typeface="Lato"/>
              <a:ea typeface="Lato"/>
              <a:cs typeface="Lato"/>
              <a:sym typeface="Lato"/>
            </a:endParaRPr>
          </a:p>
        </p:txBody>
      </p:sp>
      <p:sp>
        <p:nvSpPr>
          <p:cNvPr id="9" name="Google Shape;132;p11">
            <a:extLst>
              <a:ext uri="{FF2B5EF4-FFF2-40B4-BE49-F238E27FC236}">
                <a16:creationId xmlns:a16="http://schemas.microsoft.com/office/drawing/2014/main" id="{29F33416-5628-862E-BF2F-AD37770FEEF5}"/>
              </a:ext>
            </a:extLst>
          </p:cNvPr>
          <p:cNvSpPr txBox="1"/>
          <p:nvPr/>
        </p:nvSpPr>
        <p:spPr>
          <a:xfrm>
            <a:off x="6088656" y="3717338"/>
            <a:ext cx="5854433" cy="1155458"/>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300" b="1" dirty="0">
                <a:solidFill>
                  <a:srgbClr val="1E2D31"/>
                </a:solidFill>
                <a:latin typeface="Lato"/>
                <a:ea typeface="Lato"/>
                <a:cs typeface="Lato"/>
                <a:sym typeface="Lato"/>
              </a:rPr>
              <a:t>-her parents usually take  </a:t>
            </a:r>
          </a:p>
          <a:p>
            <a:pPr marL="0" marR="0" lvl="0" indent="0" algn="l" rtl="0">
              <a:spcBef>
                <a:spcPts val="0"/>
              </a:spcBef>
              <a:spcAft>
                <a:spcPts val="0"/>
              </a:spcAft>
              <a:buNone/>
            </a:pPr>
            <a:r>
              <a:rPr lang="en-US" sz="3300" b="1" dirty="0">
                <a:solidFill>
                  <a:srgbClr val="1E2D31"/>
                </a:solidFill>
                <a:latin typeface="Lato"/>
                <a:ea typeface="Lato"/>
                <a:cs typeface="Lato"/>
                <a:sym typeface="Lato"/>
              </a:rPr>
              <a:t> care of their baby. </a:t>
            </a:r>
          </a:p>
          <a:p>
            <a:pPr marL="0" marR="0" lvl="0" indent="0" algn="l" rtl="0">
              <a:spcBef>
                <a:spcPts val="0"/>
              </a:spcBef>
              <a:spcAft>
                <a:spcPts val="0"/>
              </a:spcAft>
              <a:buNone/>
            </a:pPr>
            <a:endParaRPr lang="en-US" sz="3300" b="1" dirty="0">
              <a:solidFill>
                <a:srgbClr val="1E2D31"/>
              </a:solidFill>
              <a:latin typeface="Lato"/>
              <a:ea typeface="Lato"/>
              <a:cs typeface="Lato"/>
              <a:sym typeface="Lato"/>
            </a:endParaRPr>
          </a:p>
        </p:txBody>
      </p:sp>
      <p:sp>
        <p:nvSpPr>
          <p:cNvPr id="3" name="正方形/長方形 2"/>
          <p:cNvSpPr/>
          <p:nvPr/>
        </p:nvSpPr>
        <p:spPr>
          <a:xfrm>
            <a:off x="2307365" y="935723"/>
            <a:ext cx="1502334" cy="769441"/>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ja-JP" sz="4400" b="1" dirty="0">
                <a:latin typeface="Lato"/>
                <a:ea typeface="Lato"/>
                <a:cs typeface="Lato"/>
                <a:sym typeface="Lato"/>
              </a:rPr>
              <a:t>Josef</a:t>
            </a:r>
            <a:endParaRPr lang="ja-JP" altLang="en-US" sz="4400" dirty="0"/>
          </a:p>
        </p:txBody>
      </p:sp>
      <p:sp>
        <p:nvSpPr>
          <p:cNvPr id="10" name="正方形/長方形 9"/>
          <p:cNvSpPr/>
          <p:nvPr/>
        </p:nvSpPr>
        <p:spPr>
          <a:xfrm>
            <a:off x="8169194" y="927196"/>
            <a:ext cx="1779654" cy="707886"/>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lvl="0"/>
            <a:r>
              <a:rPr lang="en-US" altLang="ja-JP" sz="4000" b="1" dirty="0" err="1">
                <a:latin typeface="Lato"/>
                <a:ea typeface="Lato"/>
                <a:cs typeface="Lato"/>
                <a:sym typeface="Lato"/>
              </a:rPr>
              <a:t>Ayano</a:t>
            </a:r>
            <a:r>
              <a:rPr lang="en-US" altLang="ja-JP" sz="4000" b="1" dirty="0">
                <a:latin typeface="Lato"/>
                <a:ea typeface="Lato"/>
                <a:cs typeface="Lato"/>
                <a:sym typeface="Lato"/>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86237A09-D950-CB24-C34E-00B16EBEB7C8}"/>
            </a:ext>
          </a:extLst>
        </p:cNvPr>
        <p:cNvGrpSpPr/>
        <p:nvPr/>
      </p:nvGrpSpPr>
      <p:grpSpPr>
        <a:xfrm>
          <a:off x="0" y="0"/>
          <a:ext cx="0" cy="0"/>
          <a:chOff x="0" y="0"/>
          <a:chExt cx="0" cy="0"/>
        </a:xfrm>
      </p:grpSpPr>
      <p:sp>
        <p:nvSpPr>
          <p:cNvPr id="83" name="Google Shape;83;p3">
            <a:extLst>
              <a:ext uri="{FF2B5EF4-FFF2-40B4-BE49-F238E27FC236}">
                <a16:creationId xmlns:a16="http://schemas.microsoft.com/office/drawing/2014/main" id="{2DBFC475-8065-EF98-8517-E74D3BB4DF8A}"/>
              </a:ext>
            </a:extLst>
          </p:cNvPr>
          <p:cNvSpPr txBox="1">
            <a:spLocks noGrp="1"/>
          </p:cNvSpPr>
          <p:nvPr>
            <p:ph type="body" idx="1"/>
          </p:nvPr>
        </p:nvSpPr>
        <p:spPr>
          <a:xfrm>
            <a:off x="332790" y="1"/>
            <a:ext cx="11353393" cy="4803112"/>
          </a:xfrm>
          <a:prstGeom prst="rect">
            <a:avLst/>
          </a:prstGeom>
          <a:noFill/>
          <a:ln>
            <a:noFill/>
          </a:ln>
        </p:spPr>
        <p:txBody>
          <a:bodyPr spcFirstLastPara="1" wrap="square" lIns="91425" tIns="91425" rIns="91425" bIns="91425" anchor="t" anchorCtr="0">
            <a:noAutofit/>
          </a:bodyPr>
          <a:lstStyle/>
          <a:p>
            <a:pPr marL="0" lvl="0" indent="0" algn="ctr">
              <a:buNone/>
            </a:pPr>
            <a:r>
              <a:rPr lang="en-US" sz="8800" b="1" dirty="0">
                <a:solidFill>
                  <a:schemeClr val="accent6">
                    <a:lumMod val="75000"/>
                  </a:schemeClr>
                </a:solidFill>
              </a:rPr>
              <a:t>If you were </a:t>
            </a:r>
          </a:p>
          <a:p>
            <a:pPr marL="0" lvl="0" indent="0" algn="ctr">
              <a:buNone/>
            </a:pPr>
            <a:r>
              <a:rPr lang="en-US" sz="8800" b="1" dirty="0">
                <a:solidFill>
                  <a:schemeClr val="accent6">
                    <a:lumMod val="75000"/>
                  </a:schemeClr>
                </a:solidFill>
              </a:rPr>
              <a:t>in this situation, </a:t>
            </a:r>
          </a:p>
          <a:p>
            <a:pPr marL="0" lvl="0" indent="0" algn="ctr">
              <a:buNone/>
            </a:pPr>
            <a:r>
              <a:rPr lang="en-US" sz="8800" b="1" dirty="0">
                <a:solidFill>
                  <a:schemeClr val="accent6">
                    <a:lumMod val="75000"/>
                  </a:schemeClr>
                </a:solidFill>
              </a:rPr>
              <a:t>what would you do?</a:t>
            </a:r>
          </a:p>
        </p:txBody>
      </p:sp>
      <p:sp>
        <p:nvSpPr>
          <p:cNvPr id="84" name="Google Shape;84;p3">
            <a:extLst>
              <a:ext uri="{FF2B5EF4-FFF2-40B4-BE49-F238E27FC236}">
                <a16:creationId xmlns:a16="http://schemas.microsoft.com/office/drawing/2014/main" id="{1C0DE663-8E48-46E0-B081-6BAEB6B3A4DC}"/>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12</a:t>
            </a:fld>
            <a:endParaRPr/>
          </a:p>
        </p:txBody>
      </p:sp>
      <p:sp>
        <p:nvSpPr>
          <p:cNvPr id="2" name="正方形/長方形 1"/>
          <p:cNvSpPr/>
          <p:nvPr/>
        </p:nvSpPr>
        <p:spPr>
          <a:xfrm>
            <a:off x="2141192" y="5226689"/>
            <a:ext cx="8068234" cy="941796"/>
          </a:xfrm>
          <a:prstGeom prst="rect">
            <a:avLst/>
          </a:prstGeom>
          <a:solidFill>
            <a:schemeClr val="accent1">
              <a:lumMod val="10000"/>
              <a:lumOff val="90000"/>
            </a:schemeClr>
          </a:solidFill>
        </p:spPr>
        <p:txBody>
          <a:bodyPr wrap="none">
            <a:spAutoFit/>
          </a:bodyPr>
          <a:lstStyle/>
          <a:p>
            <a:pPr lvl="0">
              <a:lnSpc>
                <a:spcPct val="115000"/>
              </a:lnSpc>
              <a:buSzPts val="1800"/>
            </a:pPr>
            <a:r>
              <a:rPr lang="en-US" altLang="ja-JP" sz="4800" b="1" dirty="0">
                <a:solidFill>
                  <a:schemeClr val="accent1"/>
                </a:solidFill>
              </a:rPr>
              <a:t>Please discuss in </a:t>
            </a:r>
            <a:r>
              <a:rPr lang="en-US" altLang="ja-JP" sz="4800" b="1" dirty="0">
                <a:solidFill>
                  <a:srgbClr val="00B050"/>
                </a:solidFill>
              </a:rPr>
              <a:t>English</a:t>
            </a:r>
            <a:r>
              <a:rPr lang="en-US" altLang="ja-JP" sz="4800" b="1" dirty="0">
                <a:solidFill>
                  <a:schemeClr val="accent1"/>
                </a:solidFill>
              </a:rPr>
              <a:t>. </a:t>
            </a:r>
          </a:p>
        </p:txBody>
      </p:sp>
    </p:spTree>
    <p:extLst>
      <p:ext uri="{BB962C8B-B14F-4D97-AF65-F5344CB8AC3E}">
        <p14:creationId xmlns:p14="http://schemas.microsoft.com/office/powerpoint/2010/main" val="342803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550260FA-C74B-E018-B559-4489B11A9F44}"/>
            </a:ext>
          </a:extLst>
        </p:cNvPr>
        <p:cNvGrpSpPr/>
        <p:nvPr/>
      </p:nvGrpSpPr>
      <p:grpSpPr>
        <a:xfrm>
          <a:off x="0" y="0"/>
          <a:ext cx="0" cy="0"/>
          <a:chOff x="0" y="0"/>
          <a:chExt cx="0" cy="0"/>
        </a:xfrm>
      </p:grpSpPr>
      <p:sp>
        <p:nvSpPr>
          <p:cNvPr id="90" name="Google Shape;90;p4">
            <a:extLst>
              <a:ext uri="{FF2B5EF4-FFF2-40B4-BE49-F238E27FC236}">
                <a16:creationId xmlns:a16="http://schemas.microsoft.com/office/drawing/2014/main" id="{042A7782-AADD-6FDE-981E-D22AF05078FB}"/>
              </a:ext>
            </a:extLst>
          </p:cNvPr>
          <p:cNvSpPr txBox="1">
            <a:spLocks noGrp="1"/>
          </p:cNvSpPr>
          <p:nvPr>
            <p:ph type="body" idx="1"/>
          </p:nvPr>
        </p:nvSpPr>
        <p:spPr>
          <a:xfrm>
            <a:off x="123568" y="1204874"/>
            <a:ext cx="11928465" cy="3220453"/>
          </a:xfrm>
          <a:prstGeom prst="rect">
            <a:avLst/>
          </a:prstGeom>
          <a:solidFill>
            <a:srgbClr val="F3FA94"/>
          </a:solid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SzPts val="1800"/>
              <a:buNone/>
            </a:pPr>
            <a:r>
              <a:rPr lang="en-US" sz="6000" b="1" dirty="0">
                <a:solidFill>
                  <a:schemeClr val="accent1"/>
                </a:solidFill>
              </a:rPr>
              <a:t>   </a:t>
            </a:r>
            <a:r>
              <a:rPr lang="en-US" sz="5400" b="1" dirty="0">
                <a:solidFill>
                  <a:schemeClr val="accent1"/>
                </a:solidFill>
              </a:rPr>
              <a:t>These days, Japanese </a:t>
            </a:r>
            <a:r>
              <a:rPr lang="en-US" altLang="ja-JP" sz="5400" b="1" dirty="0">
                <a:solidFill>
                  <a:schemeClr val="accent1"/>
                </a:solidFill>
              </a:rPr>
              <a:t>government</a:t>
            </a:r>
            <a:r>
              <a:rPr lang="en-US" sz="5400" b="1" dirty="0">
                <a:solidFill>
                  <a:schemeClr val="accent1"/>
                </a:solidFill>
              </a:rPr>
              <a:t> </a:t>
            </a:r>
          </a:p>
          <a:p>
            <a:pPr marL="0" lvl="0" indent="0" rtl="0">
              <a:lnSpc>
                <a:spcPct val="115000"/>
              </a:lnSpc>
              <a:spcBef>
                <a:spcPts val="0"/>
              </a:spcBef>
              <a:spcAft>
                <a:spcPts val="0"/>
              </a:spcAft>
              <a:buSzPts val="1800"/>
              <a:buNone/>
            </a:pPr>
            <a:r>
              <a:rPr lang="en-US" sz="5400" b="1" dirty="0">
                <a:solidFill>
                  <a:schemeClr val="accent1"/>
                </a:solidFill>
              </a:rPr>
              <a:t>   encourages more fathers to take</a:t>
            </a:r>
          </a:p>
          <a:p>
            <a:pPr marL="0" lvl="0" indent="0" rtl="0">
              <a:lnSpc>
                <a:spcPct val="115000"/>
              </a:lnSpc>
              <a:spcBef>
                <a:spcPts val="0"/>
              </a:spcBef>
              <a:spcAft>
                <a:spcPts val="0"/>
              </a:spcAft>
              <a:buSzPts val="1800"/>
              <a:buNone/>
            </a:pPr>
            <a:r>
              <a:rPr lang="en-US" sz="5400" b="1" dirty="0">
                <a:solidFill>
                  <a:schemeClr val="accent1"/>
                </a:solidFill>
              </a:rPr>
              <a:t>   paternity leave.</a:t>
            </a:r>
            <a:r>
              <a:rPr lang="en-US" sz="6000" b="1" dirty="0">
                <a:solidFill>
                  <a:schemeClr val="accent1"/>
                </a:solidFill>
              </a:rPr>
              <a:t>                        </a:t>
            </a:r>
            <a:r>
              <a:rPr lang="en-US" sz="4800" b="1" dirty="0">
                <a:solidFill>
                  <a:schemeClr val="accent1"/>
                </a:solidFill>
              </a:rPr>
              <a:t>                </a:t>
            </a:r>
            <a:endParaRPr sz="2400" b="1" dirty="0">
              <a:solidFill>
                <a:schemeClr val="accent1"/>
              </a:solidFill>
            </a:endParaRPr>
          </a:p>
        </p:txBody>
      </p:sp>
      <p:sp>
        <p:nvSpPr>
          <p:cNvPr id="91" name="Google Shape;91;p4">
            <a:extLst>
              <a:ext uri="{FF2B5EF4-FFF2-40B4-BE49-F238E27FC236}">
                <a16:creationId xmlns:a16="http://schemas.microsoft.com/office/drawing/2014/main" id="{9289394B-AA3D-D61A-B6E5-C3194F517A95}"/>
              </a:ext>
            </a:extLst>
          </p:cNvPr>
          <p:cNvSpPr txBox="1">
            <a:spLocks noGrp="1"/>
          </p:cNvSpPr>
          <p:nvPr>
            <p:ph type="sldNum" idx="12"/>
          </p:nvPr>
        </p:nvSpPr>
        <p:spPr>
          <a:xfrm>
            <a:off x="11320333" y="6241344"/>
            <a:ext cx="731700" cy="622257"/>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smtClean="0"/>
              <a:t>13</a:t>
            </a:fld>
            <a:endParaRPr dirty="0"/>
          </a:p>
        </p:txBody>
      </p:sp>
      <p:sp>
        <p:nvSpPr>
          <p:cNvPr id="26" name="Google Shape;75;p2"/>
          <p:cNvSpPr txBox="1">
            <a:spLocks/>
          </p:cNvSpPr>
          <p:nvPr/>
        </p:nvSpPr>
        <p:spPr>
          <a:xfrm>
            <a:off x="-1" y="0"/>
            <a:ext cx="3948815" cy="825505"/>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altLang="ja-JP" sz="4400" dirty="0">
                <a:solidFill>
                  <a:srgbClr val="002060"/>
                </a:solidFill>
                <a:latin typeface="Lato"/>
                <a:ea typeface="Lato"/>
                <a:cs typeface="Lato"/>
                <a:sym typeface="Lato"/>
              </a:rPr>
              <a:t>【Question】</a:t>
            </a:r>
            <a:endParaRPr lang="en-US" sz="4400" dirty="0">
              <a:solidFill>
                <a:srgbClr val="002060"/>
              </a:solidFill>
              <a:latin typeface="Lato"/>
              <a:ea typeface="Lato"/>
              <a:cs typeface="Lato"/>
              <a:sym typeface="Lato"/>
            </a:endParaRPr>
          </a:p>
        </p:txBody>
      </p:sp>
      <p:pic>
        <p:nvPicPr>
          <p:cNvPr id="5" name="図 4">
            <a:extLst>
              <a:ext uri="{FF2B5EF4-FFF2-40B4-BE49-F238E27FC236}">
                <a16:creationId xmlns:a16="http://schemas.microsoft.com/office/drawing/2014/main" id="{BF7EE6BB-52B7-6276-0E75-F08FFEEBA0EB}"/>
              </a:ext>
            </a:extLst>
          </p:cNvPr>
          <p:cNvPicPr>
            <a:picLocks noChangeAspect="1"/>
          </p:cNvPicPr>
          <p:nvPr/>
        </p:nvPicPr>
        <p:blipFill>
          <a:blip r:embed="rId3"/>
          <a:stretch>
            <a:fillRect/>
          </a:stretch>
        </p:blipFill>
        <p:spPr>
          <a:xfrm>
            <a:off x="5936343" y="3429000"/>
            <a:ext cx="2554968" cy="3254736"/>
          </a:xfrm>
          <a:prstGeom prst="rect">
            <a:avLst/>
          </a:prstGeom>
        </p:spPr>
      </p:pic>
      <p:pic>
        <p:nvPicPr>
          <p:cNvPr id="9" name="図 8">
            <a:extLst>
              <a:ext uri="{FF2B5EF4-FFF2-40B4-BE49-F238E27FC236}">
                <a16:creationId xmlns:a16="http://schemas.microsoft.com/office/drawing/2014/main" id="{6E446E70-32E3-3DC6-860A-1B3A02AFAFE0}"/>
              </a:ext>
            </a:extLst>
          </p:cNvPr>
          <p:cNvPicPr>
            <a:picLocks noChangeAspect="1"/>
          </p:cNvPicPr>
          <p:nvPr/>
        </p:nvPicPr>
        <p:blipFill>
          <a:blip r:embed="rId4"/>
          <a:stretch>
            <a:fillRect/>
          </a:stretch>
        </p:blipFill>
        <p:spPr>
          <a:xfrm>
            <a:off x="8243188" y="327301"/>
            <a:ext cx="1600654" cy="996407"/>
          </a:xfrm>
          <a:prstGeom prst="rect">
            <a:avLst/>
          </a:prstGeom>
        </p:spPr>
      </p:pic>
      <p:pic>
        <p:nvPicPr>
          <p:cNvPr id="11" name="図 10">
            <a:extLst>
              <a:ext uri="{FF2B5EF4-FFF2-40B4-BE49-F238E27FC236}">
                <a16:creationId xmlns:a16="http://schemas.microsoft.com/office/drawing/2014/main" id="{06130F8D-B67E-52FA-E633-756BD5138768}"/>
              </a:ext>
            </a:extLst>
          </p:cNvPr>
          <p:cNvPicPr>
            <a:picLocks noChangeAspect="1"/>
          </p:cNvPicPr>
          <p:nvPr/>
        </p:nvPicPr>
        <p:blipFill>
          <a:blip r:embed="rId5"/>
          <a:stretch>
            <a:fillRect/>
          </a:stretch>
        </p:blipFill>
        <p:spPr>
          <a:xfrm rot="1800000">
            <a:off x="10058950" y="460018"/>
            <a:ext cx="932688" cy="1110343"/>
          </a:xfrm>
          <a:prstGeom prst="rect">
            <a:avLst/>
          </a:prstGeom>
        </p:spPr>
      </p:pic>
    </p:spTree>
    <p:extLst>
      <p:ext uri="{BB962C8B-B14F-4D97-AF65-F5344CB8AC3E}">
        <p14:creationId xmlns:p14="http://schemas.microsoft.com/office/powerpoint/2010/main" val="248570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7"/>
          <p:cNvSpPr txBox="1">
            <a:spLocks noGrp="1"/>
          </p:cNvSpPr>
          <p:nvPr>
            <p:ph type="body" idx="1"/>
          </p:nvPr>
        </p:nvSpPr>
        <p:spPr>
          <a:xfrm>
            <a:off x="172994" y="1536513"/>
            <a:ext cx="12019005" cy="522953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ja-JP" altLang="en-US" sz="5000" b="1" dirty="0">
                <a:solidFill>
                  <a:schemeClr val="accent6">
                    <a:lumMod val="75000"/>
                  </a:schemeClr>
                </a:solidFill>
                <a:latin typeface="ＭＳ ゴシック" panose="020B0609070205080204" pitchFamily="49" charset="-128"/>
                <a:ea typeface="ＭＳ ゴシック" panose="020B0609070205080204" pitchFamily="49" charset="-128"/>
              </a:rPr>
              <a:t>「父親の育児休業取得率が上がれば、</a:t>
            </a:r>
            <a:endParaRPr lang="en-US" altLang="ja-JP" sz="5000" b="1" dirty="0">
              <a:solidFill>
                <a:schemeClr val="accent6">
                  <a:lumMod val="75000"/>
                </a:schemeClr>
              </a:solidFill>
              <a:latin typeface="ＭＳ ゴシック" panose="020B0609070205080204" pitchFamily="49" charset="-128"/>
              <a:ea typeface="ＭＳ ゴシック" panose="020B0609070205080204" pitchFamily="49" charset="-128"/>
            </a:endParaRPr>
          </a:p>
          <a:p>
            <a:pPr marL="0" lvl="0" indent="0" algn="ctr" rtl="0">
              <a:lnSpc>
                <a:spcPct val="115000"/>
              </a:lnSpc>
              <a:spcBef>
                <a:spcPts val="0"/>
              </a:spcBef>
              <a:spcAft>
                <a:spcPts val="0"/>
              </a:spcAft>
              <a:buSzPts val="1800"/>
              <a:buNone/>
            </a:pPr>
            <a:r>
              <a:rPr lang="ja-JP" altLang="en-US" sz="5000" b="1" dirty="0">
                <a:solidFill>
                  <a:schemeClr val="accent6">
                    <a:lumMod val="75000"/>
                  </a:schemeClr>
                </a:solidFill>
                <a:latin typeface="ＭＳ ゴシック" panose="020B0609070205080204" pitchFamily="49" charset="-128"/>
                <a:ea typeface="ＭＳ ゴシック" panose="020B0609070205080204" pitchFamily="49" charset="-128"/>
              </a:rPr>
              <a:t>　社会にどのようなメリットがあるか」</a:t>
            </a:r>
            <a:endParaRPr lang="en-US" altLang="ja-JP" sz="5000" b="1" dirty="0">
              <a:solidFill>
                <a:schemeClr val="accent6">
                  <a:lumMod val="75000"/>
                </a:schemeClr>
              </a:solidFill>
              <a:latin typeface="ＭＳ ゴシック" panose="020B0609070205080204" pitchFamily="49" charset="-128"/>
              <a:ea typeface="ＭＳ ゴシック" panose="020B0609070205080204" pitchFamily="49" charset="-128"/>
            </a:endParaRPr>
          </a:p>
          <a:p>
            <a:pPr marL="0" lvl="0" indent="0" algn="ctr" rtl="0">
              <a:lnSpc>
                <a:spcPct val="115000"/>
              </a:lnSpc>
              <a:spcBef>
                <a:spcPts val="0"/>
              </a:spcBef>
              <a:spcAft>
                <a:spcPts val="0"/>
              </a:spcAft>
              <a:buSzPts val="1800"/>
              <a:buNone/>
            </a:pPr>
            <a:r>
              <a:rPr lang="ja-JP" altLang="en-US" sz="2400" b="1" dirty="0">
                <a:solidFill>
                  <a:schemeClr val="accent1"/>
                </a:solidFill>
                <a:latin typeface="ＭＳ ゴシック" panose="020B0609070205080204" pitchFamily="49" charset="-128"/>
                <a:ea typeface="ＭＳ ゴシック" panose="020B0609070205080204" pitchFamily="49" charset="-128"/>
              </a:rPr>
              <a:t>　　</a:t>
            </a:r>
            <a:endParaRPr lang="en-US" altLang="ja-JP" sz="2400" b="1" dirty="0">
              <a:solidFill>
                <a:schemeClr val="accent1"/>
              </a:solidFill>
              <a:latin typeface="ＭＳ ゴシック" panose="020B0609070205080204" pitchFamily="49" charset="-128"/>
              <a:ea typeface="ＭＳ ゴシック" panose="020B0609070205080204" pitchFamily="49" charset="-128"/>
            </a:endParaRPr>
          </a:p>
          <a:p>
            <a:pPr marL="0" lvl="0" indent="0" algn="ctr" rtl="0">
              <a:lnSpc>
                <a:spcPct val="115000"/>
              </a:lnSpc>
              <a:spcBef>
                <a:spcPts val="0"/>
              </a:spcBef>
              <a:spcAft>
                <a:spcPts val="0"/>
              </a:spcAft>
              <a:buSzPts val="1800"/>
              <a:buNone/>
            </a:pPr>
            <a:r>
              <a:rPr lang="en-US" altLang="ja-JP" sz="5400" b="1" dirty="0">
                <a:solidFill>
                  <a:schemeClr val="accent1"/>
                </a:solidFill>
                <a:latin typeface="ＭＳ ゴシック" panose="020B0609070205080204" pitchFamily="49" charset="-128"/>
                <a:ea typeface="ＭＳ ゴシック" panose="020B0609070205080204" pitchFamily="49" charset="-128"/>
              </a:rPr>
              <a:t>  </a:t>
            </a:r>
            <a:r>
              <a:rPr lang="ja-JP" altLang="en-US" sz="3600" b="1" dirty="0">
                <a:solidFill>
                  <a:schemeClr val="accent1"/>
                </a:solidFill>
                <a:latin typeface="ＭＳ ゴシック" panose="020B0609070205080204" pitchFamily="49" charset="-128"/>
                <a:ea typeface="ＭＳ ゴシック" panose="020B0609070205080204" pitchFamily="49" charset="-128"/>
              </a:rPr>
              <a:t>　　ペアで協力して意見を伝えることができる</a:t>
            </a:r>
            <a:endParaRPr lang="en-US" altLang="ja-JP" sz="3600" b="1" dirty="0">
              <a:solidFill>
                <a:schemeClr val="accent1"/>
              </a:solidFill>
              <a:latin typeface="ＭＳ ゴシック" panose="020B0609070205080204" pitchFamily="49" charset="-128"/>
              <a:ea typeface="ＭＳ ゴシック" panose="020B0609070205080204" pitchFamily="49" charset="-128"/>
            </a:endParaRPr>
          </a:p>
          <a:p>
            <a:pPr marL="0" lvl="0" indent="0" algn="ctr" rtl="0">
              <a:lnSpc>
                <a:spcPct val="115000"/>
              </a:lnSpc>
              <a:spcBef>
                <a:spcPts val="0"/>
              </a:spcBef>
              <a:spcAft>
                <a:spcPts val="0"/>
              </a:spcAft>
              <a:buSzPts val="1800"/>
              <a:buNone/>
            </a:pPr>
            <a:r>
              <a:rPr lang="ja-JP" altLang="en-US" sz="2400" b="1" dirty="0">
                <a:solidFill>
                  <a:schemeClr val="accent1"/>
                </a:solidFill>
                <a:latin typeface="ＭＳ ゴシック" panose="020B0609070205080204" pitchFamily="49" charset="-128"/>
                <a:ea typeface="ＭＳ ゴシック" panose="020B0609070205080204" pitchFamily="49" charset="-128"/>
              </a:rPr>
              <a:t>　　　　　　　　　　（</a:t>
            </a:r>
            <a:r>
              <a:rPr lang="en-US" altLang="ja-JP" sz="2400" b="1" dirty="0">
                <a:solidFill>
                  <a:schemeClr val="accent1"/>
                </a:solidFill>
                <a:latin typeface="ＭＳ ゴシック" panose="020B0609070205080204" pitchFamily="49" charset="-128"/>
                <a:ea typeface="ＭＳ ゴシック" panose="020B0609070205080204" pitchFamily="49" charset="-128"/>
              </a:rPr>
              <a:t>※</a:t>
            </a:r>
            <a:r>
              <a:rPr lang="ja-JP" altLang="en-US" sz="2400" b="1" dirty="0">
                <a:solidFill>
                  <a:schemeClr val="accent1"/>
                </a:solidFill>
                <a:latin typeface="ＭＳ ゴシック" panose="020B0609070205080204" pitchFamily="49" charset="-128"/>
                <a:ea typeface="ＭＳ ゴシック" panose="020B0609070205080204" pitchFamily="49" charset="-128"/>
              </a:rPr>
              <a:t>資料やインターネットの情報も参考にしてよい。）</a:t>
            </a:r>
            <a:endParaRPr lang="en-US" altLang="ja-JP" sz="2400" b="1" dirty="0">
              <a:solidFill>
                <a:schemeClr val="accent1"/>
              </a:solidFill>
              <a:latin typeface="ＭＳ ゴシック" panose="020B0609070205080204" pitchFamily="49" charset="-128"/>
              <a:ea typeface="ＭＳ ゴシック" panose="020B0609070205080204" pitchFamily="49" charset="-128"/>
            </a:endParaRPr>
          </a:p>
          <a:p>
            <a:pPr marL="0" lvl="0" indent="0" algn="ctr" rtl="0">
              <a:lnSpc>
                <a:spcPct val="115000"/>
              </a:lnSpc>
              <a:spcBef>
                <a:spcPts val="0"/>
              </a:spcBef>
              <a:spcAft>
                <a:spcPts val="0"/>
              </a:spcAft>
              <a:buSzPts val="1800"/>
              <a:buNone/>
            </a:pPr>
            <a:r>
              <a:rPr lang="ja-JP" altLang="en-US" sz="3600" b="1" dirty="0">
                <a:solidFill>
                  <a:schemeClr val="accent1"/>
                </a:solidFill>
                <a:latin typeface="ＭＳ ゴシック" panose="020B0609070205080204" pitchFamily="49" charset="-128"/>
                <a:ea typeface="ＭＳ ゴシック" panose="020B0609070205080204" pitchFamily="49" charset="-128"/>
              </a:rPr>
              <a:t>　　　　　　　　　　</a:t>
            </a:r>
            <a:endParaRPr lang="en-US" altLang="ja-JP" sz="3600" b="1" dirty="0">
              <a:solidFill>
                <a:schemeClr val="accent1"/>
              </a:solidFill>
              <a:latin typeface="ＭＳ ゴシック" panose="020B0609070205080204" pitchFamily="49" charset="-128"/>
              <a:ea typeface="ＭＳ ゴシック" panose="020B0609070205080204" pitchFamily="49" charset="-128"/>
            </a:endParaRPr>
          </a:p>
          <a:p>
            <a:pPr marL="0" lvl="0" indent="0" algn="ctr" rtl="0">
              <a:lnSpc>
                <a:spcPct val="115000"/>
              </a:lnSpc>
              <a:spcBef>
                <a:spcPts val="0"/>
              </a:spcBef>
              <a:spcAft>
                <a:spcPts val="0"/>
              </a:spcAft>
              <a:buSzPts val="1800"/>
              <a:buNone/>
            </a:pPr>
            <a:r>
              <a:rPr lang="ja-JP" altLang="en-US" sz="3600" b="1" dirty="0">
                <a:solidFill>
                  <a:schemeClr val="accent1"/>
                </a:solidFill>
                <a:latin typeface="ＭＳ ゴシック" panose="020B0609070205080204" pitchFamily="49" charset="-128"/>
                <a:ea typeface="ＭＳ ゴシック" panose="020B0609070205080204" pitchFamily="49" charset="-128"/>
              </a:rPr>
              <a:t>　　　　　　　　　　　　　　</a:t>
            </a:r>
            <a:r>
              <a:rPr lang="en-US" sz="3600" b="1" dirty="0">
                <a:solidFill>
                  <a:schemeClr val="accent1"/>
                </a:solidFill>
                <a:latin typeface="ＭＳ ゴシック" panose="020B0609070205080204" pitchFamily="49" charset="-128"/>
                <a:ea typeface="ＭＳ ゴシック" panose="020B0609070205080204" pitchFamily="49" charset="-128"/>
              </a:rPr>
              <a:t>（</a:t>
            </a:r>
            <a:r>
              <a:rPr lang="en-US" sz="3600" b="1" dirty="0" err="1">
                <a:solidFill>
                  <a:schemeClr val="accent1"/>
                </a:solidFill>
                <a:latin typeface="ＭＳ ゴシック" panose="020B0609070205080204" pitchFamily="49" charset="-128"/>
                <a:ea typeface="ＭＳ ゴシック" panose="020B0609070205080204" pitchFamily="49" charset="-128"/>
              </a:rPr>
              <a:t>話すこと</a:t>
            </a:r>
            <a:r>
              <a:rPr lang="en-US" sz="3600" b="1" dirty="0">
                <a:solidFill>
                  <a:schemeClr val="accent1"/>
                </a:solidFill>
                <a:latin typeface="ＭＳ ゴシック" panose="020B0609070205080204" pitchFamily="49" charset="-128"/>
                <a:ea typeface="ＭＳ ゴシック" panose="020B0609070205080204" pitchFamily="49" charset="-128"/>
              </a:rPr>
              <a:t>【</a:t>
            </a:r>
            <a:r>
              <a:rPr lang="ja-JP" altLang="en-US" sz="3600" b="1" dirty="0">
                <a:solidFill>
                  <a:schemeClr val="accent1"/>
                </a:solidFill>
                <a:latin typeface="ＭＳ ゴシック" panose="020B0609070205080204" pitchFamily="49" charset="-128"/>
                <a:ea typeface="ＭＳ ゴシック" panose="020B0609070205080204" pitchFamily="49" charset="-128"/>
              </a:rPr>
              <a:t>発表</a:t>
            </a:r>
            <a:r>
              <a:rPr lang="en-US" sz="3600" b="1" dirty="0">
                <a:solidFill>
                  <a:schemeClr val="accent1"/>
                </a:solidFill>
                <a:latin typeface="ＭＳ ゴシック" panose="020B0609070205080204" pitchFamily="49" charset="-128"/>
                <a:ea typeface="ＭＳ ゴシック" panose="020B0609070205080204" pitchFamily="49" charset="-128"/>
              </a:rPr>
              <a:t>】）</a:t>
            </a:r>
          </a:p>
        </p:txBody>
      </p:sp>
      <p:sp>
        <p:nvSpPr>
          <p:cNvPr id="104" name="Google Shape;104;p7"/>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14</a:t>
            </a:fld>
            <a:endParaRPr/>
          </a:p>
        </p:txBody>
      </p:sp>
      <p:sp>
        <p:nvSpPr>
          <p:cNvPr id="6" name="Google Shape;75;p2"/>
          <p:cNvSpPr txBox="1">
            <a:spLocks/>
          </p:cNvSpPr>
          <p:nvPr/>
        </p:nvSpPr>
        <p:spPr>
          <a:xfrm>
            <a:off x="-2" y="-1"/>
            <a:ext cx="12192001" cy="1136823"/>
          </a:xfrm>
          <a:prstGeom prst="rect">
            <a:avLst/>
          </a:prstGeom>
          <a:solidFill>
            <a:schemeClr val="accent6">
              <a:lumMod val="20000"/>
              <a:lumOff val="80000"/>
            </a:schemeClr>
          </a:solidFill>
          <a:ln>
            <a:solidFill>
              <a:schemeClr val="accent6">
                <a:lumMod val="20000"/>
                <a:lumOff val="8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pPr algn="ctr"/>
            <a:r>
              <a:rPr lang="en-US" altLang="ja-JP" sz="6000" dirty="0">
                <a:solidFill>
                  <a:schemeClr val="accent1"/>
                </a:solidFill>
                <a:latin typeface="Lato"/>
                <a:ea typeface="Lato"/>
                <a:cs typeface="Lato"/>
                <a:sym typeface="Lato"/>
              </a:rPr>
              <a:t>【Today’s goal】</a:t>
            </a:r>
            <a:endParaRPr lang="en-US" sz="6000" dirty="0">
              <a:solidFill>
                <a:schemeClr val="accen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E7D92E03-43AB-19B2-61DD-35FEACFEB223}"/>
            </a:ext>
          </a:extLst>
        </p:cNvPr>
        <p:cNvGrpSpPr/>
        <p:nvPr/>
      </p:nvGrpSpPr>
      <p:grpSpPr>
        <a:xfrm>
          <a:off x="0" y="0"/>
          <a:ext cx="0" cy="0"/>
          <a:chOff x="0" y="0"/>
          <a:chExt cx="0" cy="0"/>
        </a:xfrm>
      </p:grpSpPr>
      <p:sp>
        <p:nvSpPr>
          <p:cNvPr id="629" name="Google Shape;629;p71">
            <a:extLst>
              <a:ext uri="{FF2B5EF4-FFF2-40B4-BE49-F238E27FC236}">
                <a16:creationId xmlns:a16="http://schemas.microsoft.com/office/drawing/2014/main" id="{731A64B1-2588-338C-7A70-C50738549627}"/>
              </a:ext>
            </a:extLst>
          </p:cNvPr>
          <p:cNvSpPr txBox="1">
            <a:spLocks noGrp="1"/>
          </p:cNvSpPr>
          <p:nvPr>
            <p:ph type="title"/>
          </p:nvPr>
        </p:nvSpPr>
        <p:spPr>
          <a:xfrm>
            <a:off x="53657" y="0"/>
            <a:ext cx="3257550" cy="3056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7200" dirty="0">
                <a:solidFill>
                  <a:srgbClr val="002060"/>
                </a:solidFill>
                <a:latin typeface="Lato"/>
                <a:ea typeface="Lato"/>
                <a:cs typeface="Lato"/>
                <a:sym typeface="Lato"/>
              </a:rPr>
              <a:t>Time Table</a:t>
            </a:r>
            <a:endParaRPr sz="7200" dirty="0">
              <a:solidFill>
                <a:srgbClr val="002060"/>
              </a:solidFill>
              <a:latin typeface="Lato"/>
              <a:ea typeface="Lato"/>
              <a:cs typeface="Lato"/>
              <a:sym typeface="Lato"/>
            </a:endParaRPr>
          </a:p>
        </p:txBody>
      </p:sp>
      <p:sp>
        <p:nvSpPr>
          <p:cNvPr id="630" name="Google Shape;630;p71">
            <a:extLst>
              <a:ext uri="{FF2B5EF4-FFF2-40B4-BE49-F238E27FC236}">
                <a16:creationId xmlns:a16="http://schemas.microsoft.com/office/drawing/2014/main" id="{B46E5A6B-7666-8C2C-E8CA-F14FC2731A1D}"/>
              </a:ext>
            </a:extLst>
          </p:cNvPr>
          <p:cNvSpPr/>
          <p:nvPr/>
        </p:nvSpPr>
        <p:spPr>
          <a:xfrm>
            <a:off x="2607617" y="1183882"/>
            <a:ext cx="703590" cy="1407291"/>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55E61"/>
              </a:solidFill>
              <a:latin typeface="Arial"/>
              <a:ea typeface="Arial"/>
              <a:cs typeface="Arial"/>
              <a:sym typeface="Arial"/>
            </a:endParaRPr>
          </a:p>
        </p:txBody>
      </p:sp>
      <p:sp>
        <p:nvSpPr>
          <p:cNvPr id="631" name="Google Shape;631;p71">
            <a:extLst>
              <a:ext uri="{FF2B5EF4-FFF2-40B4-BE49-F238E27FC236}">
                <a16:creationId xmlns:a16="http://schemas.microsoft.com/office/drawing/2014/main" id="{ECC576A0-88DD-9EB7-8039-15DF74EA5C63}"/>
              </a:ext>
            </a:extLst>
          </p:cNvPr>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5E696C"/>
              </a:buClr>
              <a:buSzPts val="1300"/>
              <a:buFont typeface="Lato"/>
              <a:buNone/>
            </a:pPr>
            <a:fld id="{00000000-1234-1234-1234-123412341234}" type="slidenum">
              <a:rPr lang="en-US" sz="1333" b="0" i="0" u="none" strike="noStrike" cap="none">
                <a:solidFill>
                  <a:srgbClr val="5E696C"/>
                </a:solidFill>
                <a:latin typeface="Lato"/>
                <a:ea typeface="Lato"/>
                <a:cs typeface="Lato"/>
                <a:sym typeface="Lato"/>
              </a:rPr>
              <a:t>15</a:t>
            </a:fld>
            <a:endParaRPr sz="1333" b="0" i="0" u="none" strike="noStrike" cap="none">
              <a:solidFill>
                <a:srgbClr val="5E696C"/>
              </a:solidFill>
              <a:latin typeface="Lato"/>
              <a:ea typeface="Lato"/>
              <a:cs typeface="Lato"/>
              <a:sym typeface="Lato"/>
            </a:endParaRPr>
          </a:p>
        </p:txBody>
      </p:sp>
      <p:graphicFrame>
        <p:nvGraphicFramePr>
          <p:cNvPr id="632" name="Google Shape;632;p71">
            <a:extLst>
              <a:ext uri="{FF2B5EF4-FFF2-40B4-BE49-F238E27FC236}">
                <a16:creationId xmlns:a16="http://schemas.microsoft.com/office/drawing/2014/main" id="{FABA068D-8950-C2BE-C35B-EC024E5CA97D}"/>
              </a:ext>
            </a:extLst>
          </p:cNvPr>
          <p:cNvGraphicFramePr/>
          <p:nvPr>
            <p:extLst>
              <p:ext uri="{D42A27DB-BD31-4B8C-83A1-F6EECF244321}">
                <p14:modId xmlns:p14="http://schemas.microsoft.com/office/powerpoint/2010/main" val="3934125624"/>
              </p:ext>
            </p:extLst>
          </p:nvPr>
        </p:nvGraphicFramePr>
        <p:xfrm>
          <a:off x="3347634" y="1"/>
          <a:ext cx="8704399" cy="6684012"/>
        </p:xfrm>
        <a:graphic>
          <a:graphicData uri="http://schemas.openxmlformats.org/drawingml/2006/table">
            <a:tbl>
              <a:tblPr bandRow="1">
                <a:noFill/>
              </a:tblPr>
              <a:tblGrid>
                <a:gridCol w="5619081">
                  <a:extLst>
                    <a:ext uri="{9D8B030D-6E8A-4147-A177-3AD203B41FA5}">
                      <a16:colId xmlns:a16="http://schemas.microsoft.com/office/drawing/2014/main" val="20000"/>
                    </a:ext>
                  </a:extLst>
                </a:gridCol>
                <a:gridCol w="3085318">
                  <a:extLst>
                    <a:ext uri="{9D8B030D-6E8A-4147-A177-3AD203B41FA5}">
                      <a16:colId xmlns:a16="http://schemas.microsoft.com/office/drawing/2014/main" val="20001"/>
                    </a:ext>
                  </a:extLst>
                </a:gridCol>
              </a:tblGrid>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Warm-up</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8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0"/>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①</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1"/>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②</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【13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noFill/>
                  </a:tcPr>
                </a:tc>
                <a:extLst>
                  <a:ext uri="{0D108BD9-81ED-4DB2-BD59-A6C34878D82A}">
                    <a16:rowId xmlns:a16="http://schemas.microsoft.com/office/drawing/2014/main" val="10002"/>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a:t>
                      </a:r>
                      <a:r>
                        <a:rPr lang="ja-JP" altLang="en-US" sz="3600" u="none" strike="noStrike" cap="none" dirty="0">
                          <a:solidFill>
                            <a:schemeClr val="accent1"/>
                          </a:solidFill>
                          <a:latin typeface="Arial Black"/>
                          <a:ea typeface="Arial Black"/>
                          <a:cs typeface="Arial Black"/>
                          <a:sym typeface="Arial Black"/>
                        </a:rPr>
                        <a:t>③</a:t>
                      </a:r>
                      <a:r>
                        <a:rPr lang="en-US" sz="2800" u="none" strike="noStrike" cap="none" dirty="0">
                          <a:solidFill>
                            <a:schemeClr val="accent1"/>
                          </a:solidFill>
                          <a:latin typeface="Arial Black"/>
                          <a:ea typeface="Arial Black"/>
                          <a:cs typeface="Arial Black"/>
                          <a:sym typeface="Arial Black"/>
                        </a:rPr>
                        <a:t>(Preparation)</a:t>
                      </a:r>
                      <a:endParaRPr sz="14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bg1"/>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9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bg1"/>
                    </a:solidFill>
                  </a:tcPr>
                </a:tc>
                <a:extLst>
                  <a:ext uri="{0D108BD9-81ED-4DB2-BD59-A6C34878D82A}">
                    <a16:rowId xmlns:a16="http://schemas.microsoft.com/office/drawing/2014/main" val="10003"/>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Break</a:t>
                      </a:r>
                      <a:endParaRPr sz="1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F0D8D9"/>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F0D8D9"/>
                    </a:solidFill>
                  </a:tcPr>
                </a:tc>
                <a:extLst>
                  <a:ext uri="{0D108BD9-81ED-4DB2-BD59-A6C34878D82A}">
                    <a16:rowId xmlns:a16="http://schemas.microsoft.com/office/drawing/2014/main" val="10004"/>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altLang="ja-JP" sz="3600" u="none" strike="noStrike" cap="none" dirty="0">
                          <a:solidFill>
                            <a:schemeClr val="accent1"/>
                          </a:solidFill>
                          <a:latin typeface="Arial Black"/>
                          <a:ea typeface="Arial Black"/>
                          <a:cs typeface="Arial Black"/>
                          <a:sym typeface="Arial Black"/>
                        </a:rPr>
                        <a:t>Activity ③</a:t>
                      </a:r>
                      <a:r>
                        <a:rPr lang="en-US" altLang="ja-JP" sz="2800" u="none" strike="noStrike" cap="none" dirty="0">
                          <a:solidFill>
                            <a:schemeClr val="accent1"/>
                          </a:solidFill>
                          <a:latin typeface="Arial Black"/>
                          <a:ea typeface="Arial Black"/>
                          <a:cs typeface="Arial Black"/>
                          <a:sym typeface="Arial Black"/>
                        </a:rPr>
                        <a:t>(Preparation)</a:t>
                      </a:r>
                      <a:endParaRPr lang="en-US" altLang="ja-JP" sz="1600" b="1" u="none" strike="noStrike" cap="none" dirty="0">
                        <a:solidFill>
                          <a:schemeClr val="accent1"/>
                        </a:solidFill>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【20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60019345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③(</a:t>
                      </a:r>
                      <a:r>
                        <a:rPr lang="en-US" sz="2800" u="none" strike="noStrike" cap="none" dirty="0">
                          <a:solidFill>
                            <a:schemeClr val="accent1"/>
                          </a:solidFill>
                          <a:latin typeface="Arial Black"/>
                          <a:ea typeface="Arial Black"/>
                          <a:cs typeface="Arial Black"/>
                          <a:sym typeface="Arial Black"/>
                        </a:rPr>
                        <a:t>Interaction)</a:t>
                      </a:r>
                      <a:endParaRPr sz="28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④</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0006"/>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Reflection</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b="1" u="none" strike="noStrike" cap="none" dirty="0">
                          <a:solidFill>
                            <a:schemeClr val="accent1"/>
                          </a:solidFill>
                          <a:latin typeface="Arial Black"/>
                          <a:ea typeface="Arial Black"/>
                          <a:cs typeface="Arial Black"/>
                          <a:sym typeface="Arial Black"/>
                        </a:rPr>
                        <a:t>【  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5870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ctrTitle"/>
          </p:nvPr>
        </p:nvSpPr>
        <p:spPr>
          <a:xfrm>
            <a:off x="4087768" y="2372807"/>
            <a:ext cx="4223111" cy="2112300"/>
          </a:xfrm>
          <a:prstGeom prst="rect">
            <a:avLst/>
          </a:prstGeom>
          <a:noFill/>
          <a:ln>
            <a:noFill/>
          </a:ln>
        </p:spPr>
        <p:txBody>
          <a:bodyPr spcFirstLastPara="1" wrap="square" lIns="121900" tIns="121900" rIns="121900" bIns="121900" anchor="ctr" anchorCtr="0">
            <a:normAutofit fontScale="90000"/>
          </a:bodyPr>
          <a:lstStyle/>
          <a:p>
            <a:pPr marL="0" lvl="0" indent="0" algn="ctr" rtl="0">
              <a:lnSpc>
                <a:spcPct val="100000"/>
              </a:lnSpc>
              <a:spcBef>
                <a:spcPts val="0"/>
              </a:spcBef>
              <a:spcAft>
                <a:spcPts val="0"/>
              </a:spcAft>
              <a:buClr>
                <a:schemeClr val="lt1"/>
              </a:buClr>
              <a:buSzPts val="3200"/>
              <a:buFont typeface="Lato"/>
              <a:buNone/>
            </a:pPr>
            <a:r>
              <a:rPr lang="en-US" sz="4400" dirty="0"/>
              <a:t>Get </a:t>
            </a:r>
            <a:br>
              <a:rPr lang="en-US" sz="4400" dirty="0"/>
            </a:br>
            <a:r>
              <a:rPr lang="en-US" sz="4400" dirty="0"/>
              <a:t>information</a:t>
            </a:r>
            <a:br>
              <a:rPr lang="en-US" sz="4400" dirty="0"/>
            </a:br>
            <a:r>
              <a:rPr lang="en-US" sz="4400" dirty="0"/>
              <a:t>about </a:t>
            </a:r>
            <a:br>
              <a:rPr lang="en-US" sz="4400" dirty="0"/>
            </a:br>
            <a:r>
              <a:rPr lang="en-US" sz="4400" dirty="0"/>
              <a:t>childcare leave.</a:t>
            </a:r>
            <a:endParaRPr sz="4000" dirty="0"/>
          </a:p>
        </p:txBody>
      </p:sp>
      <p:sp>
        <p:nvSpPr>
          <p:cNvPr id="119" name="Google Shape;119;p9"/>
          <p:cNvSpPr txBox="1"/>
          <p:nvPr/>
        </p:nvSpPr>
        <p:spPr>
          <a:xfrm>
            <a:off x="306374" y="253150"/>
            <a:ext cx="9737512" cy="67576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ct val="100000"/>
              <a:buFont typeface="Lato"/>
              <a:buNone/>
            </a:pPr>
            <a:r>
              <a:rPr lang="en-US" sz="4400" b="1" dirty="0">
                <a:solidFill>
                  <a:srgbClr val="FF0000"/>
                </a:solidFill>
                <a:latin typeface="Lato"/>
                <a:ea typeface="Lato"/>
                <a:cs typeface="Lato"/>
                <a:sym typeface="Lato"/>
              </a:rPr>
              <a:t>A</a:t>
            </a:r>
            <a:r>
              <a:rPr lang="en-US" sz="4400" b="1" i="0" u="none" strike="noStrike" cap="none" dirty="0">
                <a:solidFill>
                  <a:srgbClr val="FF0000"/>
                </a:solidFill>
                <a:latin typeface="Lato"/>
                <a:ea typeface="Lato"/>
                <a:cs typeface="Lato"/>
                <a:sym typeface="Lato"/>
              </a:rPr>
              <a:t>ctivity</a:t>
            </a:r>
            <a:r>
              <a:rPr lang="ja-JP" altLang="en-US" sz="4400" b="1" dirty="0">
                <a:solidFill>
                  <a:srgbClr val="FF0000"/>
                </a:solidFill>
                <a:latin typeface="Lato" panose="020F0502020204030203" pitchFamily="34" charset="0"/>
                <a:ea typeface="Lato"/>
                <a:cs typeface="Lato" panose="020F0502020204030203" pitchFamily="34" charset="0"/>
                <a:sym typeface="Lato"/>
              </a:rPr>
              <a:t>②</a:t>
            </a:r>
            <a:r>
              <a:rPr lang="en-US"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 [</a:t>
            </a:r>
            <a:r>
              <a:rPr lang="en-US" sz="4400" b="1" dirty="0">
                <a:solidFill>
                  <a:srgbClr val="FF0000"/>
                </a:solidFill>
                <a:latin typeface="Lato" panose="020F0502020204030203" pitchFamily="34" charset="0"/>
                <a:ea typeface="Lato" panose="020F0502020204030203" pitchFamily="34" charset="0"/>
                <a:cs typeface="Lato" panose="020F0502020204030203" pitchFamily="34" charset="0"/>
              </a:rPr>
              <a:t>Data</a:t>
            </a:r>
            <a:r>
              <a:rPr lang="en-US"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a:t>
            </a:r>
            <a:endParaRPr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85521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ADA8-A70C-65AB-5B42-DEFEBA8171A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2BC840-6229-732E-D720-090496C4872D}"/>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US" sz="1600" smtClean="0"/>
              <a:t>17</a:t>
            </a:fld>
            <a:endParaRPr lang="en-US" sz="1600"/>
          </a:p>
        </p:txBody>
      </p:sp>
      <p:sp>
        <p:nvSpPr>
          <p:cNvPr id="4" name="テキスト ボックス 3">
            <a:extLst>
              <a:ext uri="{FF2B5EF4-FFF2-40B4-BE49-F238E27FC236}">
                <a16:creationId xmlns:a16="http://schemas.microsoft.com/office/drawing/2014/main" id="{82043147-5D52-58AA-5AC3-FE3A76377165}"/>
              </a:ext>
            </a:extLst>
          </p:cNvPr>
          <p:cNvSpPr txBox="1"/>
          <p:nvPr/>
        </p:nvSpPr>
        <p:spPr>
          <a:xfrm>
            <a:off x="1397138" y="5741601"/>
            <a:ext cx="9397724" cy="1077218"/>
          </a:xfrm>
          <a:prstGeom prst="rect">
            <a:avLst/>
          </a:prstGeom>
          <a:solidFill>
            <a:srgbClr val="F3FA94"/>
          </a:solidFill>
          <a:ln>
            <a:solidFill>
              <a:schemeClr val="accent1"/>
            </a:solidFill>
          </a:ln>
        </p:spPr>
        <p:txBody>
          <a:bodyPr wrap="square" rtlCol="0">
            <a:spAutoFit/>
          </a:bodyPr>
          <a:lstStyle/>
          <a:p>
            <a:r>
              <a:rPr kumimoji="1" lang="en-US" altLang="ja-JP" sz="3200" b="1" dirty="0"/>
              <a:t>Q: What kind of situation does this data show? </a:t>
            </a:r>
          </a:p>
          <a:p>
            <a:r>
              <a:rPr kumimoji="1" lang="en-US" altLang="ja-JP" sz="3200" b="1" dirty="0"/>
              <a:t>     Talk in English in pair.</a:t>
            </a:r>
            <a:endParaRPr kumimoji="1" lang="ja-JP" altLang="en-US" sz="3200" b="1" dirty="0"/>
          </a:p>
        </p:txBody>
      </p:sp>
      <p:sp>
        <p:nvSpPr>
          <p:cNvPr id="12" name="テキスト ボックス 11">
            <a:extLst>
              <a:ext uri="{FF2B5EF4-FFF2-40B4-BE49-F238E27FC236}">
                <a16:creationId xmlns:a16="http://schemas.microsoft.com/office/drawing/2014/main" id="{AB804DB8-2E12-8D92-6F41-F4933FD53D43}"/>
              </a:ext>
            </a:extLst>
          </p:cNvPr>
          <p:cNvSpPr txBox="1"/>
          <p:nvPr/>
        </p:nvSpPr>
        <p:spPr>
          <a:xfrm>
            <a:off x="0" y="-14068"/>
            <a:ext cx="2547050" cy="646331"/>
          </a:xfrm>
          <a:prstGeom prst="rect">
            <a:avLst/>
          </a:prstGeom>
          <a:solidFill>
            <a:schemeClr val="accent4">
              <a:lumMod val="40000"/>
              <a:lumOff val="60000"/>
            </a:schemeClr>
          </a:solidFill>
          <a:ln w="25400">
            <a:solidFill>
              <a:schemeClr val="accent1"/>
            </a:solidFill>
          </a:ln>
        </p:spPr>
        <p:txBody>
          <a:bodyPr wrap="square" rtlCol="0">
            <a:spAutoFit/>
          </a:bodyPr>
          <a:lstStyle/>
          <a:p>
            <a:pPr algn="ctr"/>
            <a:r>
              <a:rPr kumimoji="1" lang="ja-JP" altLang="en-US" sz="3600" b="1" dirty="0"/>
              <a:t>［</a:t>
            </a:r>
            <a:r>
              <a:rPr kumimoji="1" lang="en-US" altLang="ja-JP" sz="3600" b="1" dirty="0"/>
              <a:t> </a:t>
            </a:r>
            <a:r>
              <a:rPr kumimoji="1" lang="en-US" altLang="ja-JP" sz="3400" b="1" dirty="0"/>
              <a:t>Data</a:t>
            </a:r>
            <a:r>
              <a:rPr kumimoji="1" lang="en-US" altLang="ja-JP" sz="3600" b="1" dirty="0"/>
              <a:t> 1</a:t>
            </a:r>
            <a:r>
              <a:rPr kumimoji="1" lang="ja-JP" altLang="en-US" sz="3600" b="1" dirty="0"/>
              <a:t>］</a:t>
            </a:r>
          </a:p>
        </p:txBody>
      </p:sp>
      <p:sp>
        <p:nvSpPr>
          <p:cNvPr id="13" name="正方形/長方形 12"/>
          <p:cNvSpPr/>
          <p:nvPr/>
        </p:nvSpPr>
        <p:spPr>
          <a:xfrm>
            <a:off x="2665775" y="17821"/>
            <a:ext cx="4288353" cy="646331"/>
          </a:xfrm>
          <a:prstGeom prst="rect">
            <a:avLst/>
          </a:prstGeom>
        </p:spPr>
        <p:txBody>
          <a:bodyPr wrap="none">
            <a:spAutoFit/>
          </a:bodyPr>
          <a:lstStyle/>
          <a:p>
            <a:r>
              <a:rPr kumimoji="1" lang="en-US" altLang="ja-JP" sz="3600" b="1" dirty="0"/>
              <a:t>Gender Gap Index.</a:t>
            </a:r>
            <a:endParaRPr kumimoji="1" lang="ja-JP" altLang="en-US" sz="3600" b="1" dirty="0"/>
          </a:p>
        </p:txBody>
      </p:sp>
      <p:pic>
        <p:nvPicPr>
          <p:cNvPr id="7" name="図 6">
            <a:extLst>
              <a:ext uri="{FF2B5EF4-FFF2-40B4-BE49-F238E27FC236}">
                <a16:creationId xmlns:a16="http://schemas.microsoft.com/office/drawing/2014/main" id="{B4DDA1E7-7181-706F-2FE9-A4AE0DE6B14F}"/>
              </a:ext>
            </a:extLst>
          </p:cNvPr>
          <p:cNvPicPr>
            <a:picLocks noChangeAspect="1"/>
          </p:cNvPicPr>
          <p:nvPr/>
        </p:nvPicPr>
        <p:blipFill>
          <a:blip r:embed="rId3"/>
          <a:srcRect l="11049" t="13185" r="11492" b="25673"/>
          <a:stretch/>
        </p:blipFill>
        <p:spPr>
          <a:xfrm>
            <a:off x="682170" y="899410"/>
            <a:ext cx="5312229" cy="4193081"/>
          </a:xfrm>
          <a:prstGeom prst="rect">
            <a:avLst/>
          </a:prstGeom>
        </p:spPr>
      </p:pic>
      <p:pic>
        <p:nvPicPr>
          <p:cNvPr id="9" name="図 8">
            <a:extLst>
              <a:ext uri="{FF2B5EF4-FFF2-40B4-BE49-F238E27FC236}">
                <a16:creationId xmlns:a16="http://schemas.microsoft.com/office/drawing/2014/main" id="{332A6BBE-356B-1E3F-ECDA-514EEE651647}"/>
              </a:ext>
            </a:extLst>
          </p:cNvPr>
          <p:cNvPicPr>
            <a:picLocks noChangeAspect="1"/>
          </p:cNvPicPr>
          <p:nvPr/>
        </p:nvPicPr>
        <p:blipFill>
          <a:blip r:embed="rId4"/>
          <a:srcRect l="12592" t="13962" r="9947" b="24897"/>
          <a:stretch/>
        </p:blipFill>
        <p:spPr>
          <a:xfrm>
            <a:off x="6197603" y="906266"/>
            <a:ext cx="5312228" cy="4193081"/>
          </a:xfrm>
          <a:prstGeom prst="rect">
            <a:avLst/>
          </a:prstGeom>
        </p:spPr>
      </p:pic>
      <p:grpSp>
        <p:nvGrpSpPr>
          <p:cNvPr id="18" name="グループ化 17"/>
          <p:cNvGrpSpPr/>
          <p:nvPr/>
        </p:nvGrpSpPr>
        <p:grpSpPr>
          <a:xfrm>
            <a:off x="202439" y="1581374"/>
            <a:ext cx="1973179" cy="1283558"/>
            <a:chOff x="2101516" y="2349043"/>
            <a:chExt cx="1973179" cy="1283558"/>
          </a:xfrm>
        </p:grpSpPr>
        <p:sp>
          <p:nvSpPr>
            <p:cNvPr id="19" name="テキスト ボックス 18">
              <a:extLst>
                <a:ext uri="{FF2B5EF4-FFF2-40B4-BE49-F238E27FC236}">
                  <a16:creationId xmlns:a16="http://schemas.microsoft.com/office/drawing/2014/main" id="{8B1B0C9A-B395-8C8F-DBC4-1E11CF22AE54}"/>
                </a:ext>
              </a:extLst>
            </p:cNvPr>
            <p:cNvSpPr txBox="1"/>
            <p:nvPr/>
          </p:nvSpPr>
          <p:spPr>
            <a:xfrm>
              <a:off x="2101516" y="2349043"/>
              <a:ext cx="1973179" cy="584775"/>
            </a:xfrm>
            <a:prstGeom prst="rect">
              <a:avLst/>
            </a:prstGeom>
            <a:solidFill>
              <a:srgbClr val="FF7C80"/>
            </a:solidFill>
            <a:ln>
              <a:solidFill>
                <a:schemeClr val="accent1"/>
              </a:solidFill>
            </a:ln>
          </p:spPr>
          <p:txBody>
            <a:bodyPr wrap="square" rtlCol="0">
              <a:spAutoFit/>
            </a:bodyPr>
            <a:lstStyle/>
            <a:p>
              <a:r>
                <a:rPr kumimoji="1" lang="en-US" altLang="ja-JP" sz="3200" b="1" dirty="0"/>
                <a:t> big gap</a:t>
              </a:r>
              <a:endParaRPr kumimoji="1" lang="ja-JP" altLang="en-US" sz="3200" b="1" dirty="0"/>
            </a:p>
          </p:txBody>
        </p:sp>
        <p:sp>
          <p:nvSpPr>
            <p:cNvPr id="21" name="矢印: 下 11">
              <a:extLst>
                <a:ext uri="{FF2B5EF4-FFF2-40B4-BE49-F238E27FC236}">
                  <a16:creationId xmlns:a16="http://schemas.microsoft.com/office/drawing/2014/main" id="{FB546667-677B-24D1-2EA3-D505C7603436}"/>
                </a:ext>
              </a:extLst>
            </p:cNvPr>
            <p:cNvSpPr/>
            <p:nvPr/>
          </p:nvSpPr>
          <p:spPr>
            <a:xfrm>
              <a:off x="2686569" y="3047826"/>
              <a:ext cx="449179" cy="584775"/>
            </a:xfrm>
            <a:prstGeom prst="downArrow">
              <a:avLst/>
            </a:prstGeom>
            <a:solidFill>
              <a:srgbClr val="FF7C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矢印: 下 10">
            <a:extLst>
              <a:ext uri="{FF2B5EF4-FFF2-40B4-BE49-F238E27FC236}">
                <a16:creationId xmlns:a16="http://schemas.microsoft.com/office/drawing/2014/main" id="{D8C8F207-821A-F930-97E5-8C987C3AAF3B}"/>
              </a:ext>
            </a:extLst>
          </p:cNvPr>
          <p:cNvSpPr/>
          <p:nvPr/>
        </p:nvSpPr>
        <p:spPr>
          <a:xfrm>
            <a:off x="10922380" y="2184000"/>
            <a:ext cx="449179" cy="584775"/>
          </a:xfrm>
          <a:prstGeom prst="downArrow">
            <a:avLst/>
          </a:prstGeom>
          <a:solidFill>
            <a:srgbClr val="F3FA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D897AE0-435B-6A61-A2DB-B0601DA1E20D}"/>
              </a:ext>
            </a:extLst>
          </p:cNvPr>
          <p:cNvSpPr txBox="1"/>
          <p:nvPr/>
        </p:nvSpPr>
        <p:spPr>
          <a:xfrm>
            <a:off x="10304380" y="1538139"/>
            <a:ext cx="1685181" cy="584775"/>
          </a:xfrm>
          <a:prstGeom prst="rect">
            <a:avLst/>
          </a:prstGeom>
          <a:solidFill>
            <a:srgbClr val="F3FA94"/>
          </a:solidFill>
          <a:ln>
            <a:solidFill>
              <a:schemeClr val="accent1"/>
            </a:solidFill>
          </a:ln>
        </p:spPr>
        <p:txBody>
          <a:bodyPr wrap="square" rtlCol="0">
            <a:spAutoFit/>
          </a:bodyPr>
          <a:lstStyle/>
          <a:p>
            <a:r>
              <a:rPr kumimoji="1" lang="en-US" altLang="ja-JP" sz="3200" b="1" dirty="0"/>
              <a:t>no gap</a:t>
            </a:r>
            <a:endParaRPr kumimoji="1" lang="ja-JP" altLang="en-US" sz="3200" b="1" dirty="0"/>
          </a:p>
        </p:txBody>
      </p:sp>
      <p:sp>
        <p:nvSpPr>
          <p:cNvPr id="10" name="テキスト ボックス 9">
            <a:extLst>
              <a:ext uri="{FF2B5EF4-FFF2-40B4-BE49-F238E27FC236}">
                <a16:creationId xmlns:a16="http://schemas.microsoft.com/office/drawing/2014/main" id="{EC2C66B9-D5D8-4391-583E-D1A396861163}"/>
              </a:ext>
            </a:extLst>
          </p:cNvPr>
          <p:cNvSpPr txBox="1"/>
          <p:nvPr/>
        </p:nvSpPr>
        <p:spPr>
          <a:xfrm>
            <a:off x="2438400" y="5085712"/>
            <a:ext cx="7271657" cy="369332"/>
          </a:xfrm>
          <a:prstGeom prst="rect">
            <a:avLst/>
          </a:prstGeom>
          <a:noFill/>
        </p:spPr>
        <p:txBody>
          <a:bodyPr wrap="square" rtlCol="0">
            <a:spAutoFit/>
          </a:bodyPr>
          <a:lstStyle/>
          <a:p>
            <a:pPr algn="ctr"/>
            <a:r>
              <a:rPr kumimoji="1" lang="en-US" altLang="ja-JP" sz="1800" b="1" dirty="0">
                <a:solidFill>
                  <a:srgbClr val="FF0000"/>
                </a:solidFill>
              </a:rPr>
              <a:t>*The closer the number is to 100, the smaller the gap.</a:t>
            </a:r>
            <a:endParaRPr kumimoji="1" lang="ja-JP" altLang="en-US" sz="1800" b="1" dirty="0">
              <a:solidFill>
                <a:srgbClr val="FF0000"/>
              </a:solidFill>
            </a:endParaRPr>
          </a:p>
        </p:txBody>
      </p:sp>
    </p:spTree>
    <p:extLst>
      <p:ext uri="{BB962C8B-B14F-4D97-AF65-F5344CB8AC3E}">
        <p14:creationId xmlns:p14="http://schemas.microsoft.com/office/powerpoint/2010/main" val="28657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4FA2BBAC-1914-1465-2730-5416D619956D}"/>
            </a:ext>
          </a:extLst>
        </p:cNvPr>
        <p:cNvGrpSpPr/>
        <p:nvPr/>
      </p:nvGrpSpPr>
      <p:grpSpPr>
        <a:xfrm>
          <a:off x="0" y="0"/>
          <a:ext cx="0" cy="0"/>
          <a:chOff x="0" y="0"/>
          <a:chExt cx="0" cy="0"/>
        </a:xfrm>
      </p:grpSpPr>
      <p:sp>
        <p:nvSpPr>
          <p:cNvPr id="292" name="Google Shape;292;p35">
            <a:extLst>
              <a:ext uri="{FF2B5EF4-FFF2-40B4-BE49-F238E27FC236}">
                <a16:creationId xmlns:a16="http://schemas.microsoft.com/office/drawing/2014/main" id="{2F2E9CE6-ABDB-2718-A4D0-248AF02C7334}"/>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18</a:t>
            </a:fld>
            <a:endParaRPr/>
          </a:p>
        </p:txBody>
      </p:sp>
      <p:sp>
        <p:nvSpPr>
          <p:cNvPr id="6" name="テキスト ボックス 5">
            <a:extLst>
              <a:ext uri="{FF2B5EF4-FFF2-40B4-BE49-F238E27FC236}">
                <a16:creationId xmlns:a16="http://schemas.microsoft.com/office/drawing/2014/main" id="{980AB817-F971-932A-2A0F-2D03521F7BE4}"/>
              </a:ext>
            </a:extLst>
          </p:cNvPr>
          <p:cNvSpPr txBox="1"/>
          <p:nvPr/>
        </p:nvSpPr>
        <p:spPr>
          <a:xfrm>
            <a:off x="17246" y="0"/>
            <a:ext cx="2305823" cy="584775"/>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3200" b="1" dirty="0"/>
              <a:t>［</a:t>
            </a:r>
            <a:r>
              <a:rPr kumimoji="1" lang="en-US" altLang="ja-JP" sz="3200" b="1" dirty="0"/>
              <a:t>Data 2</a:t>
            </a:r>
            <a:r>
              <a:rPr kumimoji="1" lang="ja-JP" altLang="en-US" sz="3200" b="1" dirty="0"/>
              <a:t>］</a:t>
            </a:r>
          </a:p>
        </p:txBody>
      </p:sp>
      <p:graphicFrame>
        <p:nvGraphicFramePr>
          <p:cNvPr id="11" name="表 10">
            <a:extLst>
              <a:ext uri="{FF2B5EF4-FFF2-40B4-BE49-F238E27FC236}">
                <a16:creationId xmlns:a16="http://schemas.microsoft.com/office/drawing/2014/main" id="{9C967052-6DD5-DB6F-888D-5F13DDEA378D}"/>
              </a:ext>
            </a:extLst>
          </p:cNvPr>
          <p:cNvGraphicFramePr>
            <a:graphicFrameLocks noGrp="1"/>
          </p:cNvGraphicFramePr>
          <p:nvPr>
            <p:extLst>
              <p:ext uri="{D42A27DB-BD31-4B8C-83A1-F6EECF244321}">
                <p14:modId xmlns:p14="http://schemas.microsoft.com/office/powerpoint/2010/main" val="624541414"/>
              </p:ext>
            </p:extLst>
          </p:nvPr>
        </p:nvGraphicFramePr>
        <p:xfrm>
          <a:off x="414735" y="711283"/>
          <a:ext cx="11271448" cy="5713996"/>
        </p:xfrm>
        <a:graphic>
          <a:graphicData uri="http://schemas.openxmlformats.org/drawingml/2006/table">
            <a:tbl>
              <a:tblPr firstRow="1" bandRow="1">
                <a:tableStyleId>{2D5ABB26-0587-4C30-8999-92F81FD0307C}</a:tableStyleId>
              </a:tblPr>
              <a:tblGrid>
                <a:gridCol w="3973326">
                  <a:extLst>
                    <a:ext uri="{9D8B030D-6E8A-4147-A177-3AD203B41FA5}">
                      <a16:colId xmlns:a16="http://schemas.microsoft.com/office/drawing/2014/main" val="2699061392"/>
                    </a:ext>
                  </a:extLst>
                </a:gridCol>
                <a:gridCol w="1714630">
                  <a:extLst>
                    <a:ext uri="{9D8B030D-6E8A-4147-A177-3AD203B41FA5}">
                      <a16:colId xmlns:a16="http://schemas.microsoft.com/office/drawing/2014/main" val="2506575428"/>
                    </a:ext>
                  </a:extLst>
                </a:gridCol>
                <a:gridCol w="1848776">
                  <a:extLst>
                    <a:ext uri="{9D8B030D-6E8A-4147-A177-3AD203B41FA5}">
                      <a16:colId xmlns:a16="http://schemas.microsoft.com/office/drawing/2014/main" val="1761146046"/>
                    </a:ext>
                  </a:extLst>
                </a:gridCol>
                <a:gridCol w="1867358">
                  <a:extLst>
                    <a:ext uri="{9D8B030D-6E8A-4147-A177-3AD203B41FA5}">
                      <a16:colId xmlns:a16="http://schemas.microsoft.com/office/drawing/2014/main" val="1087164065"/>
                    </a:ext>
                  </a:extLst>
                </a:gridCol>
                <a:gridCol w="1867358">
                  <a:extLst>
                    <a:ext uri="{9D8B030D-6E8A-4147-A177-3AD203B41FA5}">
                      <a16:colId xmlns:a16="http://schemas.microsoft.com/office/drawing/2014/main" val="3225839122"/>
                    </a:ext>
                  </a:extLst>
                </a:gridCol>
              </a:tblGrid>
              <a:tr h="630094">
                <a:tc rowSpan="2">
                  <a:txBody>
                    <a:bodyPr/>
                    <a:lstStyle/>
                    <a:p>
                      <a:endParaRPr kumimoji="1" lang="ja-JP" altLang="en-US"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algn="ctr"/>
                      <a:r>
                        <a:rPr kumimoji="1" lang="en-US" altLang="ja-JP" sz="3200" b="1" dirty="0">
                          <a:solidFill>
                            <a:schemeClr val="bg1"/>
                          </a:solidFill>
                        </a:rPr>
                        <a:t>A</a:t>
                      </a:r>
                      <a:r>
                        <a:rPr kumimoji="1" lang="ja-JP" altLang="en-US" sz="3200" b="1" dirty="0">
                          <a:solidFill>
                            <a:schemeClr val="bg1"/>
                          </a:solidFill>
                        </a:rPr>
                        <a:t>国</a:t>
                      </a: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lumMod val="75000"/>
                      </a:schemeClr>
                    </a:solidFill>
                  </a:tcPr>
                </a:tc>
                <a:tc hMerge="1">
                  <a:txBody>
                    <a:bodyPr/>
                    <a:lstStyle/>
                    <a:p>
                      <a:endParaRPr kumimoji="1" lang="ja-JP" altLang="en-US"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kumimoji="1" lang="en-US" altLang="ja-JP" sz="3200" b="1" dirty="0">
                          <a:solidFill>
                            <a:schemeClr val="bg1"/>
                          </a:solidFill>
                        </a:rPr>
                        <a:t>B</a:t>
                      </a:r>
                      <a:r>
                        <a:rPr kumimoji="1" lang="ja-JP" altLang="en-US" sz="3200" b="1" dirty="0">
                          <a:solidFill>
                            <a:schemeClr val="bg1"/>
                          </a:solidFill>
                        </a:rPr>
                        <a:t>国</a:t>
                      </a: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35837025"/>
                  </a:ext>
                </a:extLst>
              </a:tr>
              <a:tr h="497443">
                <a:tc vMerge="1">
                  <a:txBody>
                    <a:bodyPr/>
                    <a:lstStyle/>
                    <a:p>
                      <a:endParaRPr kumimoji="1" lang="ja-JP" altLang="en-US"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b="1" dirty="0">
                          <a:solidFill>
                            <a:schemeClr val="accent1"/>
                          </a:solidFill>
                        </a:rPr>
                        <a:t>Age: 30s</a:t>
                      </a:r>
                      <a:endParaRPr kumimoji="1" lang="ja-JP" altLang="en-US" sz="24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2400" b="1" dirty="0">
                          <a:solidFill>
                            <a:schemeClr val="accent1"/>
                          </a:solidFill>
                        </a:rPr>
                        <a:t>Age: 40s</a:t>
                      </a:r>
                      <a:endParaRPr kumimoji="1" lang="ja-JP" altLang="en-US" sz="24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2400" b="1" dirty="0">
                          <a:solidFill>
                            <a:schemeClr val="accent1"/>
                          </a:solidFill>
                        </a:rPr>
                        <a:t>Age: 30s</a:t>
                      </a:r>
                      <a:endParaRPr kumimoji="1" lang="ja-JP" altLang="en-US" sz="24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2400" b="1" dirty="0">
                          <a:solidFill>
                            <a:schemeClr val="accent1"/>
                          </a:solidFill>
                        </a:rPr>
                        <a:t>Age: 40s</a:t>
                      </a:r>
                      <a:endParaRPr kumimoji="1" lang="ja-JP" altLang="en-US" sz="24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20613010"/>
                  </a:ext>
                </a:extLst>
              </a:tr>
              <a:tr h="630094">
                <a:tc>
                  <a:txBody>
                    <a:bodyPr/>
                    <a:lstStyle/>
                    <a:p>
                      <a:r>
                        <a:rPr kumimoji="1" lang="en-US" altLang="ja-JP" sz="2800" b="1" dirty="0">
                          <a:solidFill>
                            <a:schemeClr val="accent1"/>
                          </a:solidFill>
                        </a:rPr>
                        <a:t>None</a:t>
                      </a:r>
                      <a:endParaRPr kumimoji="1" lang="ja-JP" altLang="en-US" sz="2800"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600" b="1" dirty="0">
                          <a:solidFill>
                            <a:schemeClr val="accent1"/>
                          </a:solidFill>
                        </a:rPr>
                        <a:t>73.8</a:t>
                      </a:r>
                      <a:endParaRPr kumimoji="1" lang="ja-JP" altLang="en-US" sz="36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600" b="1" dirty="0">
                          <a:solidFill>
                            <a:schemeClr val="accent1"/>
                          </a:solidFill>
                        </a:rPr>
                        <a:t>76.9</a:t>
                      </a:r>
                      <a:endParaRPr kumimoji="1" lang="ja-JP" altLang="en-US" sz="36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600" b="1" dirty="0">
                          <a:solidFill>
                            <a:schemeClr val="accent1"/>
                          </a:solidFill>
                        </a:rPr>
                        <a:t>11.5</a:t>
                      </a:r>
                      <a:endParaRPr kumimoji="1" lang="ja-JP" altLang="en-US" sz="36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600" b="1" dirty="0">
                          <a:solidFill>
                            <a:schemeClr val="accent1"/>
                          </a:solidFill>
                        </a:rPr>
                        <a:t>7.0</a:t>
                      </a:r>
                      <a:endParaRPr kumimoji="1" lang="ja-JP" altLang="en-US" sz="36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22973938"/>
                  </a:ext>
                </a:extLst>
              </a:tr>
              <a:tr h="630094">
                <a:tc>
                  <a:txBody>
                    <a:bodyPr/>
                    <a:lstStyle/>
                    <a:p>
                      <a:r>
                        <a:rPr kumimoji="1" lang="en-US" altLang="ja-JP" sz="2400" b="1" dirty="0">
                          <a:solidFill>
                            <a:schemeClr val="accent1"/>
                          </a:solidFill>
                        </a:rPr>
                        <a:t>Less than 2 weeks </a:t>
                      </a:r>
                      <a:endParaRPr kumimoji="1" lang="ja-JP" altLang="en-US" sz="2400"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r>
                        <a:rPr kumimoji="1" lang="en-US" altLang="ja-JP" sz="3200" b="1" dirty="0">
                          <a:solidFill>
                            <a:schemeClr val="accent1"/>
                          </a:solidFill>
                        </a:rPr>
                        <a:t>23.0</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21.4</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6.7</a:t>
                      </a:r>
                      <a:endParaRPr kumimoji="1" lang="ja-JP" altLang="en-US" sz="32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5.5</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96905"/>
                  </a:ext>
                </a:extLst>
              </a:tr>
              <a:tr h="895397">
                <a:tc>
                  <a:txBody>
                    <a:bodyPr/>
                    <a:lstStyle/>
                    <a:p>
                      <a:r>
                        <a:rPr kumimoji="1" lang="en-US" altLang="ja-JP" sz="2400" b="1" dirty="0">
                          <a:solidFill>
                            <a:schemeClr val="accent1"/>
                          </a:solidFill>
                        </a:rPr>
                        <a:t>More than 2 weeks – </a:t>
                      </a:r>
                    </a:p>
                    <a:p>
                      <a:r>
                        <a:rPr kumimoji="1" lang="en-US" altLang="ja-JP" sz="2400" b="1" dirty="0">
                          <a:solidFill>
                            <a:schemeClr val="accent1"/>
                          </a:solidFill>
                        </a:rPr>
                        <a:t>         less than 1 month</a:t>
                      </a:r>
                      <a:endParaRPr kumimoji="1" lang="ja-JP" altLang="en-US" sz="2400"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r>
                        <a:rPr kumimoji="1" lang="en-US" altLang="ja-JP" sz="3200" b="1" dirty="0">
                          <a:solidFill>
                            <a:schemeClr val="accent1"/>
                          </a:solidFill>
                        </a:rPr>
                        <a:t>0</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1.2</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10.2</a:t>
                      </a:r>
                      <a:endParaRPr kumimoji="1" lang="ja-JP" altLang="en-US" sz="32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8.9</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4033779"/>
                  </a:ext>
                </a:extLst>
              </a:tr>
              <a:tr h="895397">
                <a:tc>
                  <a:txBody>
                    <a:bodyPr/>
                    <a:lstStyle/>
                    <a:p>
                      <a:r>
                        <a:rPr kumimoji="1" lang="en-US" altLang="ja-JP" sz="2400" b="1" dirty="0">
                          <a:solidFill>
                            <a:schemeClr val="accent1"/>
                          </a:solidFill>
                        </a:rPr>
                        <a:t>More than 1 month – </a:t>
                      </a:r>
                    </a:p>
                    <a:p>
                      <a:r>
                        <a:rPr kumimoji="1" lang="en-US" altLang="ja-JP" sz="2400" b="1" dirty="0">
                          <a:solidFill>
                            <a:schemeClr val="accent1"/>
                          </a:solidFill>
                        </a:rPr>
                        <a:t>         less than 3 months</a:t>
                      </a:r>
                      <a:endParaRPr kumimoji="1" lang="ja-JP" altLang="en-US" sz="2400"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r>
                        <a:rPr kumimoji="1" lang="en-US" altLang="ja-JP" sz="3200" b="1" dirty="0">
                          <a:solidFill>
                            <a:schemeClr val="accent1"/>
                          </a:solidFill>
                        </a:rPr>
                        <a:t>2.1</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0</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10.1</a:t>
                      </a:r>
                      <a:endParaRPr kumimoji="1" lang="ja-JP" altLang="en-US" sz="32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15.7</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4148516"/>
                  </a:ext>
                </a:extLst>
              </a:tr>
              <a:tr h="895397">
                <a:tc>
                  <a:txBody>
                    <a:bodyPr/>
                    <a:lstStyle/>
                    <a:p>
                      <a:r>
                        <a:rPr kumimoji="1" lang="en-US" altLang="ja-JP" sz="2400" b="1" dirty="0">
                          <a:solidFill>
                            <a:schemeClr val="accent1"/>
                          </a:solidFill>
                        </a:rPr>
                        <a:t>More than 3 months </a:t>
                      </a:r>
                      <a:r>
                        <a:rPr kumimoji="1" lang="ja-JP" altLang="en-US" sz="2400" b="1" dirty="0">
                          <a:solidFill>
                            <a:schemeClr val="accent1"/>
                          </a:solidFill>
                        </a:rPr>
                        <a:t>－    </a:t>
                      </a:r>
                      <a:endParaRPr kumimoji="1" lang="en-US" altLang="ja-JP" sz="2400" b="1" dirty="0">
                        <a:solidFill>
                          <a:schemeClr val="accent1"/>
                        </a:solidFill>
                      </a:endParaRPr>
                    </a:p>
                    <a:p>
                      <a:r>
                        <a:rPr kumimoji="1" lang="en-US" altLang="ja-JP" sz="2400" b="1" dirty="0">
                          <a:solidFill>
                            <a:schemeClr val="accent1"/>
                          </a:solidFill>
                        </a:rPr>
                        <a:t>         less than 6 months</a:t>
                      </a:r>
                      <a:endParaRPr kumimoji="1" lang="ja-JP" altLang="en-US" sz="2400"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r>
                        <a:rPr kumimoji="1" lang="en-US" altLang="ja-JP" sz="3200" b="1" dirty="0">
                          <a:solidFill>
                            <a:schemeClr val="accent1"/>
                          </a:solidFill>
                        </a:rPr>
                        <a:t>0</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0</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21.3</a:t>
                      </a:r>
                      <a:endParaRPr kumimoji="1" lang="ja-JP" altLang="en-US" sz="32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kumimoji="1" lang="en-US" altLang="ja-JP" sz="3200" b="1" dirty="0">
                          <a:solidFill>
                            <a:schemeClr val="accent1"/>
                          </a:solidFill>
                        </a:rPr>
                        <a:t>28.1</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17517"/>
                  </a:ext>
                </a:extLst>
              </a:tr>
              <a:tr h="630094">
                <a:tc>
                  <a:txBody>
                    <a:bodyPr/>
                    <a:lstStyle/>
                    <a:p>
                      <a:r>
                        <a:rPr kumimoji="1" lang="en-US" altLang="ja-JP" sz="2400" b="1" dirty="0">
                          <a:solidFill>
                            <a:schemeClr val="accent1"/>
                          </a:solidFill>
                        </a:rPr>
                        <a:t>More than 6 months </a:t>
                      </a:r>
                      <a:endParaRPr kumimoji="1" lang="ja-JP" altLang="en-US" sz="2400" b="1" dirty="0">
                        <a:solidFill>
                          <a:schemeClr val="accent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200" b="1" dirty="0">
                          <a:solidFill>
                            <a:schemeClr val="accent1"/>
                          </a:solidFill>
                        </a:rPr>
                        <a:t>1.1</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200" b="1" dirty="0">
                          <a:solidFill>
                            <a:schemeClr val="accent1"/>
                          </a:solidFill>
                        </a:rPr>
                        <a:t>0.5</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200" b="1" dirty="0">
                          <a:solidFill>
                            <a:schemeClr val="accent1"/>
                          </a:solidFill>
                        </a:rPr>
                        <a:t>40.2</a:t>
                      </a:r>
                      <a:endParaRPr kumimoji="1" lang="ja-JP" altLang="en-US" sz="3200" b="1" dirty="0">
                        <a:solidFill>
                          <a:schemeClr val="accent1"/>
                        </a:solidFill>
                      </a:endParaRPr>
                    </a:p>
                  </a:txBody>
                  <a:tcPr anchor="ctr">
                    <a:lnL w="571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algn="ctr"/>
                      <a:r>
                        <a:rPr kumimoji="1" lang="en-US" altLang="ja-JP" sz="3200" b="1" dirty="0">
                          <a:solidFill>
                            <a:schemeClr val="accent1"/>
                          </a:solidFill>
                        </a:rPr>
                        <a:t>34.8</a:t>
                      </a:r>
                      <a:endParaRPr kumimoji="1" lang="ja-JP" altLang="en-US" sz="3200" b="1" dirty="0">
                        <a:solidFill>
                          <a:schemeClr val="accent1"/>
                        </a:solidFill>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28096008"/>
                  </a:ext>
                </a:extLst>
              </a:tr>
            </a:tbl>
          </a:graphicData>
        </a:graphic>
      </p:graphicFrame>
      <p:sp>
        <p:nvSpPr>
          <p:cNvPr id="2" name="正方形/長方形 1"/>
          <p:cNvSpPr/>
          <p:nvPr/>
        </p:nvSpPr>
        <p:spPr>
          <a:xfrm>
            <a:off x="2323069" y="16364"/>
            <a:ext cx="9675553" cy="584775"/>
          </a:xfrm>
          <a:prstGeom prst="rect">
            <a:avLst/>
          </a:prstGeom>
        </p:spPr>
        <p:txBody>
          <a:bodyPr wrap="square">
            <a:spAutoFit/>
          </a:bodyPr>
          <a:lstStyle/>
          <a:p>
            <a:r>
              <a:rPr kumimoji="1" lang="en-US" altLang="ja-JP" sz="3200" b="1" dirty="0">
                <a:solidFill>
                  <a:schemeClr val="accent1"/>
                </a:solidFill>
                <a:latin typeface="Arial" panose="020B0604020202020204" pitchFamily="34" charset="0"/>
                <a:cs typeface="Arial" panose="020B0604020202020204" pitchFamily="34" charset="0"/>
              </a:rPr>
              <a:t> The length of childcare leave </a:t>
            </a:r>
            <a:r>
              <a:rPr kumimoji="1" lang="en-US" altLang="ja-JP" sz="3200" b="1" u="heavy" dirty="0">
                <a:solidFill>
                  <a:schemeClr val="accent1"/>
                </a:solidFill>
                <a:uFill>
                  <a:solidFill>
                    <a:srgbClr val="00B050"/>
                  </a:solidFill>
                </a:uFill>
                <a:latin typeface="Arial" panose="020B0604020202020204" pitchFamily="34" charset="0"/>
                <a:cs typeface="Arial" panose="020B0604020202020204" pitchFamily="34" charset="0"/>
              </a:rPr>
              <a:t>fathers</a:t>
            </a:r>
            <a:r>
              <a:rPr kumimoji="1" lang="en-US" altLang="ja-JP" sz="3200" b="1" dirty="0">
                <a:solidFill>
                  <a:schemeClr val="accent1"/>
                </a:solidFill>
                <a:latin typeface="Arial" panose="020B0604020202020204" pitchFamily="34" charset="0"/>
                <a:cs typeface="Arial" panose="020B0604020202020204" pitchFamily="34" charset="0"/>
              </a:rPr>
              <a:t> took  (%) </a:t>
            </a:r>
            <a:endParaRPr lang="en-US" altLang="ja-JP" sz="3200" b="1" dirty="0">
              <a:solidFill>
                <a:schemeClr val="accent1"/>
              </a:solidFill>
            </a:endParaRPr>
          </a:p>
        </p:txBody>
      </p:sp>
      <p:sp>
        <p:nvSpPr>
          <p:cNvPr id="3" name="円形吹き出し 2"/>
          <p:cNvSpPr/>
          <p:nvPr/>
        </p:nvSpPr>
        <p:spPr>
          <a:xfrm>
            <a:off x="885423" y="2937506"/>
            <a:ext cx="5537200" cy="2308366"/>
          </a:xfrm>
          <a:prstGeom prst="wedgeEllipseCallout">
            <a:avLst>
              <a:gd name="adj1" fmla="val 25076"/>
              <a:gd name="adj2" fmla="val -71267"/>
            </a:avLst>
          </a:prstGeom>
          <a:solidFill>
            <a:schemeClr val="tx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w="0"/>
                <a:solidFill>
                  <a:schemeClr val="accent1"/>
                </a:solidFill>
                <a:effectLst>
                  <a:outerShdw blurRad="38100" dist="25400" dir="5400000" algn="ctr" rotWithShape="0">
                    <a:srgbClr val="6E747A">
                      <a:alpha val="43000"/>
                    </a:srgbClr>
                  </a:outerShdw>
                </a:effectLst>
              </a:rPr>
              <a:t>【</a:t>
            </a:r>
            <a:r>
              <a:rPr kumimoji="1" lang="en-US" altLang="ja-JP"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A</a:t>
            </a:r>
            <a:r>
              <a:rPr kumimoji="1" lang="ja-JP" alt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国</a:t>
            </a:r>
            <a:r>
              <a:rPr kumimoji="1" lang="en-US" altLang="ja-JP" sz="2800" dirty="0">
                <a:ln w="0"/>
                <a:solidFill>
                  <a:schemeClr val="accent1"/>
                </a:solidFill>
                <a:effectLst>
                  <a:outerShdw blurRad="38100" dist="25400" dir="5400000" algn="ctr" rotWithShape="0">
                    <a:srgbClr val="6E747A">
                      <a:alpha val="43000"/>
                    </a:srgbClr>
                  </a:outerShdw>
                </a:effectLst>
              </a:rPr>
              <a:t>】</a:t>
            </a:r>
          </a:p>
          <a:p>
            <a:pPr algn="ctr"/>
            <a:r>
              <a:rPr kumimoji="1" lang="en-US" altLang="ja-JP" sz="2800" dirty="0">
                <a:ln w="0"/>
                <a:solidFill>
                  <a:schemeClr val="accent1"/>
                </a:solidFill>
                <a:effectLst>
                  <a:outerShdw blurRad="38100" dist="25400" dir="5400000" algn="ctr" rotWithShape="0">
                    <a:srgbClr val="6E747A">
                      <a:alpha val="43000"/>
                    </a:srgbClr>
                  </a:outerShdw>
                </a:effectLst>
              </a:rPr>
              <a:t>More than </a:t>
            </a:r>
            <a:r>
              <a:rPr kumimoji="1" lang="en-US" altLang="ja-JP" sz="28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70%</a:t>
            </a:r>
            <a:r>
              <a:rPr kumimoji="1" lang="en-US" altLang="ja-JP" sz="2800" dirty="0">
                <a:ln w="0"/>
                <a:solidFill>
                  <a:schemeClr val="accent1"/>
                </a:solidFill>
                <a:effectLst>
                  <a:outerShdw blurRad="38100" dist="25400" dir="5400000" algn="ctr" rotWithShape="0">
                    <a:srgbClr val="6E747A">
                      <a:alpha val="43000"/>
                    </a:srgbClr>
                  </a:outerShdw>
                </a:effectLst>
              </a:rPr>
              <a:t> of men</a:t>
            </a:r>
          </a:p>
          <a:p>
            <a:pPr algn="ctr"/>
            <a:r>
              <a:rPr kumimoji="1" lang="en-US" altLang="ja-JP" sz="28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didn’t</a:t>
            </a:r>
            <a:r>
              <a:rPr kumimoji="1" lang="ja-JP" altLang="en-US" sz="28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 </a:t>
            </a:r>
            <a:r>
              <a:rPr kumimoji="1" lang="en-US" altLang="ja-JP" sz="28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take </a:t>
            </a:r>
          </a:p>
          <a:p>
            <a:pPr algn="ctr"/>
            <a:r>
              <a:rPr kumimoji="1" lang="en-US" altLang="ja-JP" sz="2800" dirty="0">
                <a:ln w="0"/>
                <a:solidFill>
                  <a:schemeClr val="accent1"/>
                </a:solidFill>
                <a:effectLst>
                  <a:outerShdw blurRad="38100" dist="25400" dir="5400000" algn="ctr" rotWithShape="0">
                    <a:srgbClr val="6E747A">
                      <a:alpha val="43000"/>
                    </a:srgbClr>
                  </a:outerShdw>
                </a:effectLst>
              </a:rPr>
              <a:t>parental leave</a:t>
            </a:r>
            <a:endParaRPr kumimoji="1" lang="ja-JP" altLang="en-US" sz="2800" dirty="0">
              <a:ln w="0"/>
              <a:solidFill>
                <a:schemeClr val="accent1"/>
              </a:solidFill>
              <a:effectLst>
                <a:outerShdw blurRad="38100" dist="25400" dir="5400000" algn="ctr" rotWithShape="0">
                  <a:srgbClr val="6E747A">
                    <a:alpha val="43000"/>
                  </a:srgbClr>
                </a:outerShdw>
              </a:effectLst>
            </a:endParaRPr>
          </a:p>
        </p:txBody>
      </p:sp>
      <p:sp>
        <p:nvSpPr>
          <p:cNvPr id="8" name="円形吹き出し 7"/>
          <p:cNvSpPr/>
          <p:nvPr/>
        </p:nvSpPr>
        <p:spPr>
          <a:xfrm>
            <a:off x="6461423" y="2937506"/>
            <a:ext cx="5537199" cy="2118861"/>
          </a:xfrm>
          <a:prstGeom prst="wedgeEllipseCallout">
            <a:avLst>
              <a:gd name="adj1" fmla="val -4090"/>
              <a:gd name="adj2" fmla="val -73332"/>
            </a:avLst>
          </a:prstGeom>
          <a:solidFill>
            <a:schemeClr val="accent1">
              <a:lumMod val="10000"/>
              <a:lumOff val="9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w="0"/>
                <a:solidFill>
                  <a:schemeClr val="accent1"/>
                </a:solidFill>
                <a:effectLst>
                  <a:outerShdw blurRad="38100" dist="25400" dir="5400000" algn="ctr" rotWithShape="0">
                    <a:srgbClr val="6E747A">
                      <a:alpha val="43000"/>
                    </a:srgbClr>
                  </a:outerShdw>
                </a:effectLst>
              </a:rPr>
              <a:t>【</a:t>
            </a:r>
            <a:r>
              <a:rPr kumimoji="1" lang="en-US" altLang="ja-JP"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t>
            </a:r>
            <a:r>
              <a:rPr kumimoji="1" lang="ja-JP" alt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国</a:t>
            </a:r>
            <a:r>
              <a:rPr kumimoji="1" lang="en-US" altLang="ja-JP" sz="2800" dirty="0">
                <a:ln w="0"/>
                <a:solidFill>
                  <a:schemeClr val="accent1"/>
                </a:solidFill>
                <a:effectLst>
                  <a:outerShdw blurRad="38100" dist="25400" dir="5400000" algn="ctr" rotWithShape="0">
                    <a:srgbClr val="6E747A">
                      <a:alpha val="43000"/>
                    </a:srgbClr>
                  </a:outerShdw>
                </a:effectLst>
              </a:rPr>
              <a:t>】</a:t>
            </a:r>
          </a:p>
          <a:p>
            <a:pPr algn="ctr"/>
            <a:r>
              <a:rPr kumimoji="1" lang="en-US" altLang="ja-JP" sz="2800" dirty="0">
                <a:ln w="0"/>
                <a:solidFill>
                  <a:schemeClr val="accent1"/>
                </a:solidFill>
                <a:effectLst>
                  <a:outerShdw blurRad="38100" dist="25400" dir="5400000" algn="ctr" rotWithShape="0">
                    <a:srgbClr val="6E747A">
                      <a:alpha val="43000"/>
                    </a:srgbClr>
                  </a:outerShdw>
                </a:effectLst>
              </a:rPr>
              <a:t>More than </a:t>
            </a:r>
            <a:r>
              <a:rPr kumimoji="1" lang="en-US" altLang="ja-JP" sz="28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90%</a:t>
            </a:r>
            <a:r>
              <a:rPr kumimoji="1" lang="en-US" altLang="ja-JP" sz="2800" dirty="0">
                <a:ln w="0"/>
                <a:solidFill>
                  <a:schemeClr val="accent1"/>
                </a:solidFill>
                <a:effectLst>
                  <a:outerShdw blurRad="38100" dist="25400" dir="5400000" algn="ctr" rotWithShape="0">
                    <a:srgbClr val="6E747A">
                      <a:alpha val="43000"/>
                    </a:srgbClr>
                  </a:outerShdw>
                </a:effectLst>
              </a:rPr>
              <a:t> of men</a:t>
            </a:r>
          </a:p>
          <a:p>
            <a:pPr algn="ctr"/>
            <a:r>
              <a:rPr kumimoji="1" lang="en-US" altLang="ja-JP" sz="2800" dirty="0">
                <a:ln w="0"/>
                <a:solidFill>
                  <a:srgbClr val="FF0000"/>
                </a:solidFill>
                <a:effectLst>
                  <a:outerShdw blurRad="38100" dist="25400" dir="5400000" algn="ctr" rotWithShape="0">
                    <a:srgbClr val="6E747A">
                      <a:alpha val="43000"/>
                    </a:srgbClr>
                  </a:outerShdw>
                </a:effectLst>
                <a:latin typeface="Arial Black" panose="020B0A04020102020204" pitchFamily="34" charset="0"/>
              </a:rPr>
              <a:t>took</a:t>
            </a:r>
          </a:p>
          <a:p>
            <a:pPr algn="ctr"/>
            <a:r>
              <a:rPr kumimoji="1" lang="en-US" altLang="ja-JP" sz="2800" dirty="0">
                <a:ln w="0"/>
                <a:solidFill>
                  <a:schemeClr val="accent1"/>
                </a:solidFill>
                <a:effectLst>
                  <a:outerShdw blurRad="38100" dist="25400" dir="5400000" algn="ctr" rotWithShape="0">
                    <a:srgbClr val="6E747A">
                      <a:alpha val="43000"/>
                    </a:srgbClr>
                  </a:outerShdw>
                </a:effectLst>
              </a:rPr>
              <a:t>parental leave</a:t>
            </a:r>
            <a:endParaRPr kumimoji="1" lang="ja-JP" alt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342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7" name="テキスト ボックス 6"/>
          <p:cNvSpPr txBox="1"/>
          <p:nvPr/>
        </p:nvSpPr>
        <p:spPr>
          <a:xfrm>
            <a:off x="741680" y="0"/>
            <a:ext cx="10485120" cy="5401479"/>
          </a:xfrm>
          <a:prstGeom prst="rect">
            <a:avLst/>
          </a:prstGeom>
          <a:noFill/>
        </p:spPr>
        <p:txBody>
          <a:bodyPr wrap="square" rtlCol="0">
            <a:spAutoFit/>
          </a:bodyPr>
          <a:lstStyle/>
          <a:p>
            <a:pPr algn="ctr"/>
            <a:r>
              <a:rPr kumimoji="1" lang="en-US" altLang="ja-JP" sz="11500" dirty="0">
                <a:solidFill>
                  <a:srgbClr val="0070C0"/>
                </a:solidFill>
                <a:latin typeface="Arial Black" panose="020B0A04020102020204" pitchFamily="34" charset="0"/>
              </a:rPr>
              <a:t>Let’s get </a:t>
            </a:r>
          </a:p>
          <a:p>
            <a:pPr algn="ctr"/>
            <a:r>
              <a:rPr kumimoji="1" lang="en-US" altLang="ja-JP" sz="11500" dirty="0">
                <a:solidFill>
                  <a:srgbClr val="FFC000"/>
                </a:solidFill>
                <a:latin typeface="Arial Black" panose="020B0A04020102020204" pitchFamily="34" charset="0"/>
              </a:rPr>
              <a:t>More</a:t>
            </a:r>
            <a:r>
              <a:rPr kumimoji="1" lang="en-US" altLang="ja-JP" sz="11500" dirty="0">
                <a:solidFill>
                  <a:srgbClr val="0070C0"/>
                </a:solidFill>
                <a:latin typeface="Arial Black" panose="020B0A04020102020204" pitchFamily="34" charset="0"/>
              </a:rPr>
              <a:t> Information!</a:t>
            </a:r>
          </a:p>
        </p:txBody>
      </p:sp>
      <p:sp>
        <p:nvSpPr>
          <p:cNvPr id="8" name="テキスト ボックス 7"/>
          <p:cNvSpPr txBox="1"/>
          <p:nvPr/>
        </p:nvSpPr>
        <p:spPr>
          <a:xfrm>
            <a:off x="1798320" y="5249070"/>
            <a:ext cx="9723120" cy="1384995"/>
          </a:xfrm>
          <a:prstGeom prst="rect">
            <a:avLst/>
          </a:prstGeom>
          <a:noFill/>
        </p:spPr>
        <p:txBody>
          <a:bodyPr wrap="square" rtlCol="0">
            <a:spAutoFit/>
          </a:bodyPr>
          <a:lstStyle/>
          <a:p>
            <a:r>
              <a:rPr kumimoji="1" lang="en-US" altLang="ja-JP" sz="2800" dirty="0">
                <a:latin typeface="Arial Black" panose="020B0A04020102020204" pitchFamily="34" charset="0"/>
              </a:rPr>
              <a:t>You can find </a:t>
            </a:r>
            <a:r>
              <a:rPr kumimoji="1" lang="en-US" altLang="ja-JP" sz="2800" dirty="0">
                <a:solidFill>
                  <a:srgbClr val="FF0000"/>
                </a:solidFill>
                <a:latin typeface="Arial Black" panose="020B0A04020102020204" pitchFamily="34" charset="0"/>
              </a:rPr>
              <a:t>three more data </a:t>
            </a:r>
            <a:r>
              <a:rPr kumimoji="1" lang="en-US" altLang="ja-JP" sz="2800" dirty="0">
                <a:latin typeface="Arial Black" panose="020B0A04020102020204" pitchFamily="34" charset="0"/>
              </a:rPr>
              <a:t>on Worksheet </a:t>
            </a:r>
            <a:r>
              <a:rPr kumimoji="1" lang="ja-JP" altLang="en-US" sz="2800" dirty="0">
                <a:latin typeface="Arial Black" panose="020B0A04020102020204" pitchFamily="34" charset="0"/>
              </a:rPr>
              <a:t>①</a:t>
            </a:r>
            <a:r>
              <a:rPr kumimoji="1" lang="en-US" altLang="ja-JP" sz="2800" dirty="0">
                <a:latin typeface="Arial Black" panose="020B0A04020102020204" pitchFamily="34" charset="0"/>
              </a:rPr>
              <a:t>.</a:t>
            </a:r>
          </a:p>
          <a:p>
            <a:r>
              <a:rPr kumimoji="1" lang="en-US" altLang="ja-JP" sz="2800" dirty="0">
                <a:latin typeface="Arial Black" panose="020B0A04020102020204" pitchFamily="34" charset="0"/>
              </a:rPr>
              <a:t>Take a close </a:t>
            </a:r>
            <a:r>
              <a:rPr kumimoji="1" lang="en-US" altLang="ja-JP" sz="2800" dirty="0">
                <a:solidFill>
                  <a:srgbClr val="FF0000"/>
                </a:solidFill>
                <a:latin typeface="Arial Black" panose="020B0A04020102020204" pitchFamily="34" charset="0"/>
              </a:rPr>
              <a:t>look at Data 3 – Data 5</a:t>
            </a:r>
            <a:r>
              <a:rPr kumimoji="1" lang="en-US" altLang="ja-JP" sz="2800" dirty="0">
                <a:latin typeface="Arial Black" panose="020B0A04020102020204" pitchFamily="34" charset="0"/>
              </a:rPr>
              <a:t>.</a:t>
            </a:r>
          </a:p>
          <a:p>
            <a:r>
              <a:rPr kumimoji="1" lang="en-US" altLang="ja-JP" sz="2800" dirty="0">
                <a:latin typeface="Arial Black" panose="020B0A04020102020204" pitchFamily="34" charset="0"/>
              </a:rPr>
              <a:t>You’ll </a:t>
            </a:r>
            <a:r>
              <a:rPr kumimoji="1" lang="en-US" altLang="ja-JP" sz="2800" dirty="0">
                <a:solidFill>
                  <a:srgbClr val="FF0000"/>
                </a:solidFill>
                <a:latin typeface="Arial Black" panose="020B0A04020102020204" pitchFamily="34" charset="0"/>
              </a:rPr>
              <a:t>share what you found</a:t>
            </a:r>
            <a:r>
              <a:rPr kumimoji="1" lang="en-US" altLang="ja-JP" sz="2800" dirty="0">
                <a:latin typeface="Arial Black" panose="020B0A04020102020204" pitchFamily="34" charset="0"/>
              </a:rPr>
              <a:t> from them </a:t>
            </a:r>
            <a:r>
              <a:rPr kumimoji="1" lang="en-US" altLang="ja-JP" sz="2800" dirty="0">
                <a:solidFill>
                  <a:srgbClr val="FF0000"/>
                </a:solidFill>
                <a:latin typeface="Arial Black" panose="020B0A04020102020204" pitchFamily="34" charset="0"/>
              </a:rPr>
              <a:t>later</a:t>
            </a:r>
            <a:r>
              <a:rPr kumimoji="1" lang="en-US" altLang="ja-JP" sz="2800" dirty="0">
                <a:latin typeface="Arial Black" panose="020B0A04020102020204" pitchFamily="34" charset="0"/>
              </a:rPr>
              <a:t>. </a:t>
            </a:r>
            <a:endParaRPr kumimoji="1" lang="ja-JP" altLang="en-US" sz="2800" dirty="0">
              <a:latin typeface="Arial Black" panose="020B0A04020102020204" pitchFamily="34" charset="0"/>
            </a:endParaRPr>
          </a:p>
        </p:txBody>
      </p:sp>
    </p:spTree>
    <p:extLst>
      <p:ext uri="{BB962C8B-B14F-4D97-AF65-F5344CB8AC3E}">
        <p14:creationId xmlns:p14="http://schemas.microsoft.com/office/powerpoint/2010/main" val="37858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title"/>
          </p:nvPr>
        </p:nvSpPr>
        <p:spPr>
          <a:xfrm>
            <a:off x="0" y="0"/>
            <a:ext cx="4828491" cy="1086054"/>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ltLang="ja-JP" sz="5400" dirty="0">
                <a:solidFill>
                  <a:srgbClr val="002060"/>
                </a:solidFill>
                <a:latin typeface="Lato"/>
                <a:ea typeface="Lato"/>
                <a:cs typeface="Lato"/>
                <a:sym typeface="Lato"/>
              </a:rPr>
              <a:t>【</a:t>
            </a:r>
            <a:r>
              <a:rPr lang="en-US" sz="5400" dirty="0">
                <a:solidFill>
                  <a:srgbClr val="002060"/>
                </a:solidFill>
                <a:latin typeface="Lato"/>
                <a:ea typeface="Lato"/>
                <a:cs typeface="Lato"/>
                <a:sym typeface="Lato"/>
              </a:rPr>
              <a:t>Warm-up</a:t>
            </a:r>
            <a:r>
              <a:rPr lang="en-US" altLang="ja-JP" sz="5400" dirty="0">
                <a:solidFill>
                  <a:srgbClr val="002060"/>
                </a:solidFill>
                <a:latin typeface="Lato"/>
                <a:ea typeface="Lato"/>
                <a:cs typeface="Lato"/>
                <a:sym typeface="Lato"/>
              </a:rPr>
              <a:t>】</a:t>
            </a:r>
            <a:endParaRPr sz="5400" dirty="0">
              <a:solidFill>
                <a:srgbClr val="002060"/>
              </a:solidFill>
              <a:latin typeface="Lato"/>
              <a:ea typeface="Lato"/>
              <a:cs typeface="Lato"/>
              <a:sym typeface="Lato"/>
            </a:endParaRPr>
          </a:p>
        </p:txBody>
      </p:sp>
      <p:sp>
        <p:nvSpPr>
          <p:cNvPr id="76" name="Google Shape;76;p2"/>
          <p:cNvSpPr txBox="1">
            <a:spLocks noGrp="1"/>
          </p:cNvSpPr>
          <p:nvPr>
            <p:ph type="body" idx="1"/>
          </p:nvPr>
        </p:nvSpPr>
        <p:spPr>
          <a:xfrm>
            <a:off x="0" y="1086053"/>
            <a:ext cx="11042700" cy="1335873"/>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946"/>
              <a:buNone/>
            </a:pPr>
            <a:r>
              <a:rPr lang="en-US" sz="6000" b="1" dirty="0">
                <a:solidFill>
                  <a:srgbClr val="FF0000"/>
                </a:solidFill>
              </a:rPr>
              <a:t> Self-introduction </a:t>
            </a:r>
          </a:p>
        </p:txBody>
      </p:sp>
      <p:sp>
        <p:nvSpPr>
          <p:cNvPr id="77" name="Google Shape;77;p2"/>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2</a:t>
            </a:fld>
            <a:endParaRPr/>
          </a:p>
        </p:txBody>
      </p:sp>
      <p:sp>
        <p:nvSpPr>
          <p:cNvPr id="5" name="Google Shape;76;p2">
            <a:extLst>
              <a:ext uri="{FF2B5EF4-FFF2-40B4-BE49-F238E27FC236}">
                <a16:creationId xmlns:a16="http://schemas.microsoft.com/office/drawing/2014/main" id="{83E3B2D2-9E6B-0AAA-315B-5DCB7F7B8F90}"/>
              </a:ext>
            </a:extLst>
          </p:cNvPr>
          <p:cNvSpPr txBox="1">
            <a:spLocks/>
          </p:cNvSpPr>
          <p:nvPr/>
        </p:nvSpPr>
        <p:spPr>
          <a:xfrm>
            <a:off x="598920" y="4576534"/>
            <a:ext cx="5154180" cy="996674"/>
          </a:xfrm>
          <a:prstGeom prst="rect">
            <a:avLst/>
          </a:prstGeom>
          <a:solidFill>
            <a:srgbClr val="CCFF99"/>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SzPts val="1946"/>
              <a:buFont typeface="Lato"/>
              <a:buNone/>
            </a:pPr>
            <a:r>
              <a:rPr lang="ja-JP" altLang="en-US" sz="5400" b="1" dirty="0">
                <a:solidFill>
                  <a:schemeClr val="accent1"/>
                </a:solidFill>
              </a:rPr>
              <a:t>＊</a:t>
            </a:r>
            <a:r>
              <a:rPr lang="en-US" altLang="ja-JP" sz="5400" b="1" dirty="0">
                <a:solidFill>
                  <a:schemeClr val="accent1"/>
                </a:solidFill>
              </a:rPr>
              <a:t>3 future plans </a:t>
            </a:r>
            <a:endParaRPr lang="en-US" sz="3200" b="1" dirty="0">
              <a:solidFill>
                <a:schemeClr val="accent1"/>
              </a:solidFill>
            </a:endParaRPr>
          </a:p>
        </p:txBody>
      </p:sp>
      <p:sp>
        <p:nvSpPr>
          <p:cNvPr id="6" name="Google Shape;76;p2">
            <a:extLst>
              <a:ext uri="{FF2B5EF4-FFF2-40B4-BE49-F238E27FC236}">
                <a16:creationId xmlns:a16="http://schemas.microsoft.com/office/drawing/2014/main" id="{D50E2030-B7DF-A6EE-F2A7-F0069AED6E26}"/>
              </a:ext>
            </a:extLst>
          </p:cNvPr>
          <p:cNvSpPr txBox="1">
            <a:spLocks/>
          </p:cNvSpPr>
          <p:nvPr/>
        </p:nvSpPr>
        <p:spPr>
          <a:xfrm>
            <a:off x="5981894" y="3466023"/>
            <a:ext cx="6070139" cy="3217695"/>
          </a:xfrm>
          <a:prstGeom prst="rect">
            <a:avLst/>
          </a:prstGeom>
          <a:solidFill>
            <a:srgbClr val="CCFF99"/>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SzPts val="1946"/>
              <a:buFont typeface="Lato"/>
              <a:buNone/>
            </a:pPr>
            <a:r>
              <a:rPr lang="en-US" altLang="ja-JP" sz="3600" b="1" dirty="0">
                <a:solidFill>
                  <a:schemeClr val="accent1"/>
                </a:solidFill>
              </a:rPr>
              <a:t>For example:</a:t>
            </a:r>
          </a:p>
          <a:p>
            <a:pPr marL="0" indent="0">
              <a:buSzPts val="1946"/>
              <a:buFont typeface="Lato"/>
              <a:buNone/>
            </a:pPr>
            <a:r>
              <a:rPr lang="ja-JP" altLang="en-US" sz="4400" b="1" dirty="0">
                <a:solidFill>
                  <a:schemeClr val="accent1"/>
                </a:solidFill>
              </a:rPr>
              <a:t>① </a:t>
            </a:r>
            <a:r>
              <a:rPr lang="en-US" altLang="ja-JP" sz="3600" b="1" dirty="0">
                <a:solidFill>
                  <a:schemeClr val="accent1"/>
                </a:solidFill>
              </a:rPr>
              <a:t>visit Britain and Spain</a:t>
            </a:r>
            <a:endParaRPr lang="en-US" altLang="ja-JP" sz="2000" b="1" dirty="0">
              <a:solidFill>
                <a:schemeClr val="accent1"/>
              </a:solidFill>
            </a:endParaRPr>
          </a:p>
          <a:p>
            <a:pPr marL="0" indent="0">
              <a:buSzPts val="1946"/>
              <a:buFont typeface="Lato"/>
              <a:buNone/>
            </a:pPr>
            <a:r>
              <a:rPr lang="ja-JP" altLang="en-US" sz="4400" b="1" dirty="0">
                <a:solidFill>
                  <a:schemeClr val="accent1"/>
                </a:solidFill>
              </a:rPr>
              <a:t>②</a:t>
            </a:r>
            <a:r>
              <a:rPr lang="ja-JP" altLang="en-US" sz="4000" b="1" dirty="0">
                <a:solidFill>
                  <a:schemeClr val="accent1"/>
                </a:solidFill>
              </a:rPr>
              <a:t> </a:t>
            </a:r>
            <a:r>
              <a:rPr lang="en-US" altLang="ja-JP" sz="3600" b="1" dirty="0">
                <a:solidFill>
                  <a:schemeClr val="accent1"/>
                </a:solidFill>
              </a:rPr>
              <a:t>be married by 35</a:t>
            </a:r>
          </a:p>
          <a:p>
            <a:pPr marL="0" indent="0">
              <a:buSzPts val="1946"/>
              <a:buFont typeface="Lato"/>
              <a:buNone/>
            </a:pPr>
            <a:r>
              <a:rPr lang="ja-JP" altLang="en-US" sz="4400" b="1" dirty="0">
                <a:solidFill>
                  <a:schemeClr val="accent1"/>
                </a:solidFill>
              </a:rPr>
              <a:t>③</a:t>
            </a:r>
            <a:r>
              <a:rPr lang="ja-JP" altLang="en-US" sz="4800" b="1" dirty="0">
                <a:solidFill>
                  <a:schemeClr val="accent1"/>
                </a:solidFill>
              </a:rPr>
              <a:t> </a:t>
            </a:r>
            <a:r>
              <a:rPr lang="en-US" altLang="ja-JP" sz="3600" b="1" dirty="0">
                <a:solidFill>
                  <a:schemeClr val="accent1"/>
                </a:solidFill>
              </a:rPr>
              <a:t>want 3 children</a:t>
            </a:r>
          </a:p>
        </p:txBody>
      </p:sp>
      <p:sp>
        <p:nvSpPr>
          <p:cNvPr id="2" name="正方形/長方形 1"/>
          <p:cNvSpPr/>
          <p:nvPr/>
        </p:nvSpPr>
        <p:spPr>
          <a:xfrm>
            <a:off x="6808616" y="4226014"/>
            <a:ext cx="4833003" cy="70104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正方形/長方形 7"/>
          <p:cNvSpPr/>
          <p:nvPr/>
        </p:nvSpPr>
        <p:spPr>
          <a:xfrm>
            <a:off x="6808615" y="4986005"/>
            <a:ext cx="4833003" cy="70104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 name="正方形/長方形 8"/>
          <p:cNvSpPr/>
          <p:nvPr/>
        </p:nvSpPr>
        <p:spPr>
          <a:xfrm>
            <a:off x="6808614" y="5817590"/>
            <a:ext cx="4833003" cy="70104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 name="正方形/長方形 3"/>
          <p:cNvSpPr/>
          <p:nvPr/>
        </p:nvSpPr>
        <p:spPr>
          <a:xfrm>
            <a:off x="598920" y="2086500"/>
            <a:ext cx="2837636" cy="1154162"/>
          </a:xfrm>
          <a:prstGeom prst="rect">
            <a:avLst/>
          </a:prstGeom>
        </p:spPr>
        <p:txBody>
          <a:bodyPr wrap="none">
            <a:spAutoFit/>
          </a:bodyPr>
          <a:lstStyle/>
          <a:p>
            <a:pPr lvl="0">
              <a:lnSpc>
                <a:spcPct val="115000"/>
              </a:lnSpc>
              <a:buClr>
                <a:srgbClr val="5E696C"/>
              </a:buClr>
              <a:buSzPts val="1946"/>
            </a:pPr>
            <a:r>
              <a:rPr lang="ja-JP" altLang="en-US" sz="6000" b="1" dirty="0">
                <a:solidFill>
                  <a:srgbClr val="1E2D31"/>
                </a:solidFill>
                <a:latin typeface="Lato"/>
                <a:cs typeface="Lato"/>
                <a:sym typeface="Lato"/>
              </a:rPr>
              <a:t>＊</a:t>
            </a:r>
            <a:r>
              <a:rPr lang="en-US" altLang="ja-JP" sz="6000" b="1" dirty="0">
                <a:solidFill>
                  <a:srgbClr val="1E2D31"/>
                </a:solidFill>
                <a:latin typeface="Lato"/>
                <a:ea typeface="Lato"/>
                <a:cs typeface="Lato"/>
                <a:sym typeface="Lato"/>
              </a:rPr>
              <a:t>name</a:t>
            </a:r>
          </a:p>
        </p:txBody>
      </p:sp>
      <p:sp>
        <p:nvSpPr>
          <p:cNvPr id="10" name="正方形/長方形 9"/>
          <p:cNvSpPr/>
          <p:nvPr/>
        </p:nvSpPr>
        <p:spPr>
          <a:xfrm>
            <a:off x="598920" y="3088291"/>
            <a:ext cx="3550972" cy="1154162"/>
          </a:xfrm>
          <a:prstGeom prst="rect">
            <a:avLst/>
          </a:prstGeom>
        </p:spPr>
        <p:txBody>
          <a:bodyPr wrap="none">
            <a:spAutoFit/>
          </a:bodyPr>
          <a:lstStyle/>
          <a:p>
            <a:pPr lvl="0">
              <a:lnSpc>
                <a:spcPct val="115000"/>
              </a:lnSpc>
              <a:buClr>
                <a:srgbClr val="5E696C"/>
              </a:buClr>
              <a:buSzPts val="1946"/>
            </a:pPr>
            <a:r>
              <a:rPr lang="ja-JP" altLang="en-US" sz="6000" b="1" dirty="0">
                <a:solidFill>
                  <a:srgbClr val="1E2D31"/>
                </a:solidFill>
                <a:latin typeface="Lato"/>
                <a:cs typeface="Lato"/>
                <a:sym typeface="Lato"/>
              </a:rPr>
              <a:t>＊</a:t>
            </a:r>
            <a:r>
              <a:rPr lang="en-US" altLang="ja-JP" sz="6000" b="1" dirty="0">
                <a:solidFill>
                  <a:srgbClr val="1E2D31"/>
                </a:solidFill>
                <a:latin typeface="Lato"/>
                <a:ea typeface="Lato"/>
                <a:cs typeface="Lato"/>
                <a:sym typeface="Lato"/>
              </a:rPr>
              <a:t>school  </a:t>
            </a:r>
          </a:p>
        </p:txBody>
      </p:sp>
    </p:spTree>
    <p:extLst>
      <p:ext uri="{BB962C8B-B14F-4D97-AF65-F5344CB8AC3E}">
        <p14:creationId xmlns:p14="http://schemas.microsoft.com/office/powerpoint/2010/main" val="7404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P spid="9" grpId="0" animBg="1"/>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873ADC62-FCB1-05D3-D2C3-8F381C13FA4E}"/>
            </a:ext>
          </a:extLst>
        </p:cNvPr>
        <p:cNvGrpSpPr/>
        <p:nvPr/>
      </p:nvGrpSpPr>
      <p:grpSpPr>
        <a:xfrm>
          <a:off x="0" y="0"/>
          <a:ext cx="0" cy="0"/>
          <a:chOff x="0" y="0"/>
          <a:chExt cx="0" cy="0"/>
        </a:xfrm>
      </p:grpSpPr>
      <p:sp>
        <p:nvSpPr>
          <p:cNvPr id="290" name="Google Shape;290;p35">
            <a:extLst>
              <a:ext uri="{FF2B5EF4-FFF2-40B4-BE49-F238E27FC236}">
                <a16:creationId xmlns:a16="http://schemas.microsoft.com/office/drawing/2014/main" id="{FDCFE752-DEC6-F841-6040-E7632655F34A}"/>
              </a:ext>
            </a:extLst>
          </p:cNvPr>
          <p:cNvSpPr txBox="1">
            <a:spLocks noGrp="1"/>
          </p:cNvSpPr>
          <p:nvPr>
            <p:ph type="title"/>
          </p:nvPr>
        </p:nvSpPr>
        <p:spPr>
          <a:xfrm>
            <a:off x="2286000" y="-36596"/>
            <a:ext cx="8699158" cy="5964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4000" dirty="0">
                <a:solidFill>
                  <a:schemeClr val="accent1"/>
                </a:solidFill>
                <a:latin typeface="Arial"/>
                <a:ea typeface="Arial"/>
                <a:cs typeface="Arial"/>
                <a:sym typeface="Arial"/>
              </a:rPr>
              <a:t>Childbirth and childcare systems</a:t>
            </a:r>
            <a:endParaRPr sz="4000" dirty="0">
              <a:solidFill>
                <a:schemeClr val="accent1"/>
              </a:solidFill>
              <a:latin typeface="Arial"/>
              <a:ea typeface="Arial"/>
              <a:cs typeface="Arial"/>
              <a:sym typeface="Arial"/>
            </a:endParaRPr>
          </a:p>
        </p:txBody>
      </p:sp>
      <p:sp>
        <p:nvSpPr>
          <p:cNvPr id="292" name="Google Shape;292;p35">
            <a:extLst>
              <a:ext uri="{FF2B5EF4-FFF2-40B4-BE49-F238E27FC236}">
                <a16:creationId xmlns:a16="http://schemas.microsoft.com/office/drawing/2014/main" id="{2E47703C-3123-7A14-2F90-D3D55135E216}"/>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20</a:t>
            </a:fld>
            <a:endParaRPr/>
          </a:p>
        </p:txBody>
      </p:sp>
      <p:graphicFrame>
        <p:nvGraphicFramePr>
          <p:cNvPr id="2" name="表 1">
            <a:extLst>
              <a:ext uri="{FF2B5EF4-FFF2-40B4-BE49-F238E27FC236}">
                <a16:creationId xmlns:a16="http://schemas.microsoft.com/office/drawing/2014/main" id="{D185ED6D-20C7-E977-961E-73F6830C1696}"/>
              </a:ext>
            </a:extLst>
          </p:cNvPr>
          <p:cNvGraphicFramePr>
            <a:graphicFrameLocks noGrp="1"/>
          </p:cNvGraphicFramePr>
          <p:nvPr>
            <p:extLst>
              <p:ext uri="{D42A27DB-BD31-4B8C-83A1-F6EECF244321}">
                <p14:modId xmlns:p14="http://schemas.microsoft.com/office/powerpoint/2010/main" val="1277623203"/>
              </p:ext>
            </p:extLst>
          </p:nvPr>
        </p:nvGraphicFramePr>
        <p:xfrm>
          <a:off x="210065" y="865231"/>
          <a:ext cx="11841968" cy="5671493"/>
        </p:xfrm>
        <a:graphic>
          <a:graphicData uri="http://schemas.openxmlformats.org/drawingml/2006/table">
            <a:tbl>
              <a:tblPr firstRow="1" bandRow="1">
                <a:tableStyleId>{1E171933-4619-4E11-9A3F-F7608DF75F80}</a:tableStyleId>
              </a:tblPr>
              <a:tblGrid>
                <a:gridCol w="566936">
                  <a:extLst>
                    <a:ext uri="{9D8B030D-6E8A-4147-A177-3AD203B41FA5}">
                      <a16:colId xmlns:a16="http://schemas.microsoft.com/office/drawing/2014/main" val="1326341692"/>
                    </a:ext>
                  </a:extLst>
                </a:gridCol>
                <a:gridCol w="2788817">
                  <a:extLst>
                    <a:ext uri="{9D8B030D-6E8A-4147-A177-3AD203B41FA5}">
                      <a16:colId xmlns:a16="http://schemas.microsoft.com/office/drawing/2014/main" val="118989298"/>
                    </a:ext>
                  </a:extLst>
                </a:gridCol>
                <a:gridCol w="4131897">
                  <a:extLst>
                    <a:ext uri="{9D8B030D-6E8A-4147-A177-3AD203B41FA5}">
                      <a16:colId xmlns:a16="http://schemas.microsoft.com/office/drawing/2014/main" val="1453119994"/>
                    </a:ext>
                  </a:extLst>
                </a:gridCol>
                <a:gridCol w="4354318">
                  <a:extLst>
                    <a:ext uri="{9D8B030D-6E8A-4147-A177-3AD203B41FA5}">
                      <a16:colId xmlns:a16="http://schemas.microsoft.com/office/drawing/2014/main" val="1292763757"/>
                    </a:ext>
                  </a:extLst>
                </a:gridCol>
              </a:tblGrid>
              <a:tr h="752749">
                <a:tc>
                  <a:txBody>
                    <a:bodyPr/>
                    <a:lstStyle/>
                    <a:p>
                      <a:endParaRPr kumimoji="1" lang="ja-JP" altLang="en-US" sz="28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F"/>
                    </a:solidFill>
                  </a:tcPr>
                </a:tc>
                <a:tc>
                  <a:txBody>
                    <a:bodyPr/>
                    <a:lstStyle/>
                    <a:p>
                      <a:endParaRPr kumimoji="1" lang="en-US" altLang="ja-JP" sz="2800" b="1" baseline="0"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F"/>
                    </a:solidFill>
                  </a:tcPr>
                </a:tc>
                <a:tc>
                  <a:txBody>
                    <a:bodyPr/>
                    <a:lstStyle/>
                    <a:p>
                      <a:pPr algn="ctr"/>
                      <a:r>
                        <a:rPr kumimoji="1" lang="en-US" altLang="ja-JP" sz="4400" dirty="0">
                          <a:solidFill>
                            <a:schemeClr val="bg1"/>
                          </a:solidFill>
                        </a:rPr>
                        <a:t>A</a:t>
                      </a:r>
                      <a:r>
                        <a:rPr kumimoji="1" lang="ja-JP" altLang="en-US" sz="4400" dirty="0">
                          <a:solidFill>
                            <a:schemeClr val="bg1"/>
                          </a:solidFill>
                        </a:rPr>
                        <a:t>国</a:t>
                      </a:r>
                      <a:endParaRPr kumimoji="1" lang="ja-JP" altLang="en-US" sz="4400" b="1" dirty="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schemeClr>
                    </a:solidFill>
                  </a:tcPr>
                </a:tc>
                <a:tc>
                  <a:txBody>
                    <a:bodyPr/>
                    <a:lstStyle/>
                    <a:p>
                      <a:pPr algn="ctr"/>
                      <a:r>
                        <a:rPr kumimoji="1" lang="en-US" altLang="ja-JP" sz="4400" dirty="0">
                          <a:solidFill>
                            <a:schemeClr val="bg1"/>
                          </a:solidFill>
                        </a:rPr>
                        <a:t>B</a:t>
                      </a:r>
                      <a:r>
                        <a:rPr kumimoji="1" lang="ja-JP" altLang="en-US" sz="4400" dirty="0">
                          <a:solidFill>
                            <a:schemeClr val="bg1"/>
                          </a:solidFill>
                        </a:rPr>
                        <a:t>国</a:t>
                      </a:r>
                      <a:endParaRPr kumimoji="1" lang="ja-JP" altLang="en-US" sz="4400" b="1" dirty="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87713622"/>
                  </a:ext>
                </a:extLst>
              </a:tr>
              <a:tr h="3290758">
                <a:tc>
                  <a:txBody>
                    <a:bodyPr/>
                    <a:lstStyle/>
                    <a:p>
                      <a:r>
                        <a:rPr kumimoji="1" lang="ja-JP" altLang="en-US" sz="2000" dirty="0">
                          <a:solidFill>
                            <a:sysClr val="windowText" lastClr="000000"/>
                          </a:solidFill>
                        </a:rPr>
                        <a:t>①　</a:t>
                      </a:r>
                      <a:endParaRPr kumimoji="1" lang="ja-JP" altLang="en-US" sz="20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600" dirty="0">
                          <a:solidFill>
                            <a:sysClr val="windowText" lastClr="000000"/>
                          </a:solidFill>
                        </a:rPr>
                        <a:t>Maximum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4000" dirty="0">
                          <a:solidFill>
                            <a:sysClr val="windowText" lastClr="000000"/>
                          </a:solidFill>
                          <a:highlight>
                            <a:srgbClr val="99FF99"/>
                          </a:highlight>
                        </a:rPr>
                        <a:t>paid leave </a:t>
                      </a:r>
                      <a:r>
                        <a:rPr kumimoji="1" lang="en-US" altLang="ja-JP" sz="4000" dirty="0">
                          <a:solidFill>
                            <a:sysClr val="windowText" lastClr="000000"/>
                          </a:solidFill>
                        </a:rPr>
                        <a:t>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600" dirty="0">
                          <a:solidFill>
                            <a:sysClr val="windowText" lastClr="000000"/>
                          </a:solidFill>
                        </a:rPr>
                        <a:t>(per child)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26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260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400" dirty="0">
                          <a:solidFill>
                            <a:sysClr val="windowText" lastClr="000000"/>
                          </a:solidFill>
                          <a:highlight>
                            <a:srgbClr val="99FF99"/>
                          </a:highlight>
                        </a:rPr>
                        <a:t>※paid leave=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2000" dirty="0">
                          <a:solidFill>
                            <a:sysClr val="windowText" lastClr="000000"/>
                          </a:solidFill>
                          <a:highlight>
                            <a:srgbClr val="99FF99"/>
                          </a:highlight>
                        </a:rPr>
                        <a:t>holidays with salary</a:t>
                      </a:r>
                      <a:endParaRPr kumimoji="1" lang="en-US" altLang="ja-JP" sz="2800" b="1" dirty="0">
                        <a:solidFill>
                          <a:sysClr val="windowText" lastClr="000000"/>
                        </a:solidFill>
                        <a:highlight>
                          <a:srgbClr val="99FF99"/>
                        </a:highligh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F"/>
                    </a:solidFill>
                  </a:tcPr>
                </a:tc>
                <a:tc>
                  <a:txBody>
                    <a:bodyPr/>
                    <a:lstStyle/>
                    <a:p>
                      <a:pPr>
                        <a:lnSpc>
                          <a:spcPct val="150000"/>
                        </a:lnSpc>
                      </a:pPr>
                      <a:r>
                        <a:rPr kumimoji="1" lang="ja-JP" altLang="en-US" sz="2400" dirty="0">
                          <a:solidFill>
                            <a:sysClr val="windowText" lastClr="000000"/>
                          </a:solidFill>
                        </a:rPr>
                        <a:t>・</a:t>
                      </a:r>
                      <a:r>
                        <a:rPr kumimoji="1" lang="en-US" altLang="ja-JP" sz="2400" dirty="0">
                          <a:solidFill>
                            <a:sysClr val="windowText" lastClr="000000"/>
                          </a:solidFill>
                        </a:rPr>
                        <a:t>Until the child  </a:t>
                      </a:r>
                    </a:p>
                    <a:p>
                      <a:pPr>
                        <a:lnSpc>
                          <a:spcPct val="150000"/>
                        </a:lnSpc>
                      </a:pPr>
                      <a:r>
                        <a:rPr kumimoji="1" lang="en-US" altLang="ja-JP" sz="2400" dirty="0">
                          <a:solidFill>
                            <a:sysClr val="windowText" lastClr="000000"/>
                          </a:solidFill>
                        </a:rPr>
                        <a:t>  becomes 1 year old.</a:t>
                      </a:r>
                    </a:p>
                    <a:p>
                      <a:pPr>
                        <a:lnSpc>
                          <a:spcPct val="150000"/>
                        </a:lnSpc>
                      </a:pPr>
                      <a:endParaRPr kumimoji="1" lang="en-US" altLang="ja-JP" sz="1050" dirty="0">
                        <a:solidFill>
                          <a:sysClr val="windowText" lastClr="000000"/>
                        </a:solidFill>
                      </a:endParaRPr>
                    </a:p>
                    <a:p>
                      <a:pPr>
                        <a:lnSpc>
                          <a:spcPct val="150000"/>
                        </a:lnSpc>
                      </a:pPr>
                      <a:r>
                        <a:rPr kumimoji="1" lang="ja-JP" altLang="en-US" sz="2400" dirty="0">
                          <a:solidFill>
                            <a:sysClr val="windowText" lastClr="000000"/>
                          </a:solidFill>
                        </a:rPr>
                        <a:t>・</a:t>
                      </a:r>
                      <a:r>
                        <a:rPr kumimoji="1" lang="en-US" altLang="ja-JP" sz="2400" b="1" dirty="0">
                          <a:solidFill>
                            <a:sysClr val="windowText" lastClr="000000"/>
                          </a:solidFill>
                        </a:rPr>
                        <a:t>Fathers </a:t>
                      </a:r>
                      <a:r>
                        <a:rPr kumimoji="1" lang="en-US" altLang="ja-JP" sz="2400" dirty="0">
                          <a:solidFill>
                            <a:sysClr val="windowText" lastClr="000000"/>
                          </a:solidFill>
                        </a:rPr>
                        <a:t>:</a:t>
                      </a:r>
                      <a:r>
                        <a:rPr kumimoji="1" lang="en-US" altLang="ja-JP" sz="2400" baseline="0" dirty="0">
                          <a:solidFill>
                            <a:sysClr val="windowText" lastClr="000000"/>
                          </a:solidFill>
                        </a:rPr>
                        <a:t> </a:t>
                      </a:r>
                      <a:r>
                        <a:rPr kumimoji="1" lang="en-US" altLang="ja-JP" sz="2400" dirty="0">
                          <a:solidFill>
                            <a:srgbClr val="FF0000"/>
                          </a:solidFill>
                          <a:latin typeface="Arial Black" panose="020B0A04020102020204" pitchFamily="34" charset="0"/>
                        </a:rPr>
                        <a:t>28 days </a:t>
                      </a:r>
                      <a:r>
                        <a:rPr kumimoji="1" lang="en-US" altLang="ja-JP" sz="2400" dirty="0">
                          <a:solidFill>
                            <a:sysClr val="windowText" lastClr="000000"/>
                          </a:solidFill>
                        </a:rPr>
                        <a:t>(max.)   </a:t>
                      </a:r>
                    </a:p>
                    <a:p>
                      <a:pPr>
                        <a:lnSpc>
                          <a:spcPct val="150000"/>
                        </a:lnSpc>
                      </a:pPr>
                      <a:r>
                        <a:rPr kumimoji="1" lang="en-US" altLang="ja-JP" sz="2400" baseline="0" dirty="0">
                          <a:solidFill>
                            <a:sysClr val="windowText" lastClr="000000"/>
                          </a:solidFill>
                        </a:rPr>
                        <a:t> ― </a:t>
                      </a:r>
                      <a:r>
                        <a:rPr kumimoji="1" lang="en-US" altLang="ja-JP" sz="2400" dirty="0">
                          <a:solidFill>
                            <a:sysClr val="windowText" lastClr="000000"/>
                          </a:solidFill>
                        </a:rPr>
                        <a:t>within 8 weeks after birth </a:t>
                      </a:r>
                    </a:p>
                    <a:p>
                      <a:pPr>
                        <a:lnSpc>
                          <a:spcPct val="150000"/>
                        </a:lnSpc>
                      </a:pPr>
                      <a:r>
                        <a:rPr kumimoji="1" lang="en-US" altLang="ja-JP" sz="2400" dirty="0">
                          <a:solidFill>
                            <a:sysClr val="windowText" lastClr="000000"/>
                          </a:solidFill>
                        </a:rPr>
                        <a:t> </a:t>
                      </a:r>
                      <a:r>
                        <a:rPr kumimoji="1" lang="en-US" altLang="ja-JP" sz="2400" baseline="0" dirty="0">
                          <a:solidFill>
                            <a:sysClr val="windowText" lastClr="000000"/>
                          </a:solidFill>
                        </a:rPr>
                        <a:t>― can </a:t>
                      </a:r>
                      <a:r>
                        <a:rPr kumimoji="1" lang="en-US" altLang="ja-JP" sz="2400" dirty="0">
                          <a:solidFill>
                            <a:sysClr val="windowText" lastClr="000000"/>
                          </a:solidFill>
                        </a:rPr>
                        <a:t>divide</a:t>
                      </a:r>
                      <a:r>
                        <a:rPr kumimoji="1" lang="en-US" altLang="ja-JP" sz="2400" baseline="0" dirty="0">
                          <a:solidFill>
                            <a:sysClr val="windowText" lastClr="000000"/>
                          </a:solidFill>
                        </a:rPr>
                        <a:t> them</a:t>
                      </a:r>
                      <a:r>
                        <a:rPr kumimoji="1" lang="en-US" altLang="ja-JP" sz="2400" dirty="0">
                          <a:solidFill>
                            <a:sysClr val="windowText" lastClr="000000"/>
                          </a:solidFill>
                        </a:rPr>
                        <a:t> into 2. </a:t>
                      </a:r>
                      <a:endParaRPr kumimoji="1" lang="en-US" altLang="ja-JP" sz="24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F"/>
                    </a:solidFill>
                  </a:tcPr>
                </a:tc>
                <a:tc>
                  <a:txBody>
                    <a:bodyPr/>
                    <a:lstStyle/>
                    <a:p>
                      <a:r>
                        <a:rPr kumimoji="1" lang="ja-JP" altLang="en-US" sz="2400" dirty="0">
                          <a:solidFill>
                            <a:sysClr val="windowText" lastClr="000000"/>
                          </a:solidFill>
                        </a:rPr>
                        <a:t>・</a:t>
                      </a:r>
                      <a:r>
                        <a:rPr kumimoji="1" lang="en-US" altLang="ja-JP" sz="2400" dirty="0">
                          <a:solidFill>
                            <a:sysClr val="windowText" lastClr="000000"/>
                          </a:solidFill>
                        </a:rPr>
                        <a:t>About </a:t>
                      </a:r>
                      <a:r>
                        <a:rPr kumimoji="1" lang="en-US" altLang="ja-JP" sz="2800" b="1" dirty="0">
                          <a:solidFill>
                            <a:schemeClr val="tx1"/>
                          </a:solidFill>
                        </a:rPr>
                        <a:t>480 days </a:t>
                      </a:r>
                      <a:endParaRPr kumimoji="1" lang="en-US" altLang="ja-JP" sz="2400" b="1" dirty="0">
                        <a:solidFill>
                          <a:schemeClr val="tx1"/>
                        </a:solidFill>
                      </a:endParaRPr>
                    </a:p>
                    <a:p>
                      <a:r>
                        <a:rPr kumimoji="1" lang="en-US" altLang="ja-JP" sz="2400" dirty="0">
                          <a:solidFill>
                            <a:sysClr val="windowText" lastClr="000000"/>
                          </a:solidFill>
                        </a:rPr>
                        <a:t>  </a:t>
                      </a:r>
                    </a:p>
                    <a:p>
                      <a:r>
                        <a:rPr kumimoji="1" lang="en-US" altLang="ja-JP" sz="2400" dirty="0">
                          <a:solidFill>
                            <a:sysClr val="windowText" lastClr="000000"/>
                          </a:solidFill>
                        </a:rPr>
                        <a:t>※</a:t>
                      </a:r>
                      <a:r>
                        <a:rPr kumimoji="1" lang="ja-JP" altLang="en-US" sz="2400" baseline="0" dirty="0">
                          <a:solidFill>
                            <a:sysClr val="windowText" lastClr="000000"/>
                          </a:solidFill>
                        </a:rPr>
                        <a:t> </a:t>
                      </a:r>
                      <a:r>
                        <a:rPr kumimoji="1" lang="en-US" altLang="ja-JP" sz="2400" b="0" i="0" u="none" strike="noStrike" cap="none" dirty="0">
                          <a:solidFill>
                            <a:srgbClr val="FF0000"/>
                          </a:solidFill>
                          <a:latin typeface="Arial Black" panose="020B0A04020102020204" pitchFamily="34" charset="0"/>
                          <a:ea typeface="+mn-ea"/>
                          <a:cs typeface="+mn-cs"/>
                          <a:sym typeface="Arial"/>
                        </a:rPr>
                        <a:t>90 days </a:t>
                      </a:r>
                    </a:p>
                    <a:p>
                      <a:r>
                        <a:rPr kumimoji="1" lang="en-US" altLang="ja-JP" sz="2400" dirty="0">
                          <a:solidFill>
                            <a:sysClr val="windowText" lastClr="000000"/>
                          </a:solidFill>
                        </a:rPr>
                        <a:t>     </a:t>
                      </a:r>
                      <a:r>
                        <a:rPr kumimoji="1" lang="ja-JP" altLang="en-US" sz="2400" dirty="0">
                          <a:solidFill>
                            <a:sysClr val="windowText" lastClr="000000"/>
                          </a:solidFill>
                        </a:rPr>
                        <a:t>➡</a:t>
                      </a:r>
                      <a:r>
                        <a:rPr kumimoji="1" lang="en-US" altLang="ja-JP" sz="2400" b="1" dirty="0">
                          <a:solidFill>
                            <a:srgbClr val="0070C0"/>
                          </a:solidFill>
                        </a:rPr>
                        <a:t>only for father</a:t>
                      </a:r>
                    </a:p>
                    <a:p>
                      <a:r>
                        <a:rPr kumimoji="1" lang="en-US" altLang="ja-JP" sz="2400" dirty="0">
                          <a:solidFill>
                            <a:sysClr val="windowText" lastClr="000000"/>
                          </a:solidFill>
                        </a:rPr>
                        <a:t>※ </a:t>
                      </a:r>
                      <a:r>
                        <a:rPr kumimoji="1" lang="en-US" altLang="ja-JP" sz="2400" b="0" i="0" u="none" strike="noStrike" cap="none" dirty="0">
                          <a:solidFill>
                            <a:srgbClr val="FF0000"/>
                          </a:solidFill>
                          <a:latin typeface="Arial Black" panose="020B0A04020102020204" pitchFamily="34" charset="0"/>
                          <a:ea typeface="+mn-ea"/>
                          <a:cs typeface="+mn-cs"/>
                          <a:sym typeface="Arial"/>
                        </a:rPr>
                        <a:t>90 days</a:t>
                      </a:r>
                    </a:p>
                    <a:p>
                      <a:r>
                        <a:rPr kumimoji="1" lang="en-US" altLang="ja-JP" sz="2400" dirty="0">
                          <a:solidFill>
                            <a:sysClr val="windowText" lastClr="000000"/>
                          </a:solidFill>
                        </a:rPr>
                        <a:t>  </a:t>
                      </a:r>
                      <a:r>
                        <a:rPr kumimoji="1" lang="ja-JP" altLang="en-US" sz="2400" dirty="0">
                          <a:solidFill>
                            <a:sysClr val="windowText" lastClr="000000"/>
                          </a:solidFill>
                        </a:rPr>
                        <a:t>　➡</a:t>
                      </a:r>
                      <a:r>
                        <a:rPr kumimoji="1" lang="en-US" altLang="ja-JP" sz="2400" dirty="0">
                          <a:solidFill>
                            <a:sysClr val="windowText" lastClr="000000"/>
                          </a:solidFill>
                        </a:rPr>
                        <a:t> </a:t>
                      </a:r>
                      <a:r>
                        <a:rPr kumimoji="1" lang="en-US" altLang="ja-JP" sz="2400" b="1" dirty="0">
                          <a:solidFill>
                            <a:srgbClr val="0070C0"/>
                          </a:solidFill>
                        </a:rPr>
                        <a:t>only for mother </a:t>
                      </a:r>
                    </a:p>
                    <a:p>
                      <a:r>
                        <a:rPr kumimoji="1" lang="en-US" altLang="ja-JP" sz="2400" b="1" dirty="0">
                          <a:solidFill>
                            <a:sysClr val="windowText" lastClr="000000"/>
                          </a:solidFill>
                        </a:rPr>
                        <a:t>※ </a:t>
                      </a:r>
                      <a:r>
                        <a:rPr kumimoji="1" lang="en-US" altLang="ja-JP" sz="2400" b="1" dirty="0">
                          <a:solidFill>
                            <a:srgbClr val="FF0000"/>
                          </a:solidFill>
                        </a:rPr>
                        <a:t>300 days</a:t>
                      </a:r>
                    </a:p>
                    <a:p>
                      <a:r>
                        <a:rPr kumimoji="1" lang="en-US" altLang="ja-JP" sz="2400" dirty="0">
                          <a:solidFill>
                            <a:sysClr val="windowText" lastClr="000000"/>
                          </a:solidFill>
                        </a:rPr>
                        <a:t>    </a:t>
                      </a:r>
                      <a:r>
                        <a:rPr kumimoji="1" lang="ja-JP" altLang="en-US" sz="2400" dirty="0">
                          <a:solidFill>
                            <a:sysClr val="windowText" lastClr="000000"/>
                          </a:solidFill>
                        </a:rPr>
                        <a:t>➡</a:t>
                      </a:r>
                      <a:r>
                        <a:rPr kumimoji="1" lang="en-US" altLang="ja-JP" sz="2400" b="1" dirty="0">
                          <a:solidFill>
                            <a:srgbClr val="0070C0"/>
                          </a:solidFill>
                        </a:rPr>
                        <a:t>either father or</a:t>
                      </a:r>
                    </a:p>
                    <a:p>
                      <a:r>
                        <a:rPr kumimoji="1" lang="en-US" altLang="ja-JP" sz="2400" b="1" dirty="0">
                          <a:solidFill>
                            <a:srgbClr val="0070C0"/>
                          </a:solidFill>
                        </a:rPr>
                        <a:t>       mother can take it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AEF"/>
                    </a:solidFill>
                  </a:tcPr>
                </a:tc>
                <a:extLst>
                  <a:ext uri="{0D108BD9-81ED-4DB2-BD59-A6C34878D82A}">
                    <a16:rowId xmlns:a16="http://schemas.microsoft.com/office/drawing/2014/main" val="2068668103"/>
                  </a:ext>
                </a:extLst>
              </a:tr>
              <a:tr h="1465253">
                <a:tc>
                  <a:txBody>
                    <a:bodyPr/>
                    <a:lstStyle/>
                    <a:p>
                      <a:r>
                        <a:rPr kumimoji="1" lang="ja-JP" altLang="en-US" sz="2000" dirty="0">
                          <a:solidFill>
                            <a:sysClr val="windowText" lastClr="000000"/>
                          </a:solidFill>
                        </a:rPr>
                        <a:t>②</a:t>
                      </a:r>
                      <a:endParaRPr kumimoji="1" lang="ja-JP" altLang="en-US" sz="20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en-US" altLang="ja-JP" sz="2600" b="1" dirty="0">
                          <a:solidFill>
                            <a:srgbClr val="FF0000"/>
                          </a:solidFill>
                        </a:rPr>
                        <a:t>Monthly wage </a:t>
                      </a:r>
                      <a:r>
                        <a:rPr kumimoji="1" lang="en-US" altLang="ja-JP" sz="2600" dirty="0">
                          <a:solidFill>
                            <a:sysClr val="windowText" lastClr="000000"/>
                          </a:solidFill>
                        </a:rPr>
                        <a:t>during childcare leave</a:t>
                      </a:r>
                      <a:endParaRPr kumimoji="1" lang="en-US" altLang="ja-JP" sz="20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en-US" altLang="ja-JP" sz="2500" baseline="0" dirty="0">
                          <a:solidFill>
                            <a:sysClr val="windowText" lastClr="000000"/>
                          </a:solidFill>
                        </a:rPr>
                        <a:t>Within </a:t>
                      </a:r>
                      <a:r>
                        <a:rPr kumimoji="1" lang="en-US" altLang="ja-JP" sz="2500" dirty="0">
                          <a:solidFill>
                            <a:sysClr val="windowText" lastClr="000000"/>
                          </a:solidFill>
                        </a:rPr>
                        <a:t>6 months </a:t>
                      </a:r>
                      <a:r>
                        <a:rPr kumimoji="1" lang="ja-JP" altLang="en-US" sz="2500" dirty="0">
                          <a:solidFill>
                            <a:sysClr val="windowText" lastClr="000000"/>
                          </a:solidFill>
                        </a:rPr>
                        <a:t>➡ </a:t>
                      </a:r>
                      <a:r>
                        <a:rPr kumimoji="1" lang="en-US" altLang="ja-JP" sz="2500" dirty="0">
                          <a:solidFill>
                            <a:sysClr val="windowText" lastClr="000000"/>
                          </a:solidFill>
                        </a:rPr>
                        <a:t>67%</a:t>
                      </a:r>
                    </a:p>
                    <a:p>
                      <a:r>
                        <a:rPr kumimoji="1" lang="en-US" altLang="ja-JP" sz="2500" dirty="0">
                          <a:solidFill>
                            <a:sysClr val="windowText" lastClr="000000"/>
                          </a:solidFill>
                        </a:rPr>
                        <a:t>After   7 months </a:t>
                      </a:r>
                      <a:r>
                        <a:rPr kumimoji="1" lang="ja-JP" altLang="en-US" sz="2500" dirty="0">
                          <a:solidFill>
                            <a:sysClr val="windowText" lastClr="000000"/>
                          </a:solidFill>
                        </a:rPr>
                        <a:t>➡ </a:t>
                      </a:r>
                      <a:r>
                        <a:rPr kumimoji="1" lang="en-US" altLang="ja-JP" sz="2500" dirty="0">
                          <a:solidFill>
                            <a:sysClr val="windowText" lastClr="000000"/>
                          </a:solidFill>
                        </a:rPr>
                        <a:t>50%</a:t>
                      </a:r>
                      <a:endParaRPr kumimoji="1" lang="en-US" altLang="ja-JP" sz="25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en-US" altLang="ja-JP" sz="2500" dirty="0">
                          <a:solidFill>
                            <a:sysClr val="windowText" lastClr="000000"/>
                          </a:solidFill>
                        </a:rPr>
                        <a:t>Until 13 months </a:t>
                      </a:r>
                      <a:r>
                        <a:rPr kumimoji="1" lang="ja-JP" altLang="en-US" sz="2500" dirty="0">
                          <a:solidFill>
                            <a:sysClr val="windowText" lastClr="000000"/>
                          </a:solidFill>
                        </a:rPr>
                        <a:t>➡ </a:t>
                      </a:r>
                      <a:r>
                        <a:rPr kumimoji="1" lang="en-US" altLang="ja-JP" sz="2500" dirty="0">
                          <a:solidFill>
                            <a:sysClr val="windowText" lastClr="000000"/>
                          </a:solidFill>
                        </a:rPr>
                        <a:t>77.6%</a:t>
                      </a:r>
                      <a:endParaRPr kumimoji="1" lang="ja-JP" altLang="en-US" sz="2500" b="1" dirty="0">
                        <a:solidFill>
                          <a:sysClr val="windowText" lastClr="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405150"/>
                  </a:ext>
                </a:extLst>
              </a:tr>
            </a:tbl>
          </a:graphicData>
        </a:graphic>
      </p:graphicFrame>
      <p:sp>
        <p:nvSpPr>
          <p:cNvPr id="3" name="テキスト ボックス 2">
            <a:extLst>
              <a:ext uri="{FF2B5EF4-FFF2-40B4-BE49-F238E27FC236}">
                <a16:creationId xmlns:a16="http://schemas.microsoft.com/office/drawing/2014/main" id="{52DC6104-8D8C-091E-4C48-20120615AEE2}"/>
              </a:ext>
            </a:extLst>
          </p:cNvPr>
          <p:cNvSpPr txBox="1"/>
          <p:nvPr/>
        </p:nvSpPr>
        <p:spPr>
          <a:xfrm>
            <a:off x="0" y="-11216"/>
            <a:ext cx="2099703" cy="523220"/>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2800" b="1" dirty="0"/>
              <a:t>［</a:t>
            </a:r>
            <a:r>
              <a:rPr kumimoji="1" lang="en-US" altLang="ja-JP" sz="2800" b="1" dirty="0"/>
              <a:t>Data 3</a:t>
            </a:r>
            <a:r>
              <a:rPr kumimoji="1" lang="ja-JP" altLang="en-US" sz="2800" b="1" dirty="0"/>
              <a:t>］</a:t>
            </a:r>
          </a:p>
        </p:txBody>
      </p:sp>
      <p:sp>
        <p:nvSpPr>
          <p:cNvPr id="4" name="テキスト ボックス 3">
            <a:extLst>
              <a:ext uri="{FF2B5EF4-FFF2-40B4-BE49-F238E27FC236}">
                <a16:creationId xmlns:a16="http://schemas.microsoft.com/office/drawing/2014/main" id="{D24C05E8-E2CB-0650-8406-5533255B5512}"/>
              </a:ext>
            </a:extLst>
          </p:cNvPr>
          <p:cNvSpPr txBox="1"/>
          <p:nvPr/>
        </p:nvSpPr>
        <p:spPr>
          <a:xfrm>
            <a:off x="4352892" y="6016407"/>
            <a:ext cx="3333147" cy="400110"/>
          </a:xfrm>
          <a:prstGeom prst="rect">
            <a:avLst/>
          </a:prstGeom>
          <a:noFill/>
        </p:spPr>
        <p:txBody>
          <a:bodyPr wrap="square" rtlCol="0">
            <a:spAutoFit/>
          </a:bodyPr>
          <a:lstStyle/>
          <a:p>
            <a:r>
              <a:rPr kumimoji="1" lang="en-US" altLang="ja-JP" sz="2000" b="1" dirty="0">
                <a:solidFill>
                  <a:schemeClr val="accent1"/>
                </a:solidFill>
                <a:highlight>
                  <a:srgbClr val="99FF99"/>
                </a:highlight>
              </a:rPr>
              <a:t>100% = the original salary</a:t>
            </a:r>
            <a:endParaRPr kumimoji="1" lang="ja-JP" altLang="en-US" sz="2000" dirty="0"/>
          </a:p>
        </p:txBody>
      </p:sp>
      <p:sp>
        <p:nvSpPr>
          <p:cNvPr id="6" name="下矢印 5"/>
          <p:cNvSpPr/>
          <p:nvPr/>
        </p:nvSpPr>
        <p:spPr>
          <a:xfrm>
            <a:off x="8995719" y="2113005"/>
            <a:ext cx="630195" cy="148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706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7D17F5C3-2C66-1CAA-9568-B8AE1A0BC737}"/>
            </a:ext>
          </a:extLst>
        </p:cNvPr>
        <p:cNvGrpSpPr/>
        <p:nvPr/>
      </p:nvGrpSpPr>
      <p:grpSpPr>
        <a:xfrm>
          <a:off x="0" y="0"/>
          <a:ext cx="0" cy="0"/>
          <a:chOff x="0" y="0"/>
          <a:chExt cx="0" cy="0"/>
        </a:xfrm>
      </p:grpSpPr>
      <p:sp>
        <p:nvSpPr>
          <p:cNvPr id="292" name="Google Shape;292;p35">
            <a:extLst>
              <a:ext uri="{FF2B5EF4-FFF2-40B4-BE49-F238E27FC236}">
                <a16:creationId xmlns:a16="http://schemas.microsoft.com/office/drawing/2014/main" id="{36783696-C1FC-CB19-8366-4891B68765C2}"/>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21</a:t>
            </a:fld>
            <a:endParaRPr/>
          </a:p>
        </p:txBody>
      </p:sp>
      <p:sp>
        <p:nvSpPr>
          <p:cNvPr id="6" name="テキスト ボックス 5">
            <a:extLst>
              <a:ext uri="{FF2B5EF4-FFF2-40B4-BE49-F238E27FC236}">
                <a16:creationId xmlns:a16="http://schemas.microsoft.com/office/drawing/2014/main" id="{D448C84E-252F-F923-D520-F2CA66B1D85D}"/>
              </a:ext>
            </a:extLst>
          </p:cNvPr>
          <p:cNvSpPr txBox="1"/>
          <p:nvPr/>
        </p:nvSpPr>
        <p:spPr>
          <a:xfrm>
            <a:off x="17246" y="0"/>
            <a:ext cx="2590029" cy="584775"/>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3200" b="1" dirty="0"/>
              <a:t>［</a:t>
            </a:r>
            <a:r>
              <a:rPr kumimoji="1" lang="en-US" altLang="ja-JP" sz="3200" b="1" dirty="0"/>
              <a:t>Data 4</a:t>
            </a:r>
            <a:r>
              <a:rPr kumimoji="1" lang="ja-JP" altLang="en-US" sz="3200" b="1" dirty="0"/>
              <a:t>］</a:t>
            </a:r>
          </a:p>
        </p:txBody>
      </p:sp>
      <p:sp>
        <p:nvSpPr>
          <p:cNvPr id="3" name="Google Shape;290;p35">
            <a:extLst>
              <a:ext uri="{FF2B5EF4-FFF2-40B4-BE49-F238E27FC236}">
                <a16:creationId xmlns:a16="http://schemas.microsoft.com/office/drawing/2014/main" id="{AB77745E-0767-62E7-F1B8-506D9D1DBD89}"/>
              </a:ext>
            </a:extLst>
          </p:cNvPr>
          <p:cNvSpPr txBox="1">
            <a:spLocks noGrp="1"/>
          </p:cNvSpPr>
          <p:nvPr>
            <p:ph type="title"/>
          </p:nvPr>
        </p:nvSpPr>
        <p:spPr>
          <a:xfrm>
            <a:off x="129444" y="1334386"/>
            <a:ext cx="11969362" cy="1227976"/>
          </a:xfrm>
          <a:prstGeom prst="rect">
            <a:avLst/>
          </a:prstGeom>
          <a:noFill/>
          <a:ln>
            <a:solidFill>
              <a:schemeClr val="accent1"/>
            </a:solid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kumimoji="1" lang="ja-JP" altLang="en-US" dirty="0">
                <a:solidFill>
                  <a:schemeClr val="accent1"/>
                </a:solidFill>
                <a:latin typeface="Arial" panose="020B0604020202020204" pitchFamily="34" charset="0"/>
                <a:cs typeface="Arial" panose="020B0604020202020204" pitchFamily="34" charset="0"/>
              </a:rPr>
              <a:t>■</a:t>
            </a:r>
            <a:r>
              <a:rPr kumimoji="1" lang="en-US" altLang="ja-JP" dirty="0">
                <a:solidFill>
                  <a:schemeClr val="accent1"/>
                </a:solidFill>
                <a:latin typeface="Arial" panose="020B0604020202020204" pitchFamily="34" charset="0"/>
                <a:cs typeface="Arial" panose="020B0604020202020204" pitchFamily="34" charset="0"/>
              </a:rPr>
              <a:t>Answer   : </a:t>
            </a:r>
            <a:r>
              <a:rPr kumimoji="1" lang="en-US" altLang="ja-JP" b="1" dirty="0">
                <a:solidFill>
                  <a:schemeClr val="accent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87.7</a:t>
            </a:r>
            <a:r>
              <a:rPr kumimoji="1" lang="en-US" altLang="ja-JP" b="1" dirty="0">
                <a:solidFill>
                  <a:schemeClr val="accent1"/>
                </a:solidFill>
                <a:latin typeface="Arial" panose="020B0604020202020204" pitchFamily="34" charset="0"/>
                <a:cs typeface="Arial" panose="020B0604020202020204" pitchFamily="34" charset="0"/>
              </a:rPr>
              <a:t>% of young people think they want.   </a:t>
            </a:r>
            <a:br>
              <a:rPr kumimoji="1" lang="en-US" altLang="ja-JP" b="1" dirty="0">
                <a:solidFill>
                  <a:schemeClr val="accent1"/>
                </a:solidFill>
                <a:latin typeface="Arial" panose="020B0604020202020204" pitchFamily="34" charset="0"/>
                <a:cs typeface="Arial" panose="020B0604020202020204" pitchFamily="34" charset="0"/>
              </a:rPr>
            </a:br>
            <a:r>
              <a:rPr kumimoji="1" lang="en-US" altLang="ja-JP" b="1" dirty="0">
                <a:solidFill>
                  <a:schemeClr val="accent1"/>
                </a:solidFill>
                <a:latin typeface="Arial" panose="020B0604020202020204" pitchFamily="34" charset="0"/>
                <a:cs typeface="Arial" panose="020B0604020202020204" pitchFamily="34" charset="0"/>
              </a:rPr>
              <a:t>                    Men</a:t>
            </a:r>
            <a:r>
              <a:rPr kumimoji="1" lang="ja-JP" altLang="en-US" b="1" dirty="0">
                <a:solidFill>
                  <a:schemeClr val="accent1"/>
                </a:solidFill>
                <a:latin typeface="Arial" panose="020B0604020202020204" pitchFamily="34" charset="0"/>
                <a:cs typeface="Arial" panose="020B0604020202020204" pitchFamily="34" charset="0"/>
              </a:rPr>
              <a:t>➡</a:t>
            </a:r>
            <a:r>
              <a:rPr kumimoji="1" lang="en-US" altLang="ja-JP" b="1" dirty="0">
                <a:solidFill>
                  <a:schemeClr val="accent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84.3</a:t>
            </a:r>
            <a:r>
              <a:rPr kumimoji="1" lang="en-US" altLang="ja-JP" b="1" dirty="0">
                <a:solidFill>
                  <a:schemeClr val="accent1"/>
                </a:solidFill>
                <a:latin typeface="Arial" panose="020B0604020202020204" pitchFamily="34" charset="0"/>
                <a:cs typeface="Arial" panose="020B0604020202020204" pitchFamily="34" charset="0"/>
              </a:rPr>
              <a:t>%          Women</a:t>
            </a:r>
            <a:r>
              <a:rPr kumimoji="1" lang="ja-JP" altLang="en-US" b="1" dirty="0">
                <a:solidFill>
                  <a:schemeClr val="accent1"/>
                </a:solidFill>
                <a:latin typeface="Arial" panose="020B0604020202020204" pitchFamily="34" charset="0"/>
                <a:cs typeface="Arial" panose="020B0604020202020204" pitchFamily="34" charset="0"/>
              </a:rPr>
              <a:t>➡</a:t>
            </a:r>
            <a:r>
              <a:rPr kumimoji="1" lang="en-US" altLang="ja-JP" b="1" dirty="0">
                <a:solidFill>
                  <a:schemeClr val="accent1"/>
                </a:solidFill>
                <a:latin typeface="Arial" panose="020B0604020202020204" pitchFamily="34" charset="0"/>
                <a:cs typeface="Arial" panose="020B0604020202020204" pitchFamily="34" charset="0"/>
              </a:rPr>
              <a:t> </a:t>
            </a:r>
            <a:r>
              <a:rPr kumimoji="1" lang="en-US" altLang="ja-JP" b="1" dirty="0">
                <a:solidFill>
                  <a:schemeClr val="accent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91.4</a:t>
            </a:r>
            <a:r>
              <a:rPr kumimoji="1" lang="en-US" altLang="ja-JP" b="1" dirty="0">
                <a:solidFill>
                  <a:schemeClr val="accent1"/>
                </a:solidFill>
                <a:latin typeface="Arial" panose="020B0604020202020204" pitchFamily="34" charset="0"/>
                <a:cs typeface="Arial" panose="020B0604020202020204" pitchFamily="34" charset="0"/>
              </a:rPr>
              <a:t>%</a:t>
            </a:r>
            <a:r>
              <a:rPr lang="en-US" dirty="0">
                <a:solidFill>
                  <a:schemeClr val="accent1"/>
                </a:solidFill>
                <a:latin typeface="Arial"/>
                <a:ea typeface="Arial"/>
                <a:cs typeface="Arial"/>
                <a:sym typeface="Arial"/>
              </a:rPr>
              <a:t> </a:t>
            </a:r>
          </a:p>
        </p:txBody>
      </p:sp>
      <p:sp>
        <p:nvSpPr>
          <p:cNvPr id="4" name="Google Shape;290;p35">
            <a:extLst>
              <a:ext uri="{FF2B5EF4-FFF2-40B4-BE49-F238E27FC236}">
                <a16:creationId xmlns:a16="http://schemas.microsoft.com/office/drawing/2014/main" id="{032DC15F-6809-1941-15B6-9A9C33834A4A}"/>
              </a:ext>
            </a:extLst>
          </p:cNvPr>
          <p:cNvSpPr txBox="1">
            <a:spLocks/>
          </p:cNvSpPr>
          <p:nvPr/>
        </p:nvSpPr>
        <p:spPr>
          <a:xfrm>
            <a:off x="82671" y="6291988"/>
            <a:ext cx="10899153" cy="391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ja-JP" altLang="en-US" sz="1200" dirty="0">
                <a:solidFill>
                  <a:schemeClr val="accent1"/>
                </a:solidFill>
                <a:latin typeface="Arial"/>
                <a:ea typeface="Arial"/>
                <a:cs typeface="Arial"/>
                <a:sym typeface="Arial"/>
              </a:rPr>
              <a:t>出典：厚生労働省　男性の育児休業取得促進事業「若年層における育児休業等取得に関する意識調査（速報値）」</a:t>
            </a:r>
          </a:p>
          <a:p>
            <a:r>
              <a:rPr lang="ja-JP" altLang="en-US" sz="1200" dirty="0">
                <a:solidFill>
                  <a:schemeClr val="accent1"/>
                </a:solidFill>
                <a:latin typeface="Arial"/>
                <a:ea typeface="Arial"/>
                <a:cs typeface="Arial"/>
                <a:sym typeface="Arial"/>
              </a:rPr>
              <a:t>　　　（</a:t>
            </a:r>
            <a:r>
              <a:rPr lang="en-US" altLang="ja-JP" sz="1200" dirty="0">
                <a:solidFill>
                  <a:schemeClr val="accent1"/>
                </a:solidFill>
                <a:latin typeface="Arial"/>
                <a:ea typeface="Arial"/>
                <a:cs typeface="Arial"/>
                <a:sym typeface="Arial"/>
              </a:rPr>
              <a:t>https://www.mhlw.go.jp/content/001282074.pdf</a:t>
            </a:r>
            <a:r>
              <a:rPr lang="ja-JP" altLang="en-US" sz="1200" dirty="0">
                <a:solidFill>
                  <a:schemeClr val="accent1"/>
                </a:solidFill>
                <a:latin typeface="Arial"/>
                <a:ea typeface="Arial"/>
                <a:cs typeface="Arial"/>
                <a:sym typeface="Arial"/>
              </a:rPr>
              <a:t>）、</a:t>
            </a:r>
            <a:r>
              <a:rPr lang="en-US" altLang="ja-JP" sz="1200" dirty="0">
                <a:solidFill>
                  <a:schemeClr val="accent1"/>
                </a:solidFill>
                <a:latin typeface="Arial"/>
                <a:ea typeface="Arial"/>
                <a:cs typeface="Arial"/>
                <a:sym typeface="Arial"/>
              </a:rPr>
              <a:t>P7</a:t>
            </a:r>
            <a:r>
              <a:rPr lang="ja-JP" altLang="en-US" sz="1200" dirty="0">
                <a:solidFill>
                  <a:schemeClr val="accent1"/>
                </a:solidFill>
                <a:latin typeface="Arial"/>
                <a:ea typeface="Arial"/>
                <a:cs typeface="Arial"/>
                <a:sym typeface="Arial"/>
              </a:rPr>
              <a:t>「育休の取得意向</a:t>
            </a:r>
            <a:r>
              <a:rPr lang="en-US" altLang="ja-JP" sz="1200" dirty="0">
                <a:solidFill>
                  <a:schemeClr val="accent1"/>
                </a:solidFill>
                <a:latin typeface="Arial"/>
                <a:ea typeface="Arial"/>
                <a:cs typeface="Arial"/>
                <a:sym typeface="Arial"/>
              </a:rPr>
              <a:t>_</a:t>
            </a:r>
            <a:r>
              <a:rPr lang="ja-JP" altLang="en-US" sz="1200" dirty="0">
                <a:solidFill>
                  <a:schemeClr val="accent1"/>
                </a:solidFill>
                <a:latin typeface="Arial"/>
                <a:ea typeface="Arial"/>
                <a:cs typeface="Arial"/>
                <a:sym typeface="Arial"/>
              </a:rPr>
              <a:t>ご自身」</a:t>
            </a:r>
            <a:endParaRPr lang="en-US" sz="1200" dirty="0">
              <a:solidFill>
                <a:schemeClr val="accent1"/>
              </a:solidFill>
              <a:latin typeface="Arial"/>
              <a:ea typeface="Arial"/>
              <a:cs typeface="Arial"/>
              <a:sym typeface="Arial"/>
            </a:endParaRPr>
          </a:p>
        </p:txBody>
      </p:sp>
      <p:sp>
        <p:nvSpPr>
          <p:cNvPr id="7" name="Google Shape;290;p35">
            <a:extLst>
              <a:ext uri="{FF2B5EF4-FFF2-40B4-BE49-F238E27FC236}">
                <a16:creationId xmlns:a16="http://schemas.microsoft.com/office/drawing/2014/main" id="{7D73664C-D72D-4191-ED81-89B102FC234E}"/>
              </a:ext>
            </a:extLst>
          </p:cNvPr>
          <p:cNvSpPr txBox="1">
            <a:spLocks/>
          </p:cNvSpPr>
          <p:nvPr/>
        </p:nvSpPr>
        <p:spPr bwMode="hidden">
          <a:xfrm>
            <a:off x="82671" y="584775"/>
            <a:ext cx="9109563" cy="5706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kumimoji="1" lang="ja-JP" altLang="en-US" sz="3600" dirty="0">
                <a:solidFill>
                  <a:schemeClr val="tx1"/>
                </a:solidFill>
                <a:latin typeface="Arial" panose="020B0604020202020204" pitchFamily="34" charset="0"/>
                <a:cs typeface="Arial" panose="020B0604020202020204" pitchFamily="34" charset="0"/>
              </a:rPr>
              <a:t>■</a:t>
            </a:r>
            <a:r>
              <a:rPr kumimoji="1" lang="en-US" altLang="ja-JP" sz="3600" dirty="0">
                <a:solidFill>
                  <a:schemeClr val="tx1"/>
                </a:solidFill>
                <a:latin typeface="Arial" panose="020B0604020202020204" pitchFamily="34" charset="0"/>
                <a:cs typeface="Arial" panose="020B0604020202020204" pitchFamily="34" charset="0"/>
              </a:rPr>
              <a:t>: Do you want to take childcare leave?</a:t>
            </a:r>
            <a:endParaRPr lang="en-US" sz="3600" dirty="0">
              <a:solidFill>
                <a:schemeClr val="tx1"/>
              </a:solidFill>
              <a:latin typeface="Arial"/>
              <a:ea typeface="Arial"/>
              <a:cs typeface="Arial"/>
              <a:sym typeface="Arial"/>
            </a:endParaRPr>
          </a:p>
        </p:txBody>
      </p:sp>
      <p:sp>
        <p:nvSpPr>
          <p:cNvPr id="9" name="正方形/長方形 8"/>
          <p:cNvSpPr/>
          <p:nvPr/>
        </p:nvSpPr>
        <p:spPr>
          <a:xfrm>
            <a:off x="2733232" y="-23930"/>
            <a:ext cx="6761787" cy="584775"/>
          </a:xfrm>
          <a:prstGeom prst="rect">
            <a:avLst/>
          </a:prstGeom>
        </p:spPr>
        <p:txBody>
          <a:bodyPr wrap="none">
            <a:spAutoFit/>
          </a:bodyPr>
          <a:lstStyle/>
          <a:p>
            <a:r>
              <a:rPr kumimoji="1" lang="en-US" altLang="ja-JP" sz="3200" b="1" dirty="0">
                <a:solidFill>
                  <a:schemeClr val="accent1"/>
                </a:solidFill>
                <a:latin typeface="Arial" panose="020B0604020202020204" pitchFamily="34" charset="0"/>
                <a:cs typeface="Arial" panose="020B0604020202020204" pitchFamily="34" charset="0"/>
              </a:rPr>
              <a:t>Survey for young people in Japan</a:t>
            </a:r>
            <a:endParaRPr lang="ja-JP" altLang="en-US" sz="3200" b="1" dirty="0"/>
          </a:p>
        </p:txBody>
      </p:sp>
      <p:pic>
        <p:nvPicPr>
          <p:cNvPr id="11" name="図 10">
            <a:extLst>
              <a:ext uri="{FF2B5EF4-FFF2-40B4-BE49-F238E27FC236}">
                <a16:creationId xmlns:a16="http://schemas.microsoft.com/office/drawing/2014/main" id="{4FB99DB8-D421-BFA3-3FA6-1D21BA7C9A09}"/>
              </a:ext>
            </a:extLst>
          </p:cNvPr>
          <p:cNvPicPr>
            <a:picLocks noChangeAspect="1"/>
          </p:cNvPicPr>
          <p:nvPr/>
        </p:nvPicPr>
        <p:blipFill>
          <a:blip r:embed="rId3"/>
          <a:stretch>
            <a:fillRect/>
          </a:stretch>
        </p:blipFill>
        <p:spPr>
          <a:xfrm>
            <a:off x="1933285" y="2350405"/>
            <a:ext cx="8361680" cy="3980642"/>
          </a:xfrm>
          <a:prstGeom prst="rect">
            <a:avLst/>
          </a:prstGeom>
        </p:spPr>
      </p:pic>
    </p:spTree>
    <p:extLst>
      <p:ext uri="{BB962C8B-B14F-4D97-AF65-F5344CB8AC3E}">
        <p14:creationId xmlns:p14="http://schemas.microsoft.com/office/powerpoint/2010/main" val="399547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09BDC9B-0C55-C553-CA7E-FC099AE5FCE2}"/>
              </a:ext>
            </a:extLst>
          </p:cNvPr>
          <p:cNvPicPr>
            <a:picLocks noChangeAspect="1"/>
          </p:cNvPicPr>
          <p:nvPr/>
        </p:nvPicPr>
        <p:blipFill>
          <a:blip r:embed="rId3"/>
          <a:stretch>
            <a:fillRect/>
          </a:stretch>
        </p:blipFill>
        <p:spPr>
          <a:xfrm>
            <a:off x="1442720" y="563617"/>
            <a:ext cx="7308616" cy="6294384"/>
          </a:xfrm>
          <a:prstGeom prst="rect">
            <a:avLst/>
          </a:prstGeom>
        </p:spPr>
      </p:pic>
      <p:sp>
        <p:nvSpPr>
          <p:cNvPr id="6" name="テキスト ボックス 5">
            <a:extLst>
              <a:ext uri="{FF2B5EF4-FFF2-40B4-BE49-F238E27FC236}">
                <a16:creationId xmlns:a16="http://schemas.microsoft.com/office/drawing/2014/main" id="{50D39DCC-B811-686F-81F9-486E02F7BEF5}"/>
              </a:ext>
            </a:extLst>
          </p:cNvPr>
          <p:cNvSpPr txBox="1"/>
          <p:nvPr/>
        </p:nvSpPr>
        <p:spPr>
          <a:xfrm>
            <a:off x="-1" y="-3780"/>
            <a:ext cx="2164769" cy="523220"/>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2800" b="1" dirty="0"/>
              <a:t>［</a:t>
            </a:r>
            <a:r>
              <a:rPr kumimoji="1" lang="en-US" altLang="ja-JP" sz="2800" b="1" dirty="0"/>
              <a:t>Data 5</a:t>
            </a:r>
            <a:r>
              <a:rPr kumimoji="1" lang="ja-JP" altLang="en-US" sz="2800" b="1" dirty="0"/>
              <a:t>］</a:t>
            </a:r>
          </a:p>
        </p:txBody>
      </p:sp>
      <p:sp>
        <p:nvSpPr>
          <p:cNvPr id="9" name="Google Shape;290;p35">
            <a:extLst>
              <a:ext uri="{FF2B5EF4-FFF2-40B4-BE49-F238E27FC236}">
                <a16:creationId xmlns:a16="http://schemas.microsoft.com/office/drawing/2014/main" id="{4C15415D-6DF9-A9DE-7489-AEB10307F268}"/>
              </a:ext>
            </a:extLst>
          </p:cNvPr>
          <p:cNvSpPr txBox="1">
            <a:spLocks noGrp="1"/>
          </p:cNvSpPr>
          <p:nvPr>
            <p:ph type="title"/>
          </p:nvPr>
        </p:nvSpPr>
        <p:spPr>
          <a:xfrm>
            <a:off x="9898743" y="907221"/>
            <a:ext cx="2214488" cy="977100"/>
          </a:xfrm>
          <a:prstGeom prst="rect">
            <a:avLst/>
          </a:prstGeom>
          <a:solidFill>
            <a:schemeClr val="bg1"/>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kumimoji="1" lang="en-US" altLang="ja-JP" sz="2300" dirty="0">
                <a:solidFill>
                  <a:srgbClr val="FFC000"/>
                </a:solidFill>
                <a:latin typeface="Arial" panose="020B0604020202020204" pitchFamily="34" charset="0"/>
                <a:cs typeface="Arial" panose="020B0604020202020204" pitchFamily="34" charset="0"/>
              </a:rPr>
              <a:t>【Women】 </a:t>
            </a:r>
            <a:r>
              <a:rPr kumimoji="1" lang="ja-JP" altLang="en-US" sz="2300" dirty="0">
                <a:solidFill>
                  <a:schemeClr val="accent1"/>
                </a:solidFill>
                <a:latin typeface="Arial" panose="020B0604020202020204" pitchFamily="34" charset="0"/>
                <a:cs typeface="Arial" panose="020B0604020202020204" pitchFamily="34" charset="0"/>
              </a:rPr>
              <a:t>　</a:t>
            </a:r>
            <a:br>
              <a:rPr kumimoji="1" lang="en-US" altLang="ja-JP" sz="2300" dirty="0">
                <a:solidFill>
                  <a:schemeClr val="accent1"/>
                </a:solidFill>
                <a:latin typeface="Arial" panose="020B0604020202020204" pitchFamily="34" charset="0"/>
                <a:cs typeface="Arial" panose="020B0604020202020204" pitchFamily="34" charset="0"/>
              </a:rPr>
            </a:br>
            <a:r>
              <a:rPr kumimoji="1" lang="ja-JP" altLang="en-US" sz="2300" dirty="0">
                <a:solidFill>
                  <a:schemeClr val="accent1"/>
                </a:solidFill>
                <a:latin typeface="Arial" panose="020B0604020202020204" pitchFamily="34" charset="0"/>
                <a:cs typeface="Arial" panose="020B0604020202020204" pitchFamily="34" charset="0"/>
              </a:rPr>
              <a:t>　</a:t>
            </a:r>
            <a:r>
              <a:rPr kumimoji="1" lang="en-US" altLang="ja-JP" sz="2300" dirty="0">
                <a:solidFill>
                  <a:schemeClr val="accent1"/>
                </a:solidFill>
                <a:latin typeface="Arial" panose="020B0604020202020204" pitchFamily="34" charset="0"/>
                <a:cs typeface="Arial" panose="020B0604020202020204" pitchFamily="34" charset="0"/>
              </a:rPr>
              <a:t>about </a:t>
            </a:r>
            <a:r>
              <a:rPr kumimoji="1" lang="en-US" altLang="ja-JP" sz="2300" dirty="0">
                <a:solidFill>
                  <a:srgbClr val="FF0000"/>
                </a:solidFill>
                <a:latin typeface="Arial" panose="020B0604020202020204" pitchFamily="34" charset="0"/>
                <a:cs typeface="Arial" panose="020B0604020202020204" pitchFamily="34" charset="0"/>
              </a:rPr>
              <a:t>80%</a:t>
            </a:r>
            <a:r>
              <a:rPr kumimoji="1" lang="en-US" altLang="ja-JP" sz="2300" dirty="0">
                <a:solidFill>
                  <a:schemeClr val="accent1"/>
                </a:solidFill>
                <a:latin typeface="Arial" panose="020B0604020202020204" pitchFamily="34" charset="0"/>
                <a:cs typeface="Arial" panose="020B0604020202020204" pitchFamily="34" charset="0"/>
              </a:rPr>
              <a:t>                 </a:t>
            </a:r>
            <a:endParaRPr lang="en-US" sz="2300" dirty="0">
              <a:solidFill>
                <a:schemeClr val="accent1"/>
              </a:solidFill>
              <a:latin typeface="Arial"/>
              <a:ea typeface="Arial"/>
              <a:cs typeface="Arial"/>
              <a:sym typeface="Arial"/>
            </a:endParaRPr>
          </a:p>
        </p:txBody>
      </p:sp>
      <p:sp>
        <p:nvSpPr>
          <p:cNvPr id="18" name="矢印: 下 17">
            <a:extLst>
              <a:ext uri="{FF2B5EF4-FFF2-40B4-BE49-F238E27FC236}">
                <a16:creationId xmlns:a16="http://schemas.microsoft.com/office/drawing/2014/main" id="{F1921A49-ECBD-D9BC-79C0-982157C070DF}"/>
              </a:ext>
            </a:extLst>
          </p:cNvPr>
          <p:cNvSpPr/>
          <p:nvPr/>
        </p:nvSpPr>
        <p:spPr>
          <a:xfrm rot="4055477">
            <a:off x="9099063" y="1261562"/>
            <a:ext cx="125569" cy="2067590"/>
          </a:xfrm>
          <a:prstGeom prst="downArrow">
            <a:avLst/>
          </a:prstGeom>
          <a:solidFill>
            <a:srgbClr val="FF6600"/>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6D09D109-7DA3-01F4-1376-568FE8940B25}"/>
              </a:ext>
            </a:extLst>
          </p:cNvPr>
          <p:cNvSpPr/>
          <p:nvPr/>
        </p:nvSpPr>
        <p:spPr>
          <a:xfrm rot="4711019">
            <a:off x="9214687" y="2442929"/>
            <a:ext cx="180832" cy="1174795"/>
          </a:xfrm>
          <a:prstGeom prst="downArrow">
            <a:avLst/>
          </a:prstGeom>
          <a:solidFill>
            <a:srgbClr val="00B0F0"/>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FFB2DFBF-BC4F-4146-8DC4-391E22DA83BE}"/>
              </a:ext>
            </a:extLst>
          </p:cNvPr>
          <p:cNvSpPr/>
          <p:nvPr/>
        </p:nvSpPr>
        <p:spPr>
          <a:xfrm rot="4541426" flipH="1">
            <a:off x="9039241" y="1288140"/>
            <a:ext cx="95846" cy="1750653"/>
          </a:xfrm>
          <a:prstGeom prst="downArrow">
            <a:avLst/>
          </a:prstGeom>
          <a:solidFill>
            <a:srgbClr val="FF6600"/>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Google Shape;290;p35">
            <a:extLst>
              <a:ext uri="{FF2B5EF4-FFF2-40B4-BE49-F238E27FC236}">
                <a16:creationId xmlns:a16="http://schemas.microsoft.com/office/drawing/2014/main" id="{D78EAC31-3BF7-FCA9-5D09-CCB04C8825E6}"/>
              </a:ext>
            </a:extLst>
          </p:cNvPr>
          <p:cNvSpPr txBox="1">
            <a:spLocks/>
          </p:cNvSpPr>
          <p:nvPr/>
        </p:nvSpPr>
        <p:spPr>
          <a:xfrm>
            <a:off x="3409183" y="512902"/>
            <a:ext cx="745585" cy="347944"/>
          </a:xfrm>
          <a:prstGeom prst="rect">
            <a:avLst/>
          </a:prstGeom>
          <a:solidFill>
            <a:srgbClr val="F3FA94"/>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kumimoji="1" lang="en-US" altLang="ja-JP" sz="14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4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推移</a:t>
            </a:r>
            <a:endParaRPr lang="en-US" sz="1400" dirty="0">
              <a:solidFill>
                <a:schemeClr val="accent1"/>
              </a:solidFill>
              <a:latin typeface="BIZ UDPゴシック" panose="020B0400000000000000" pitchFamily="50" charset="-128"/>
              <a:ea typeface="BIZ UDPゴシック" panose="020B0400000000000000" pitchFamily="50" charset="-128"/>
              <a:cs typeface="Arial"/>
              <a:sym typeface="Arial"/>
            </a:endParaRPr>
          </a:p>
        </p:txBody>
      </p:sp>
      <p:sp>
        <p:nvSpPr>
          <p:cNvPr id="11" name="Google Shape;290;p35">
            <a:extLst>
              <a:ext uri="{FF2B5EF4-FFF2-40B4-BE49-F238E27FC236}">
                <a16:creationId xmlns:a16="http://schemas.microsoft.com/office/drawing/2014/main" id="{1E1B5EF7-3497-6B81-4145-C70DA7D99B72}"/>
              </a:ext>
            </a:extLst>
          </p:cNvPr>
          <p:cNvSpPr txBox="1">
            <a:spLocks/>
          </p:cNvSpPr>
          <p:nvPr/>
        </p:nvSpPr>
        <p:spPr>
          <a:xfrm>
            <a:off x="7854359" y="544063"/>
            <a:ext cx="745585" cy="347944"/>
          </a:xfrm>
          <a:prstGeom prst="rect">
            <a:avLst/>
          </a:prstGeom>
          <a:solidFill>
            <a:srgbClr val="F3FA94"/>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kumimoji="1" lang="en-US" altLang="ja-JP" sz="14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4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取得</a:t>
            </a:r>
            <a:endParaRPr kumimoji="1" lang="en-US" altLang="ja-JP" sz="14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 name="正方形/長方形 4"/>
          <p:cNvSpPr/>
          <p:nvPr/>
        </p:nvSpPr>
        <p:spPr>
          <a:xfrm>
            <a:off x="2330747" y="54864"/>
            <a:ext cx="7784503" cy="523220"/>
          </a:xfrm>
          <a:prstGeom prst="rect">
            <a:avLst/>
          </a:prstGeom>
        </p:spPr>
        <p:txBody>
          <a:bodyPr wrap="none">
            <a:spAutoFit/>
          </a:bodyPr>
          <a:lstStyle/>
          <a:p>
            <a:r>
              <a:rPr kumimoji="1" lang="en-US" altLang="ja-JP" sz="2800" dirty="0">
                <a:solidFill>
                  <a:schemeClr val="accent1"/>
                </a:solidFill>
                <a:cs typeface="Arial" panose="020B0604020202020204" pitchFamily="34" charset="0"/>
              </a:rPr>
              <a:t>The </a:t>
            </a:r>
            <a:r>
              <a:rPr kumimoji="1" lang="en-US" altLang="ja-JP" sz="2800" u="heavy" dirty="0">
                <a:uFill>
                  <a:solidFill>
                    <a:schemeClr val="accent1">
                      <a:lumMod val="75000"/>
                      <a:lumOff val="25000"/>
                    </a:schemeClr>
                  </a:solidFill>
                </a:uFill>
                <a:cs typeface="Arial" panose="020B0604020202020204" pitchFamily="34" charset="0"/>
              </a:rPr>
              <a:t>transition</a:t>
            </a:r>
            <a:r>
              <a:rPr kumimoji="1" lang="en-US" altLang="ja-JP" sz="2800" dirty="0">
                <a:solidFill>
                  <a:schemeClr val="accent1"/>
                </a:solidFill>
                <a:cs typeface="Arial" panose="020B0604020202020204" pitchFamily="34" charset="0"/>
              </a:rPr>
              <a:t> of childcare leave </a:t>
            </a:r>
            <a:r>
              <a:rPr kumimoji="1" lang="en-US" altLang="ja-JP" sz="2800" u="heavy" dirty="0">
                <a:solidFill>
                  <a:schemeClr val="accent1"/>
                </a:solidFill>
                <a:uFill>
                  <a:solidFill>
                    <a:schemeClr val="accent1">
                      <a:lumMod val="75000"/>
                      <a:lumOff val="25000"/>
                    </a:schemeClr>
                  </a:solidFill>
                </a:uFill>
                <a:cs typeface="Arial" panose="020B0604020202020204" pitchFamily="34" charset="0"/>
              </a:rPr>
              <a:t>acquisition</a:t>
            </a:r>
            <a:r>
              <a:rPr kumimoji="1" lang="en-US" altLang="ja-JP" sz="2800" dirty="0">
                <a:solidFill>
                  <a:schemeClr val="accent1"/>
                </a:solidFill>
                <a:cs typeface="Arial" panose="020B0604020202020204" pitchFamily="34" charset="0"/>
              </a:rPr>
              <a:t> rate</a:t>
            </a:r>
            <a:endParaRPr lang="en-US" altLang="ja-JP" sz="2800" dirty="0">
              <a:solidFill>
                <a:schemeClr val="accent1"/>
              </a:solidFill>
            </a:endParaRPr>
          </a:p>
        </p:txBody>
      </p:sp>
      <p:sp>
        <p:nvSpPr>
          <p:cNvPr id="12" name="正方形/長方形 11"/>
          <p:cNvSpPr/>
          <p:nvPr/>
        </p:nvSpPr>
        <p:spPr>
          <a:xfrm>
            <a:off x="9898743" y="2728083"/>
            <a:ext cx="2104761" cy="1754326"/>
          </a:xfrm>
          <a:prstGeom prst="rect">
            <a:avLst/>
          </a:prstGeom>
        </p:spPr>
        <p:txBody>
          <a:bodyPr wrap="square">
            <a:spAutoFit/>
          </a:bodyPr>
          <a:lstStyle/>
          <a:p>
            <a:r>
              <a:rPr kumimoji="1" lang="en-US" altLang="ja-JP" sz="2800" dirty="0">
                <a:solidFill>
                  <a:srgbClr val="0070C0"/>
                </a:solidFill>
                <a:latin typeface="Arial Black" panose="020B0A04020102020204" pitchFamily="34" charset="0"/>
                <a:cs typeface="Arial" panose="020B0604020202020204" pitchFamily="34" charset="0"/>
              </a:rPr>
              <a:t>【Men】 </a:t>
            </a:r>
            <a:r>
              <a:rPr kumimoji="1" lang="en-US" altLang="ja-JP" sz="2000" dirty="0">
                <a:latin typeface="Arial Black" panose="020B0A04020102020204" pitchFamily="34" charset="0"/>
                <a:cs typeface="Arial" panose="020B0604020202020204" pitchFamily="34" charset="0"/>
              </a:rPr>
              <a:t>still low, but </a:t>
            </a:r>
            <a:br>
              <a:rPr kumimoji="1" lang="en-US" altLang="ja-JP" sz="2000" dirty="0">
                <a:latin typeface="Arial Black" panose="020B0A04020102020204" pitchFamily="34" charset="0"/>
                <a:cs typeface="Arial" panose="020B0604020202020204" pitchFamily="34" charset="0"/>
              </a:rPr>
            </a:br>
            <a:r>
              <a:rPr kumimoji="1" lang="en-US" altLang="ja-JP" sz="2000" dirty="0">
                <a:latin typeface="Arial Black" panose="020B0A04020102020204" pitchFamily="34" charset="0"/>
                <a:cs typeface="Arial" panose="020B0604020202020204" pitchFamily="34" charset="0"/>
              </a:rPr>
              <a:t> a </a:t>
            </a:r>
            <a:r>
              <a:rPr kumimoji="1" lang="en-US" altLang="ja-JP" sz="2000" dirty="0">
                <a:solidFill>
                  <a:srgbClr val="FF0000"/>
                </a:solidFill>
                <a:latin typeface="Arial Black" panose="020B0A04020102020204" pitchFamily="34" charset="0"/>
                <a:cs typeface="Arial" panose="020B0604020202020204" pitchFamily="34" charset="0"/>
              </a:rPr>
              <a:t>sharp rise</a:t>
            </a:r>
            <a:r>
              <a:rPr kumimoji="1" lang="ja-JP" altLang="en-US" sz="2000" dirty="0">
                <a:latin typeface="Arial Black" panose="020B0A04020102020204" pitchFamily="34" charset="0"/>
                <a:cs typeface="Arial" panose="020B0604020202020204" pitchFamily="34" charset="0"/>
              </a:rPr>
              <a:t>（</a:t>
            </a:r>
            <a:r>
              <a:rPr kumimoji="1" lang="en-US" altLang="ja-JP" sz="2000" dirty="0">
                <a:solidFill>
                  <a:srgbClr val="FF0000"/>
                </a:solidFill>
                <a:latin typeface="Arial Black" panose="020B0A04020102020204" pitchFamily="34" charset="0"/>
                <a:cs typeface="Arial" panose="020B0604020202020204" pitchFamily="34" charset="0"/>
              </a:rPr>
              <a:t>30.1</a:t>
            </a:r>
            <a:r>
              <a:rPr kumimoji="1" lang="en-US" altLang="ja-JP" sz="2000" dirty="0">
                <a:latin typeface="Arial Black" panose="020B0A04020102020204" pitchFamily="34" charset="0"/>
                <a:cs typeface="Arial" panose="020B0604020202020204" pitchFamily="34" charset="0"/>
              </a:rPr>
              <a:t>%</a:t>
            </a:r>
            <a:r>
              <a:rPr kumimoji="1" lang="ja-JP" altLang="en-US" sz="2000" dirty="0">
                <a:latin typeface="Arial Black" panose="020B0A04020102020204" pitchFamily="34" charset="0"/>
                <a:cs typeface="Arial" panose="020B0604020202020204" pitchFamily="34" charset="0"/>
              </a:rPr>
              <a:t>）</a:t>
            </a:r>
            <a:br>
              <a:rPr kumimoji="1" lang="en-US" altLang="ja-JP" sz="2000" dirty="0">
                <a:latin typeface="Arial Black" panose="020B0A04020102020204" pitchFamily="34" charset="0"/>
                <a:cs typeface="Arial" panose="020B0604020202020204" pitchFamily="34" charset="0"/>
              </a:rPr>
            </a:br>
            <a:r>
              <a:rPr kumimoji="1" lang="en-US" altLang="ja-JP" sz="2000" dirty="0">
                <a:latin typeface="Arial Black" panose="020B0A04020102020204" pitchFamily="34" charset="0"/>
                <a:cs typeface="Arial" panose="020B0604020202020204" pitchFamily="34" charset="0"/>
              </a:rPr>
              <a:t>in </a:t>
            </a:r>
            <a:r>
              <a:rPr kumimoji="1" lang="en-US" altLang="ja-JP" sz="2000" dirty="0" err="1">
                <a:latin typeface="Arial Black" panose="020B0A04020102020204" pitchFamily="34" charset="0"/>
                <a:cs typeface="Arial" panose="020B0604020202020204" pitchFamily="34" charset="0"/>
              </a:rPr>
              <a:t>Reiwa</a:t>
            </a:r>
            <a:r>
              <a:rPr kumimoji="1" lang="en-US" altLang="ja-JP" sz="2000" dirty="0">
                <a:latin typeface="Arial Black" panose="020B0A04020102020204" pitchFamily="34" charset="0"/>
                <a:cs typeface="Arial" panose="020B0604020202020204" pitchFamily="34" charset="0"/>
              </a:rPr>
              <a:t> 5.</a:t>
            </a:r>
            <a:endParaRPr lang="ja-JP" altLang="en-US" sz="2000" dirty="0">
              <a:latin typeface="Arial Black" panose="020B0A04020102020204" pitchFamily="34" charset="0"/>
            </a:endParaRPr>
          </a:p>
        </p:txBody>
      </p:sp>
      <p:sp>
        <p:nvSpPr>
          <p:cNvPr id="10" name="テキスト ボックス 9">
            <a:extLst>
              <a:ext uri="{FF2B5EF4-FFF2-40B4-BE49-F238E27FC236}">
                <a16:creationId xmlns:a16="http://schemas.microsoft.com/office/drawing/2014/main" id="{4508959B-EB55-82FD-7988-40113A3C2450}"/>
              </a:ext>
            </a:extLst>
          </p:cNvPr>
          <p:cNvSpPr txBox="1"/>
          <p:nvPr/>
        </p:nvSpPr>
        <p:spPr>
          <a:xfrm>
            <a:off x="805894" y="1654888"/>
            <a:ext cx="7883085" cy="2185214"/>
          </a:xfrm>
          <a:prstGeom prst="rect">
            <a:avLst/>
          </a:prstGeom>
          <a:solidFill>
            <a:schemeClr val="accent6">
              <a:lumMod val="20000"/>
              <a:lumOff val="80000"/>
            </a:schemeClr>
          </a:solidFill>
          <a:ln w="15875">
            <a:solidFill>
              <a:schemeClr val="accent1"/>
            </a:solidFill>
          </a:ln>
        </p:spPr>
        <p:txBody>
          <a:bodyPr wrap="square" rtlCol="0">
            <a:spAutoFit/>
          </a:bodyPr>
          <a:lstStyle/>
          <a:p>
            <a:r>
              <a:rPr kumimoji="1" lang="en-US" altLang="ja-JP" sz="4000" b="1" dirty="0">
                <a:latin typeface="+mj-lt"/>
                <a:ea typeface="HGS創英角ｺﾞｼｯｸUB" panose="020B0900000000000000" pitchFamily="50" charset="-128"/>
              </a:rPr>
              <a:t>【Government’s goal for men】</a:t>
            </a:r>
          </a:p>
          <a:p>
            <a:r>
              <a:rPr kumimoji="1" lang="en-US" altLang="ja-JP" sz="4000" b="1" dirty="0">
                <a:latin typeface="+mj-lt"/>
                <a:ea typeface="HGS創英角ｺﾞｼｯｸUB" panose="020B0900000000000000" pitchFamily="50" charset="-128"/>
              </a:rPr>
              <a:t>               By</a:t>
            </a:r>
            <a:r>
              <a:rPr kumimoji="1" lang="en-US" altLang="ja-JP" sz="4800" b="1" dirty="0">
                <a:latin typeface="+mn-lt"/>
                <a:ea typeface="HGS創英角ｺﾞｼｯｸUB" panose="020B0900000000000000" pitchFamily="50" charset="-128"/>
              </a:rPr>
              <a:t> 2025</a:t>
            </a:r>
            <a:r>
              <a:rPr kumimoji="1" lang="ja-JP" altLang="en-US" sz="4800" b="1" dirty="0">
                <a:latin typeface="+mn-lt"/>
                <a:ea typeface="HGS創英角ｺﾞｼｯｸUB" panose="020B0900000000000000" pitchFamily="50" charset="-128"/>
              </a:rPr>
              <a:t>➡ </a:t>
            </a:r>
            <a:r>
              <a:rPr kumimoji="1" lang="en-US" altLang="ja-JP" sz="4800" b="1" dirty="0">
                <a:solidFill>
                  <a:srgbClr val="FF0000"/>
                </a:solidFill>
                <a:latin typeface="+mn-lt"/>
                <a:ea typeface="HGS創英角ｺﾞｼｯｸUB" panose="020B0900000000000000" pitchFamily="50" charset="-128"/>
              </a:rPr>
              <a:t>50</a:t>
            </a:r>
            <a:r>
              <a:rPr kumimoji="1" lang="en-US" altLang="ja-JP" sz="4800" b="1" dirty="0">
                <a:latin typeface="+mn-lt"/>
                <a:ea typeface="HGS創英角ｺﾞｼｯｸUB" panose="020B0900000000000000" pitchFamily="50" charset="-128"/>
              </a:rPr>
              <a:t>%</a:t>
            </a:r>
          </a:p>
          <a:p>
            <a:pPr algn="ctr"/>
            <a:r>
              <a:rPr kumimoji="1" lang="en-US" altLang="ja-JP" sz="4800" b="1" dirty="0">
                <a:latin typeface="+mn-lt"/>
                <a:ea typeface="HGS創英角ｺﾞｼｯｸUB" panose="020B0900000000000000" pitchFamily="50" charset="-128"/>
              </a:rPr>
              <a:t>     By</a:t>
            </a:r>
            <a:r>
              <a:rPr kumimoji="1" lang="ja-JP" altLang="en-US" sz="4800" b="1" dirty="0">
                <a:latin typeface="+mn-lt"/>
                <a:ea typeface="HGS創英角ｺﾞｼｯｸUB" panose="020B0900000000000000" pitchFamily="50" charset="-128"/>
              </a:rPr>
              <a:t> </a:t>
            </a:r>
            <a:r>
              <a:rPr kumimoji="1" lang="en-US" altLang="ja-JP" sz="4800" b="1" dirty="0">
                <a:latin typeface="+mn-lt"/>
                <a:ea typeface="HGS創英角ｺﾞｼｯｸUB" panose="020B0900000000000000" pitchFamily="50" charset="-128"/>
              </a:rPr>
              <a:t>2030</a:t>
            </a:r>
            <a:r>
              <a:rPr kumimoji="1" lang="ja-JP" altLang="en-US" sz="4800" b="1" dirty="0">
                <a:latin typeface="+mn-lt"/>
                <a:ea typeface="HGS創英角ｺﾞｼｯｸUB" panose="020B0900000000000000" pitchFamily="50" charset="-128"/>
              </a:rPr>
              <a:t>➡ </a:t>
            </a:r>
            <a:r>
              <a:rPr kumimoji="1" lang="en-US" altLang="ja-JP" sz="4800" b="1" dirty="0">
                <a:solidFill>
                  <a:srgbClr val="FF0000"/>
                </a:solidFill>
                <a:latin typeface="+mn-lt"/>
                <a:ea typeface="HGS創英角ｺﾞｼｯｸUB" panose="020B0900000000000000" pitchFamily="50" charset="-128"/>
              </a:rPr>
              <a:t>85</a:t>
            </a:r>
            <a:r>
              <a:rPr kumimoji="1" lang="en-US" altLang="ja-JP" sz="4800" b="1" dirty="0">
                <a:latin typeface="+mn-lt"/>
                <a:ea typeface="HGS創英角ｺﾞｼｯｸUB" panose="020B0900000000000000" pitchFamily="50" charset="-128"/>
              </a:rPr>
              <a:t>%</a:t>
            </a:r>
            <a:endParaRPr kumimoji="1" lang="ja-JP" altLang="en-US" sz="4400" b="1" dirty="0">
              <a:latin typeface="+mn-lt"/>
              <a:ea typeface="HGS創英角ｺﾞｼｯｸUB" panose="020B0900000000000000" pitchFamily="50" charset="-128"/>
            </a:endParaRPr>
          </a:p>
        </p:txBody>
      </p:sp>
      <p:sp>
        <p:nvSpPr>
          <p:cNvPr id="16" name="Google Shape;290;p35">
            <a:extLst>
              <a:ext uri="{FF2B5EF4-FFF2-40B4-BE49-F238E27FC236}">
                <a16:creationId xmlns:a16="http://schemas.microsoft.com/office/drawing/2014/main" id="{4313E193-BBA4-E822-E000-8929C4E06D5B}"/>
              </a:ext>
            </a:extLst>
          </p:cNvPr>
          <p:cNvSpPr txBox="1">
            <a:spLocks/>
          </p:cNvSpPr>
          <p:nvPr/>
        </p:nvSpPr>
        <p:spPr>
          <a:xfrm>
            <a:off x="8751337" y="5130280"/>
            <a:ext cx="3156646" cy="14887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ja-JP" altLang="en-US" sz="1200" dirty="0">
                <a:solidFill>
                  <a:schemeClr val="accent1"/>
                </a:solidFill>
                <a:latin typeface="Arial"/>
                <a:ea typeface="Arial"/>
                <a:cs typeface="Arial"/>
                <a:sym typeface="Arial"/>
              </a:rPr>
              <a:t>出典：厚生労働省　令和５年度雇用均等基本調査 </a:t>
            </a:r>
          </a:p>
          <a:p>
            <a:r>
              <a:rPr lang="ja-JP" altLang="en-US" sz="1200" dirty="0">
                <a:solidFill>
                  <a:schemeClr val="accent1"/>
                </a:solidFill>
                <a:latin typeface="Arial"/>
                <a:ea typeface="Arial"/>
                <a:cs typeface="Arial"/>
                <a:sym typeface="Arial"/>
              </a:rPr>
              <a:t>　　　（</a:t>
            </a:r>
            <a:r>
              <a:rPr lang="en-US" altLang="ja-JP" sz="1200" dirty="0">
                <a:solidFill>
                  <a:schemeClr val="accent1"/>
                </a:solidFill>
                <a:latin typeface="Arial"/>
                <a:ea typeface="Arial"/>
                <a:cs typeface="Arial"/>
                <a:sym typeface="Arial"/>
              </a:rPr>
              <a:t>https://www.mhlw.go.jp/toukei/list/dl/71-r05/07.pdf</a:t>
            </a:r>
            <a:r>
              <a:rPr lang="ja-JP" altLang="en-US" sz="1200" dirty="0">
                <a:solidFill>
                  <a:schemeClr val="accent1"/>
                </a:solidFill>
                <a:latin typeface="Arial"/>
                <a:ea typeface="Arial"/>
                <a:cs typeface="Arial"/>
                <a:sym typeface="Arial"/>
              </a:rPr>
              <a:t>）、</a:t>
            </a:r>
          </a:p>
          <a:p>
            <a:r>
              <a:rPr lang="ja-JP" altLang="en-US" sz="1200" dirty="0">
                <a:solidFill>
                  <a:schemeClr val="accent1"/>
                </a:solidFill>
                <a:latin typeface="Arial"/>
                <a:ea typeface="Arial"/>
                <a:cs typeface="Arial"/>
                <a:sym typeface="Arial"/>
              </a:rPr>
              <a:t>　　　</a:t>
            </a:r>
            <a:r>
              <a:rPr lang="en-US" altLang="ja-JP" sz="1200" dirty="0">
                <a:solidFill>
                  <a:schemeClr val="accent1"/>
                </a:solidFill>
                <a:latin typeface="Arial"/>
                <a:ea typeface="Arial"/>
                <a:cs typeface="Arial"/>
                <a:sym typeface="Arial"/>
              </a:rPr>
              <a:t>P19</a:t>
            </a:r>
            <a:r>
              <a:rPr lang="ja-JP" altLang="en-US" sz="1200" dirty="0">
                <a:solidFill>
                  <a:schemeClr val="accent1"/>
                </a:solidFill>
                <a:latin typeface="Arial"/>
                <a:ea typeface="Arial"/>
                <a:cs typeface="Arial"/>
                <a:sym typeface="Arial"/>
              </a:rPr>
              <a:t>「 図２ 育児休業取得率の推移」</a:t>
            </a:r>
            <a:endParaRPr lang="en-US" sz="12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3815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7D99ED8B-4270-7743-6ADB-6A5C53435CDE}"/>
            </a:ext>
          </a:extLst>
        </p:cNvPr>
        <p:cNvGrpSpPr/>
        <p:nvPr/>
      </p:nvGrpSpPr>
      <p:grpSpPr>
        <a:xfrm>
          <a:off x="0" y="0"/>
          <a:ext cx="0" cy="0"/>
          <a:chOff x="0" y="0"/>
          <a:chExt cx="0" cy="0"/>
        </a:xfrm>
      </p:grpSpPr>
      <p:sp>
        <p:nvSpPr>
          <p:cNvPr id="124" name="Google Shape;124;p10">
            <a:extLst>
              <a:ext uri="{FF2B5EF4-FFF2-40B4-BE49-F238E27FC236}">
                <a16:creationId xmlns:a16="http://schemas.microsoft.com/office/drawing/2014/main" id="{B8B0205F-2537-1B1B-59E0-715D3BD3358B}"/>
              </a:ext>
            </a:extLst>
          </p:cNvPr>
          <p:cNvSpPr txBox="1"/>
          <p:nvPr/>
        </p:nvSpPr>
        <p:spPr>
          <a:xfrm>
            <a:off x="20976" y="984910"/>
            <a:ext cx="11837772" cy="1506962"/>
          </a:xfrm>
          <a:prstGeom prst="rect">
            <a:avLst/>
          </a:prstGeom>
          <a:noFill/>
          <a:ln>
            <a:noFill/>
          </a:ln>
        </p:spPr>
        <p:txBody>
          <a:bodyPr spcFirstLastPara="1" wrap="square" lIns="121900" tIns="121900" rIns="121900" bIns="121900" anchor="t" anchorCtr="0">
            <a:noAutofit/>
          </a:bodyPr>
          <a:lstStyle/>
          <a:p>
            <a:pPr marL="0" marR="0" lvl="0" indent="0" rtl="0">
              <a:spcBef>
                <a:spcPts val="0"/>
              </a:spcBef>
              <a:spcAft>
                <a:spcPts val="0"/>
              </a:spcAft>
              <a:buNone/>
            </a:pPr>
            <a:r>
              <a:rPr lang="ja-JP" altLang="en-US" sz="4200" b="1" dirty="0">
                <a:solidFill>
                  <a:schemeClr val="accent1"/>
                </a:solidFill>
                <a:latin typeface="Lato"/>
                <a:ea typeface="Lato"/>
                <a:cs typeface="Lato"/>
                <a:sym typeface="Lato"/>
              </a:rPr>
              <a:t>・</a:t>
            </a:r>
            <a:r>
              <a:rPr lang="en-US" sz="4200" b="1" dirty="0">
                <a:solidFill>
                  <a:srgbClr val="FF0000"/>
                </a:solidFill>
                <a:latin typeface="Lato"/>
                <a:ea typeface="Lato"/>
                <a:cs typeface="Lato"/>
                <a:sym typeface="Lato"/>
              </a:rPr>
              <a:t>Many young people </a:t>
            </a:r>
            <a:r>
              <a:rPr lang="en-US" sz="4200" b="1" dirty="0">
                <a:solidFill>
                  <a:schemeClr val="accent1"/>
                </a:solidFill>
                <a:latin typeface="Lato"/>
                <a:ea typeface="Lato"/>
                <a:cs typeface="Lato"/>
                <a:sym typeface="Lato"/>
              </a:rPr>
              <a:t>(both men and women) </a:t>
            </a:r>
          </a:p>
          <a:p>
            <a:pPr marL="0" marR="0" lvl="0" indent="0" rtl="0">
              <a:spcBef>
                <a:spcPts val="0"/>
              </a:spcBef>
              <a:spcAft>
                <a:spcPts val="0"/>
              </a:spcAft>
              <a:buNone/>
            </a:pPr>
            <a:r>
              <a:rPr lang="en-US" sz="4200" b="1" dirty="0">
                <a:solidFill>
                  <a:schemeClr val="accent1"/>
                </a:solidFill>
                <a:latin typeface="Lato"/>
                <a:ea typeface="Lato"/>
                <a:cs typeface="Lato"/>
                <a:sym typeface="Lato"/>
              </a:rPr>
              <a:t>    </a:t>
            </a:r>
            <a:r>
              <a:rPr lang="en-US" sz="4200" b="1" dirty="0">
                <a:solidFill>
                  <a:srgbClr val="FF0000"/>
                </a:solidFill>
                <a:latin typeface="Lato"/>
                <a:ea typeface="Lato"/>
                <a:cs typeface="Lato"/>
                <a:sym typeface="Lato"/>
              </a:rPr>
              <a:t>want to take childcare leaves</a:t>
            </a:r>
            <a:r>
              <a:rPr lang="en-US" sz="4200" b="1" dirty="0">
                <a:solidFill>
                  <a:schemeClr val="accent1"/>
                </a:solidFill>
                <a:latin typeface="Lato"/>
                <a:ea typeface="Lato"/>
                <a:cs typeface="Lato"/>
                <a:sym typeface="Lato"/>
              </a:rPr>
              <a:t>. </a:t>
            </a:r>
            <a:r>
              <a:rPr lang="ja-JP" altLang="en-US" sz="4200" b="1" dirty="0">
                <a:solidFill>
                  <a:schemeClr val="accent1"/>
                </a:solidFill>
                <a:latin typeface="Lato"/>
                <a:ea typeface="Lato"/>
                <a:cs typeface="Lato"/>
                <a:sym typeface="Lato"/>
              </a:rPr>
              <a:t>　</a:t>
            </a:r>
            <a:endParaRPr lang="en-US" altLang="ja-JP" sz="4200" b="1" dirty="0">
              <a:solidFill>
                <a:schemeClr val="accent1"/>
              </a:solidFill>
              <a:latin typeface="Lato"/>
              <a:ea typeface="Lato"/>
              <a:cs typeface="Lato"/>
              <a:sym typeface="Lato"/>
            </a:endParaRPr>
          </a:p>
        </p:txBody>
      </p:sp>
      <p:sp>
        <p:nvSpPr>
          <p:cNvPr id="125" name="Google Shape;125;p10">
            <a:extLst>
              <a:ext uri="{FF2B5EF4-FFF2-40B4-BE49-F238E27FC236}">
                <a16:creationId xmlns:a16="http://schemas.microsoft.com/office/drawing/2014/main" id="{74429975-73EA-A529-5EA6-50FBB9E203A9}"/>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33"/>
              <a:buFont typeface="Lato"/>
              <a:buNone/>
            </a:pPr>
            <a:fld id="{00000000-1234-1234-1234-123412341234}" type="slidenum">
              <a:rPr lang="en-US"/>
              <a:t>23</a:t>
            </a:fld>
            <a:endParaRPr/>
          </a:p>
        </p:txBody>
      </p:sp>
      <p:sp>
        <p:nvSpPr>
          <p:cNvPr id="2" name="テキスト ボックス 1">
            <a:extLst>
              <a:ext uri="{FF2B5EF4-FFF2-40B4-BE49-F238E27FC236}">
                <a16:creationId xmlns:a16="http://schemas.microsoft.com/office/drawing/2014/main" id="{D2EEC6B7-31CC-2FAA-53A0-475A598EE89D}"/>
              </a:ext>
            </a:extLst>
          </p:cNvPr>
          <p:cNvSpPr txBox="1"/>
          <p:nvPr/>
        </p:nvSpPr>
        <p:spPr>
          <a:xfrm>
            <a:off x="0" y="0"/>
            <a:ext cx="9008076" cy="707886"/>
          </a:xfrm>
          <a:prstGeom prst="rect">
            <a:avLst/>
          </a:prstGeom>
          <a:solidFill>
            <a:schemeClr val="accent4">
              <a:lumMod val="20000"/>
              <a:lumOff val="80000"/>
            </a:schemeClr>
          </a:solidFill>
          <a:ln>
            <a:solidFill>
              <a:schemeClr val="accent6">
                <a:lumMod val="20000"/>
                <a:lumOff val="80000"/>
              </a:schemeClr>
            </a:solidFill>
          </a:ln>
        </p:spPr>
        <p:txBody>
          <a:bodyPr wrap="square" rtlCol="0">
            <a:spAutoFit/>
          </a:bodyPr>
          <a:lstStyle/>
          <a:p>
            <a:r>
              <a:rPr kumimoji="1" lang="en-US" altLang="ja-JP" sz="4000" b="1" dirty="0"/>
              <a:t>According to these data…</a:t>
            </a:r>
            <a:endParaRPr kumimoji="1" lang="ja-JP" altLang="en-US" sz="4000" b="1" dirty="0"/>
          </a:p>
        </p:txBody>
      </p:sp>
      <p:sp>
        <p:nvSpPr>
          <p:cNvPr id="4" name="Google Shape;124;p10">
            <a:extLst>
              <a:ext uri="{FF2B5EF4-FFF2-40B4-BE49-F238E27FC236}">
                <a16:creationId xmlns:a16="http://schemas.microsoft.com/office/drawing/2014/main" id="{E3163253-CC13-EA8D-9AF0-46E32B72F12E}"/>
              </a:ext>
            </a:extLst>
          </p:cNvPr>
          <p:cNvSpPr txBox="1"/>
          <p:nvPr/>
        </p:nvSpPr>
        <p:spPr>
          <a:xfrm>
            <a:off x="20976" y="3149830"/>
            <a:ext cx="11816796" cy="1406538"/>
          </a:xfrm>
          <a:prstGeom prst="rect">
            <a:avLst/>
          </a:prstGeom>
          <a:noFill/>
          <a:ln>
            <a:noFill/>
          </a:ln>
        </p:spPr>
        <p:txBody>
          <a:bodyPr spcFirstLastPara="1" wrap="square" lIns="121900" tIns="121900" rIns="121900" bIns="121900" anchor="t" anchorCtr="0">
            <a:noAutofit/>
          </a:bodyPr>
          <a:lstStyle/>
          <a:p>
            <a:pPr marL="0" marR="0" lvl="0" indent="0" rtl="0">
              <a:spcBef>
                <a:spcPts val="0"/>
              </a:spcBef>
              <a:spcAft>
                <a:spcPts val="0"/>
              </a:spcAft>
              <a:buNone/>
            </a:pPr>
            <a:r>
              <a:rPr lang="ja-JP" altLang="en-US" sz="4200" b="1" dirty="0">
                <a:solidFill>
                  <a:schemeClr val="accent1"/>
                </a:solidFill>
                <a:latin typeface="Lato"/>
                <a:ea typeface="Lato"/>
                <a:cs typeface="Lato"/>
                <a:sym typeface="Lato"/>
              </a:rPr>
              <a:t>・</a:t>
            </a:r>
            <a:r>
              <a:rPr lang="en-US" sz="4200" b="1" dirty="0">
                <a:solidFill>
                  <a:schemeClr val="accent1"/>
                </a:solidFill>
                <a:latin typeface="Lato"/>
                <a:ea typeface="Lato"/>
                <a:cs typeface="Lato"/>
                <a:sym typeface="Lato"/>
              </a:rPr>
              <a:t>However, </a:t>
            </a:r>
            <a:r>
              <a:rPr lang="en-US" sz="4200" b="1" dirty="0">
                <a:solidFill>
                  <a:srgbClr val="FF0000"/>
                </a:solidFill>
                <a:latin typeface="Lato"/>
                <a:ea typeface="Lato"/>
                <a:cs typeface="Lato"/>
                <a:sym typeface="Lato"/>
              </a:rPr>
              <a:t>the ratio of taking paternity leave is </a:t>
            </a:r>
          </a:p>
          <a:p>
            <a:pPr marL="0" marR="0" lvl="0" indent="0" rtl="0">
              <a:spcBef>
                <a:spcPts val="0"/>
              </a:spcBef>
              <a:spcAft>
                <a:spcPts val="0"/>
              </a:spcAft>
              <a:buNone/>
            </a:pPr>
            <a:r>
              <a:rPr lang="en-US" sz="4200" b="1" dirty="0">
                <a:solidFill>
                  <a:srgbClr val="FF0000"/>
                </a:solidFill>
                <a:latin typeface="Lato"/>
                <a:ea typeface="Lato"/>
                <a:cs typeface="Lato"/>
                <a:sym typeface="Lato"/>
              </a:rPr>
              <a:t>    still low</a:t>
            </a:r>
            <a:r>
              <a:rPr lang="en-US" sz="4200" b="1" dirty="0">
                <a:solidFill>
                  <a:schemeClr val="accent1"/>
                </a:solidFill>
                <a:latin typeface="Lato"/>
                <a:ea typeface="Lato"/>
                <a:cs typeface="Lato"/>
                <a:sym typeface="Lato"/>
              </a:rPr>
              <a:t>.</a:t>
            </a:r>
          </a:p>
        </p:txBody>
      </p:sp>
      <p:sp>
        <p:nvSpPr>
          <p:cNvPr id="5" name="Google Shape;124;p10">
            <a:extLst>
              <a:ext uri="{FF2B5EF4-FFF2-40B4-BE49-F238E27FC236}">
                <a16:creationId xmlns:a16="http://schemas.microsoft.com/office/drawing/2014/main" id="{2530600C-1328-8599-1F48-1C5D79F5B963}"/>
              </a:ext>
            </a:extLst>
          </p:cNvPr>
          <p:cNvSpPr txBox="1"/>
          <p:nvPr/>
        </p:nvSpPr>
        <p:spPr>
          <a:xfrm>
            <a:off x="0" y="5322541"/>
            <a:ext cx="12060349" cy="918804"/>
          </a:xfrm>
          <a:prstGeom prst="rect">
            <a:avLst/>
          </a:prstGeom>
          <a:noFill/>
          <a:ln>
            <a:noFill/>
          </a:ln>
        </p:spPr>
        <p:txBody>
          <a:bodyPr spcFirstLastPara="1" wrap="square" lIns="121900" tIns="121900" rIns="121900" bIns="121900" anchor="t" anchorCtr="0">
            <a:noAutofit/>
          </a:bodyPr>
          <a:lstStyle/>
          <a:p>
            <a:pPr marL="0" marR="0" lvl="0" indent="0" rtl="0">
              <a:spcBef>
                <a:spcPts val="0"/>
              </a:spcBef>
              <a:spcAft>
                <a:spcPts val="0"/>
              </a:spcAft>
              <a:buNone/>
            </a:pPr>
            <a:r>
              <a:rPr lang="ja-JP" altLang="en-US" sz="4200" b="1" dirty="0">
                <a:solidFill>
                  <a:schemeClr val="accent1"/>
                </a:solidFill>
                <a:latin typeface="Lato"/>
                <a:ea typeface="Lato"/>
                <a:cs typeface="Lato"/>
                <a:sym typeface="Lato"/>
              </a:rPr>
              <a:t>・</a:t>
            </a:r>
            <a:r>
              <a:rPr lang="en-US" sz="4200" b="1" dirty="0">
                <a:solidFill>
                  <a:schemeClr val="accent1"/>
                </a:solidFill>
                <a:latin typeface="Lato"/>
                <a:ea typeface="Lato"/>
                <a:cs typeface="Lato"/>
                <a:sym typeface="Lato"/>
              </a:rPr>
              <a:t>Our government sets </a:t>
            </a:r>
            <a:r>
              <a:rPr lang="en-US" sz="4200" b="1" dirty="0">
                <a:solidFill>
                  <a:srgbClr val="0070C0"/>
                </a:solidFill>
                <a:latin typeface="Lato"/>
                <a:ea typeface="Lato"/>
                <a:cs typeface="Lato"/>
                <a:sym typeface="Lato"/>
              </a:rPr>
              <a:t>the goal  “85% by 2030”.</a:t>
            </a:r>
            <a:endParaRPr sz="4200" b="1" dirty="0">
              <a:solidFill>
                <a:srgbClr val="0070C0"/>
              </a:solidFill>
              <a:latin typeface="Lato"/>
              <a:ea typeface="Lato"/>
              <a:cs typeface="Lato"/>
              <a:sym typeface="Lato"/>
            </a:endParaRPr>
          </a:p>
        </p:txBody>
      </p:sp>
    </p:spTree>
    <p:extLst>
      <p:ext uri="{BB962C8B-B14F-4D97-AF65-F5344CB8AC3E}">
        <p14:creationId xmlns:p14="http://schemas.microsoft.com/office/powerpoint/2010/main" val="16978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F5C4F7D-4B03-70B6-9821-C0ACF66A7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4" name="タイトル 1">
            <a:extLst>
              <a:ext uri="{FF2B5EF4-FFF2-40B4-BE49-F238E27FC236}">
                <a16:creationId xmlns:a16="http://schemas.microsoft.com/office/drawing/2014/main" id="{142D93EC-BB86-E0C2-D4B1-BF36763316DB}"/>
              </a:ext>
            </a:extLst>
          </p:cNvPr>
          <p:cNvSpPr txBox="1">
            <a:spLocks/>
          </p:cNvSpPr>
          <p:nvPr/>
        </p:nvSpPr>
        <p:spPr>
          <a:xfrm>
            <a:off x="0" y="-7633"/>
            <a:ext cx="12192000" cy="959103"/>
          </a:xfrm>
          <a:prstGeom prst="rect">
            <a:avLst/>
          </a:prstGeom>
          <a:solidFill>
            <a:schemeClr val="accent2">
              <a:lumMod val="20000"/>
              <a:lumOff val="80000"/>
            </a:schemeClr>
          </a:solidFill>
          <a:ln>
            <a:noFill/>
          </a:ln>
        </p:spPr>
        <p:txBody>
          <a:bodyPr spcFirstLastPara="1" wrap="square" lIns="91425" tIns="91425" rIns="91425" bIns="91425" anchor="ctr" anchorCtr="0">
            <a:normAutofit fontScale="900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1pPr>
            <a:lvl2pPr marR="0" lvl="1"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2pPr>
            <a:lvl3pPr marR="0" lvl="2"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3pPr>
            <a:lvl4pPr marR="0" lvl="3"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4pPr>
            <a:lvl5pPr marR="0" lvl="4"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5pPr>
            <a:lvl6pPr marR="0" lvl="5"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6pPr>
            <a:lvl7pPr marR="0" lvl="6"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7pPr>
            <a:lvl8pPr marR="0" lvl="7"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8pPr>
            <a:lvl9pPr marR="0" lvl="8"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9pPr>
          </a:lstStyle>
          <a:p>
            <a:r>
              <a:rPr kumimoji="1" lang="en-US" altLang="ja-JP" sz="6000" b="1" dirty="0">
                <a:solidFill>
                  <a:schemeClr val="tx1"/>
                </a:solidFill>
              </a:rPr>
              <a:t>【Main question for discussion】</a:t>
            </a:r>
            <a:endParaRPr kumimoji="1" lang="ja-JP" altLang="en-US" sz="6000" b="1" dirty="0">
              <a:solidFill>
                <a:schemeClr val="tx1"/>
              </a:solidFill>
            </a:endParaRPr>
          </a:p>
        </p:txBody>
      </p:sp>
      <p:sp>
        <p:nvSpPr>
          <p:cNvPr id="5" name="テキスト ボックス 4"/>
          <p:cNvSpPr txBox="1"/>
          <p:nvPr/>
        </p:nvSpPr>
        <p:spPr>
          <a:xfrm>
            <a:off x="1056640" y="1010723"/>
            <a:ext cx="11135360" cy="5016758"/>
          </a:xfrm>
          <a:prstGeom prst="rect">
            <a:avLst/>
          </a:prstGeom>
          <a:noFill/>
        </p:spPr>
        <p:txBody>
          <a:bodyPr wrap="square" rtlCol="0">
            <a:spAutoFit/>
          </a:bodyPr>
          <a:lstStyle/>
          <a:p>
            <a:r>
              <a:rPr kumimoji="1" lang="en-US" altLang="ja-JP" sz="8000" b="1" dirty="0">
                <a:solidFill>
                  <a:srgbClr val="FF0000"/>
                </a:solidFill>
                <a:latin typeface="Arial Black" panose="020B0A04020102020204" pitchFamily="34" charset="0"/>
              </a:rPr>
              <a:t>If </a:t>
            </a:r>
            <a:r>
              <a:rPr lang="en-US" altLang="ja-JP" sz="8000" b="1" dirty="0">
                <a:solidFill>
                  <a:srgbClr val="FF0000"/>
                </a:solidFill>
                <a:latin typeface="Arial Black" panose="020B0A04020102020204" pitchFamily="34" charset="0"/>
              </a:rPr>
              <a:t>more men take </a:t>
            </a:r>
            <a:r>
              <a:rPr kumimoji="1" lang="en-US" altLang="ja-JP" sz="8000" b="1" dirty="0">
                <a:solidFill>
                  <a:srgbClr val="FF0000"/>
                </a:solidFill>
                <a:latin typeface="Arial Black" panose="020B0A04020102020204" pitchFamily="34" charset="0"/>
              </a:rPr>
              <a:t>childcare leave, what are good things for society? </a:t>
            </a:r>
            <a:endParaRPr kumimoji="1" lang="ja-JP" altLang="en-US" sz="3200" dirty="0">
              <a:solidFill>
                <a:srgbClr val="0070C0"/>
              </a:solidFill>
              <a:latin typeface="Arial Black" panose="020B0A04020102020204" pitchFamily="34" charset="0"/>
            </a:endParaRPr>
          </a:p>
        </p:txBody>
      </p:sp>
      <p:sp>
        <p:nvSpPr>
          <p:cNvPr id="2" name="正方形/長方形 1"/>
          <p:cNvSpPr/>
          <p:nvPr/>
        </p:nvSpPr>
        <p:spPr>
          <a:xfrm>
            <a:off x="416560" y="5825846"/>
            <a:ext cx="12263120" cy="830997"/>
          </a:xfrm>
          <a:prstGeom prst="rect">
            <a:avLst/>
          </a:prstGeom>
        </p:spPr>
        <p:txBody>
          <a:bodyPr wrap="square">
            <a:spAutoFit/>
          </a:bodyPr>
          <a:lstStyle/>
          <a:p>
            <a:pPr lvl="0"/>
            <a:r>
              <a:rPr kumimoji="1" lang="en-US" altLang="ja-JP" sz="4800" b="1" dirty="0">
                <a:solidFill>
                  <a:srgbClr val="0070C0"/>
                </a:solidFill>
                <a:latin typeface="Arial Black" panose="020B0A04020102020204" pitchFamily="34" charset="0"/>
              </a:rPr>
              <a:t>(women, children, company…</a:t>
            </a:r>
            <a:r>
              <a:rPr kumimoji="1" lang="en-US" altLang="ja-JP" sz="4800" b="1" dirty="0" err="1">
                <a:solidFill>
                  <a:srgbClr val="0070C0"/>
                </a:solidFill>
                <a:latin typeface="Arial Black" panose="020B0A04020102020204" pitchFamily="34" charset="0"/>
              </a:rPr>
              <a:t>etc</a:t>
            </a:r>
            <a:r>
              <a:rPr kumimoji="1" lang="en-US" altLang="ja-JP" sz="4800" b="1" dirty="0">
                <a:solidFill>
                  <a:srgbClr val="0070C0"/>
                </a:solidFill>
                <a:latin typeface="Arial Black" panose="020B0A04020102020204" pitchFamily="34" charset="0"/>
              </a:rPr>
              <a:t>)</a:t>
            </a:r>
            <a:endParaRPr kumimoji="1" lang="ja-JP" altLang="en-US" sz="32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43265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D438F2EE-2240-40C2-6527-6E3606F3A370}"/>
            </a:ext>
          </a:extLst>
        </p:cNvPr>
        <p:cNvGrpSpPr/>
        <p:nvPr/>
      </p:nvGrpSpPr>
      <p:grpSpPr>
        <a:xfrm>
          <a:off x="0" y="0"/>
          <a:ext cx="0" cy="0"/>
          <a:chOff x="0" y="0"/>
          <a:chExt cx="0" cy="0"/>
        </a:xfrm>
      </p:grpSpPr>
      <p:sp>
        <p:nvSpPr>
          <p:cNvPr id="629" name="Google Shape;629;p71">
            <a:extLst>
              <a:ext uri="{FF2B5EF4-FFF2-40B4-BE49-F238E27FC236}">
                <a16:creationId xmlns:a16="http://schemas.microsoft.com/office/drawing/2014/main" id="{AE23B1E7-51EA-DD5F-0531-968D979B3ABE}"/>
              </a:ext>
            </a:extLst>
          </p:cNvPr>
          <p:cNvSpPr txBox="1">
            <a:spLocks noGrp="1"/>
          </p:cNvSpPr>
          <p:nvPr>
            <p:ph type="title"/>
          </p:nvPr>
        </p:nvSpPr>
        <p:spPr>
          <a:xfrm>
            <a:off x="90084" y="-247244"/>
            <a:ext cx="3058065" cy="23373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8000" dirty="0">
                <a:solidFill>
                  <a:srgbClr val="002060"/>
                </a:solidFill>
                <a:latin typeface="Lato"/>
                <a:ea typeface="Lato"/>
                <a:cs typeface="Lato"/>
                <a:sym typeface="Lato"/>
              </a:rPr>
              <a:t>Time Table</a:t>
            </a:r>
            <a:endParaRPr sz="8000" dirty="0">
              <a:solidFill>
                <a:srgbClr val="002060"/>
              </a:solidFill>
              <a:latin typeface="Lato"/>
              <a:ea typeface="Lato"/>
              <a:cs typeface="Lato"/>
              <a:sym typeface="Lato"/>
            </a:endParaRPr>
          </a:p>
        </p:txBody>
      </p:sp>
      <p:sp>
        <p:nvSpPr>
          <p:cNvPr id="630" name="Google Shape;630;p71">
            <a:extLst>
              <a:ext uri="{FF2B5EF4-FFF2-40B4-BE49-F238E27FC236}">
                <a16:creationId xmlns:a16="http://schemas.microsoft.com/office/drawing/2014/main" id="{0E20B578-4F9E-296C-B0AB-8828467197D6}"/>
              </a:ext>
            </a:extLst>
          </p:cNvPr>
          <p:cNvSpPr/>
          <p:nvPr/>
        </p:nvSpPr>
        <p:spPr>
          <a:xfrm>
            <a:off x="2644044" y="1934716"/>
            <a:ext cx="703590" cy="1407291"/>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55E61"/>
              </a:solidFill>
              <a:latin typeface="Arial"/>
              <a:ea typeface="Arial"/>
              <a:cs typeface="Arial"/>
              <a:sym typeface="Arial"/>
            </a:endParaRPr>
          </a:p>
        </p:txBody>
      </p:sp>
      <p:sp>
        <p:nvSpPr>
          <p:cNvPr id="631" name="Google Shape;631;p71">
            <a:extLst>
              <a:ext uri="{FF2B5EF4-FFF2-40B4-BE49-F238E27FC236}">
                <a16:creationId xmlns:a16="http://schemas.microsoft.com/office/drawing/2014/main" id="{20E0A937-DE25-78E3-7AEF-505768093226}"/>
              </a:ext>
            </a:extLst>
          </p:cNvPr>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5E696C"/>
              </a:buClr>
              <a:buSzPts val="1300"/>
              <a:buFont typeface="Lato"/>
              <a:buNone/>
            </a:pPr>
            <a:fld id="{00000000-1234-1234-1234-123412341234}" type="slidenum">
              <a:rPr lang="en-US" sz="1333" b="0" i="0" u="none" strike="noStrike" cap="none">
                <a:solidFill>
                  <a:srgbClr val="5E696C"/>
                </a:solidFill>
                <a:latin typeface="Lato"/>
                <a:ea typeface="Lato"/>
                <a:cs typeface="Lato"/>
                <a:sym typeface="Lato"/>
              </a:rPr>
              <a:t>25</a:t>
            </a:fld>
            <a:endParaRPr sz="1333" b="0" i="0" u="none" strike="noStrike" cap="none">
              <a:solidFill>
                <a:srgbClr val="5E696C"/>
              </a:solidFill>
              <a:latin typeface="Lato"/>
              <a:ea typeface="Lato"/>
              <a:cs typeface="Lato"/>
              <a:sym typeface="Lato"/>
            </a:endParaRPr>
          </a:p>
        </p:txBody>
      </p:sp>
      <p:graphicFrame>
        <p:nvGraphicFramePr>
          <p:cNvPr id="632" name="Google Shape;632;p71">
            <a:extLst>
              <a:ext uri="{FF2B5EF4-FFF2-40B4-BE49-F238E27FC236}">
                <a16:creationId xmlns:a16="http://schemas.microsoft.com/office/drawing/2014/main" id="{0A092D06-793D-728C-771D-654059727A0E}"/>
              </a:ext>
            </a:extLst>
          </p:cNvPr>
          <p:cNvGraphicFramePr/>
          <p:nvPr>
            <p:extLst>
              <p:ext uri="{D42A27DB-BD31-4B8C-83A1-F6EECF244321}">
                <p14:modId xmlns:p14="http://schemas.microsoft.com/office/powerpoint/2010/main" val="3615860761"/>
              </p:ext>
            </p:extLst>
          </p:nvPr>
        </p:nvGraphicFramePr>
        <p:xfrm>
          <a:off x="3347634" y="1"/>
          <a:ext cx="8704399" cy="6684012"/>
        </p:xfrm>
        <a:graphic>
          <a:graphicData uri="http://schemas.openxmlformats.org/drawingml/2006/table">
            <a:tbl>
              <a:tblPr bandRow="1">
                <a:noFill/>
              </a:tblPr>
              <a:tblGrid>
                <a:gridCol w="5619081">
                  <a:extLst>
                    <a:ext uri="{9D8B030D-6E8A-4147-A177-3AD203B41FA5}">
                      <a16:colId xmlns:a16="http://schemas.microsoft.com/office/drawing/2014/main" val="20000"/>
                    </a:ext>
                  </a:extLst>
                </a:gridCol>
                <a:gridCol w="3085318">
                  <a:extLst>
                    <a:ext uri="{9D8B030D-6E8A-4147-A177-3AD203B41FA5}">
                      <a16:colId xmlns:a16="http://schemas.microsoft.com/office/drawing/2014/main" val="20001"/>
                    </a:ext>
                  </a:extLst>
                </a:gridCol>
              </a:tblGrid>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Warm-up</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8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0"/>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①</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1"/>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②</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【13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2"/>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no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9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noFill/>
                  </a:tcPr>
                </a:tc>
                <a:extLst>
                  <a:ext uri="{0D108BD9-81ED-4DB2-BD59-A6C34878D82A}">
                    <a16:rowId xmlns:a16="http://schemas.microsoft.com/office/drawing/2014/main" val="10003"/>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Break</a:t>
                      </a:r>
                      <a:endParaRPr sz="1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F0D8D9"/>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F0D8D9"/>
                    </a:solidFill>
                  </a:tcPr>
                </a:tc>
                <a:extLst>
                  <a:ext uri="{0D108BD9-81ED-4DB2-BD59-A6C34878D82A}">
                    <a16:rowId xmlns:a16="http://schemas.microsoft.com/office/drawing/2014/main" val="10004"/>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【20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60019345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③</a:t>
                      </a:r>
                      <a:r>
                        <a:rPr lang="en-US" sz="2800" u="none" strike="noStrike" cap="none" dirty="0">
                          <a:solidFill>
                            <a:schemeClr val="accent1"/>
                          </a:solidFill>
                          <a:latin typeface="Arial Black"/>
                          <a:ea typeface="Arial Black"/>
                          <a:cs typeface="Arial Black"/>
                          <a:sym typeface="Arial Black"/>
                        </a:rPr>
                        <a:t>(Interaction)</a:t>
                      </a: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④</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0006"/>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Reflection</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b="1" u="none" strike="noStrike" cap="none" dirty="0">
                          <a:solidFill>
                            <a:schemeClr val="accent1"/>
                          </a:solidFill>
                          <a:latin typeface="Arial Black"/>
                          <a:ea typeface="Arial Black"/>
                          <a:cs typeface="Arial Black"/>
                          <a:sym typeface="Arial Black"/>
                        </a:rPr>
                        <a:t>【  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416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ctrTitle"/>
          </p:nvPr>
        </p:nvSpPr>
        <p:spPr>
          <a:xfrm>
            <a:off x="4087768" y="2372807"/>
            <a:ext cx="4223111" cy="21123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Clr>
                <a:schemeClr val="lt1"/>
              </a:buClr>
              <a:buSzPts val="3200"/>
              <a:buFont typeface="Lato"/>
              <a:buNone/>
            </a:pPr>
            <a:r>
              <a:rPr lang="en-US" sz="4000" dirty="0"/>
              <a:t>Discussion</a:t>
            </a:r>
            <a:endParaRPr sz="4000" dirty="0"/>
          </a:p>
        </p:txBody>
      </p:sp>
      <p:sp>
        <p:nvSpPr>
          <p:cNvPr id="119" name="Google Shape;119;p9"/>
          <p:cNvSpPr txBox="1"/>
          <p:nvPr/>
        </p:nvSpPr>
        <p:spPr>
          <a:xfrm>
            <a:off x="306374" y="253150"/>
            <a:ext cx="9737512" cy="67576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ct val="100000"/>
              <a:buFont typeface="Lato"/>
              <a:buNone/>
            </a:pPr>
            <a:r>
              <a:rPr lang="en-US" sz="4400" b="1" dirty="0">
                <a:solidFill>
                  <a:srgbClr val="FF0000"/>
                </a:solidFill>
                <a:latin typeface="Lato"/>
                <a:ea typeface="Lato"/>
                <a:cs typeface="Lato"/>
                <a:sym typeface="Lato"/>
              </a:rPr>
              <a:t>A</a:t>
            </a:r>
            <a:r>
              <a:rPr lang="en-US" sz="4400" b="1" i="0" u="none" strike="noStrike" cap="none" dirty="0">
                <a:solidFill>
                  <a:srgbClr val="FF0000"/>
                </a:solidFill>
                <a:latin typeface="Lato"/>
                <a:ea typeface="Lato"/>
                <a:cs typeface="Lato"/>
                <a:sym typeface="Lato"/>
              </a:rPr>
              <a:t>ctivity</a:t>
            </a:r>
            <a:r>
              <a:rPr lang="ja-JP" altLang="en-US" sz="4400" b="1" dirty="0">
                <a:solidFill>
                  <a:srgbClr val="FF0000"/>
                </a:solidFill>
                <a:latin typeface="Lato" panose="020F0502020204030203" pitchFamily="34" charset="0"/>
                <a:ea typeface="Lato"/>
                <a:cs typeface="Lato" panose="020F0502020204030203" pitchFamily="34" charset="0"/>
                <a:sym typeface="Lato"/>
              </a:rPr>
              <a:t>③</a:t>
            </a:r>
            <a:r>
              <a:rPr lang="en-US"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 [</a:t>
            </a:r>
            <a:r>
              <a:rPr lang="en-US" sz="4400" b="1" dirty="0">
                <a:solidFill>
                  <a:srgbClr val="FF0000"/>
                </a:solidFill>
                <a:latin typeface="Lato" panose="020F0502020204030203" pitchFamily="34" charset="0"/>
                <a:ea typeface="Lato" panose="020F0502020204030203" pitchFamily="34" charset="0"/>
                <a:cs typeface="Lato" panose="020F0502020204030203" pitchFamily="34" charset="0"/>
              </a:rPr>
              <a:t>Think &amp; Share ideas</a:t>
            </a:r>
            <a:r>
              <a:rPr lang="en-US"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a:t>
            </a:r>
            <a:endParaRPr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79380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F5C4F7D-4B03-70B6-9821-C0ACF66A7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4" name="タイトル 1">
            <a:extLst>
              <a:ext uri="{FF2B5EF4-FFF2-40B4-BE49-F238E27FC236}">
                <a16:creationId xmlns:a16="http://schemas.microsoft.com/office/drawing/2014/main" id="{142D93EC-BB86-E0C2-D4B1-BF36763316DB}"/>
              </a:ext>
            </a:extLst>
          </p:cNvPr>
          <p:cNvSpPr txBox="1">
            <a:spLocks/>
          </p:cNvSpPr>
          <p:nvPr/>
        </p:nvSpPr>
        <p:spPr>
          <a:xfrm>
            <a:off x="0" y="-7633"/>
            <a:ext cx="12192000" cy="959103"/>
          </a:xfrm>
          <a:prstGeom prst="rect">
            <a:avLst/>
          </a:prstGeom>
          <a:solidFill>
            <a:schemeClr val="accent2">
              <a:lumMod val="20000"/>
              <a:lumOff val="80000"/>
            </a:schemeClr>
          </a:solidFill>
          <a:ln>
            <a:noFill/>
          </a:ln>
        </p:spPr>
        <p:txBody>
          <a:bodyPr spcFirstLastPara="1" wrap="square" lIns="91425" tIns="91425" rIns="91425" bIns="91425" anchor="ctr" anchorCtr="0">
            <a:normAutofit fontScale="900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1pPr>
            <a:lvl2pPr marR="0" lvl="1"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2pPr>
            <a:lvl3pPr marR="0" lvl="2"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3pPr>
            <a:lvl4pPr marR="0" lvl="3"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4pPr>
            <a:lvl5pPr marR="0" lvl="4"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5pPr>
            <a:lvl6pPr marR="0" lvl="5"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6pPr>
            <a:lvl7pPr marR="0" lvl="6"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7pPr>
            <a:lvl8pPr marR="0" lvl="7"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8pPr>
            <a:lvl9pPr marR="0" lvl="8" algn="ctr" rtl="0">
              <a:lnSpc>
                <a:spcPct val="100000"/>
              </a:lnSpc>
              <a:spcBef>
                <a:spcPts val="0"/>
              </a:spcBef>
              <a:spcAft>
                <a:spcPts val="0"/>
              </a:spcAft>
              <a:buClr>
                <a:schemeClr val="lt1"/>
              </a:buClr>
              <a:buSzPts val="4800"/>
              <a:buFont typeface="Lato"/>
              <a:buNone/>
              <a:defRPr sz="6400" b="0" i="0" u="none" strike="noStrike" cap="none">
                <a:solidFill>
                  <a:schemeClr val="lt1"/>
                </a:solidFill>
                <a:latin typeface="Lato"/>
                <a:ea typeface="Lato"/>
                <a:cs typeface="Lato"/>
                <a:sym typeface="Lato"/>
              </a:defRPr>
            </a:lvl9pPr>
          </a:lstStyle>
          <a:p>
            <a:r>
              <a:rPr kumimoji="1" lang="en-US" altLang="ja-JP" sz="6000" b="1" dirty="0">
                <a:solidFill>
                  <a:schemeClr val="tx1"/>
                </a:solidFill>
              </a:rPr>
              <a:t>【Main question for discussion】</a:t>
            </a:r>
            <a:endParaRPr kumimoji="1" lang="ja-JP" altLang="en-US" sz="6000" b="1" dirty="0">
              <a:solidFill>
                <a:schemeClr val="tx1"/>
              </a:solidFill>
            </a:endParaRPr>
          </a:p>
        </p:txBody>
      </p:sp>
      <p:sp>
        <p:nvSpPr>
          <p:cNvPr id="5" name="テキスト ボックス 4"/>
          <p:cNvSpPr txBox="1"/>
          <p:nvPr/>
        </p:nvSpPr>
        <p:spPr>
          <a:xfrm>
            <a:off x="1056640" y="1010723"/>
            <a:ext cx="11135360" cy="5016758"/>
          </a:xfrm>
          <a:prstGeom prst="rect">
            <a:avLst/>
          </a:prstGeom>
          <a:noFill/>
        </p:spPr>
        <p:txBody>
          <a:bodyPr wrap="square" rtlCol="0">
            <a:spAutoFit/>
          </a:bodyPr>
          <a:lstStyle/>
          <a:p>
            <a:r>
              <a:rPr kumimoji="1" lang="en-US" altLang="ja-JP" sz="8000" b="1" dirty="0">
                <a:solidFill>
                  <a:srgbClr val="FF0000"/>
                </a:solidFill>
                <a:latin typeface="Arial Black" panose="020B0A04020102020204" pitchFamily="34" charset="0"/>
              </a:rPr>
              <a:t>If </a:t>
            </a:r>
            <a:r>
              <a:rPr lang="en-US" altLang="ja-JP" sz="8000" b="1" dirty="0">
                <a:solidFill>
                  <a:srgbClr val="FF0000"/>
                </a:solidFill>
                <a:latin typeface="Arial Black" panose="020B0A04020102020204" pitchFamily="34" charset="0"/>
              </a:rPr>
              <a:t>more men take </a:t>
            </a:r>
            <a:r>
              <a:rPr kumimoji="1" lang="en-US" altLang="ja-JP" sz="8000" b="1" dirty="0">
                <a:solidFill>
                  <a:srgbClr val="FF0000"/>
                </a:solidFill>
                <a:latin typeface="Arial Black" panose="020B0A04020102020204" pitchFamily="34" charset="0"/>
              </a:rPr>
              <a:t>childcare leave, what are good things for society? </a:t>
            </a:r>
            <a:endParaRPr kumimoji="1" lang="ja-JP" altLang="en-US" sz="3200" dirty="0">
              <a:solidFill>
                <a:srgbClr val="0070C0"/>
              </a:solidFill>
              <a:latin typeface="Arial Black" panose="020B0A04020102020204" pitchFamily="34" charset="0"/>
            </a:endParaRPr>
          </a:p>
        </p:txBody>
      </p:sp>
      <p:sp>
        <p:nvSpPr>
          <p:cNvPr id="2" name="正方形/長方形 1"/>
          <p:cNvSpPr/>
          <p:nvPr/>
        </p:nvSpPr>
        <p:spPr>
          <a:xfrm>
            <a:off x="416560" y="5825846"/>
            <a:ext cx="12263120" cy="830997"/>
          </a:xfrm>
          <a:prstGeom prst="rect">
            <a:avLst/>
          </a:prstGeom>
        </p:spPr>
        <p:txBody>
          <a:bodyPr wrap="square">
            <a:spAutoFit/>
          </a:bodyPr>
          <a:lstStyle/>
          <a:p>
            <a:pPr lvl="0"/>
            <a:r>
              <a:rPr kumimoji="1" lang="en-US" altLang="ja-JP" sz="4800" b="1" dirty="0">
                <a:solidFill>
                  <a:srgbClr val="0070C0"/>
                </a:solidFill>
                <a:latin typeface="Arial Black" panose="020B0A04020102020204" pitchFamily="34" charset="0"/>
              </a:rPr>
              <a:t>(women, children, company…</a:t>
            </a:r>
            <a:r>
              <a:rPr kumimoji="1" lang="en-US" altLang="ja-JP" sz="4800" b="1" dirty="0" err="1">
                <a:solidFill>
                  <a:srgbClr val="0070C0"/>
                </a:solidFill>
                <a:latin typeface="Arial Black" panose="020B0A04020102020204" pitchFamily="34" charset="0"/>
              </a:rPr>
              <a:t>etc</a:t>
            </a:r>
            <a:r>
              <a:rPr kumimoji="1" lang="en-US" altLang="ja-JP" sz="4800" b="1" dirty="0">
                <a:solidFill>
                  <a:srgbClr val="0070C0"/>
                </a:solidFill>
                <a:latin typeface="Arial Black" panose="020B0A04020102020204" pitchFamily="34" charset="0"/>
              </a:rPr>
              <a:t>)</a:t>
            </a:r>
            <a:endParaRPr kumimoji="1" lang="ja-JP" altLang="en-US" sz="32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6714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7"/>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chemeClr val="dk2"/>
              </a:buClr>
              <a:buSzPts val="1300"/>
              <a:buFont typeface="Lato"/>
              <a:buNone/>
            </a:pPr>
            <a:fld id="{00000000-1234-1234-1234-123412341234}" type="slidenum">
              <a:rPr lang="en-US"/>
              <a:t>28</a:t>
            </a:fld>
            <a:endParaRPr/>
          </a:p>
        </p:txBody>
      </p:sp>
      <p:sp>
        <p:nvSpPr>
          <p:cNvPr id="607" name="Google Shape;607;p27"/>
          <p:cNvSpPr/>
          <p:nvPr/>
        </p:nvSpPr>
        <p:spPr>
          <a:xfrm>
            <a:off x="119239" y="38386"/>
            <a:ext cx="5862502" cy="584735"/>
          </a:xfrm>
          <a:prstGeom prst="rect">
            <a:avLst/>
          </a:prstGeom>
          <a:solidFill>
            <a:srgbClr val="FDF4D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i="0" u="none" strike="noStrike" cap="none" dirty="0">
                <a:solidFill>
                  <a:srgbClr val="000000"/>
                </a:solidFill>
                <a:latin typeface="Arial"/>
                <a:ea typeface="Arial"/>
                <a:cs typeface="Arial"/>
                <a:sym typeface="Arial"/>
              </a:rPr>
              <a:t>W</a:t>
            </a:r>
            <a:r>
              <a:rPr lang="en-US" sz="3200" dirty="0"/>
              <a:t>hat</a:t>
            </a:r>
            <a:r>
              <a:rPr lang="en-US" sz="3200" i="0" u="none" strike="noStrike" cap="none" dirty="0">
                <a:solidFill>
                  <a:srgbClr val="000000"/>
                </a:solidFill>
                <a:latin typeface="Arial"/>
                <a:ea typeface="Arial"/>
                <a:cs typeface="Arial"/>
                <a:sym typeface="Arial"/>
              </a:rPr>
              <a:t> you are going to do</a:t>
            </a:r>
            <a:endParaRPr sz="2000" i="0" u="none" strike="noStrike" cap="none" dirty="0">
              <a:solidFill>
                <a:srgbClr val="000000"/>
              </a:solidFill>
              <a:latin typeface="Arial"/>
              <a:ea typeface="Arial"/>
              <a:cs typeface="Arial"/>
              <a:sym typeface="Arial"/>
            </a:endParaRPr>
          </a:p>
        </p:txBody>
      </p:sp>
      <p:sp>
        <p:nvSpPr>
          <p:cNvPr id="9" name="テキスト ボックス 8"/>
          <p:cNvSpPr txBox="1"/>
          <p:nvPr/>
        </p:nvSpPr>
        <p:spPr>
          <a:xfrm>
            <a:off x="119239" y="785494"/>
            <a:ext cx="5123321" cy="1124586"/>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①</a:t>
            </a:r>
            <a:r>
              <a:rPr lang="en-US"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 Preparation </a:t>
            </a:r>
            <a:r>
              <a:rPr lang="ja-JP"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a:t>
            </a:r>
            <a:r>
              <a:rPr lang="en-US"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25 minutes</a:t>
            </a:r>
            <a:r>
              <a:rPr lang="ja-JP"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a:t>
            </a:r>
            <a:r>
              <a:rPr lang="ja-JP" sz="2400" b="1" u="sng" dirty="0">
                <a:effectLst/>
                <a:latin typeface="游明朝" panose="02020400000000000000" pitchFamily="18" charset="-128"/>
                <a:ea typeface="Arial Black" panose="020B0A04020102020204" pitchFamily="34" charset="0"/>
                <a:cs typeface="游明朝" panose="02020400000000000000" pitchFamily="18" charset="-128"/>
              </a:rPr>
              <a:t> </a:t>
            </a:r>
            <a:endParaRPr lang="ja-JP" sz="2400" dirty="0">
              <a:effectLst/>
              <a:latin typeface="游明朝" panose="02020400000000000000" pitchFamily="18" charset="-128"/>
              <a:ea typeface="游明朝" panose="02020400000000000000" pitchFamily="18" charset="-128"/>
              <a:cs typeface="游明朝" panose="02020400000000000000" pitchFamily="18" charset="-128"/>
            </a:endParaRPr>
          </a:p>
          <a:p>
            <a:pPr indent="66675" algn="just">
              <a:lnSpc>
                <a:spcPct val="150000"/>
              </a:lnSpc>
              <a:spcAft>
                <a:spcPts val="0"/>
              </a:spcAft>
            </a:pPr>
            <a:r>
              <a:rPr lang="ja-JP" sz="1800" b="1" dirty="0">
                <a:effectLst/>
                <a:latin typeface="Arial Black" panose="020B0A04020102020204" pitchFamily="34" charset="0"/>
                <a:ea typeface="UD デジタル 教科書体 NK-R" panose="02020400000000000000" pitchFamily="18" charset="-128"/>
                <a:cs typeface="游明朝" panose="02020400000000000000" pitchFamily="18" charset="-128"/>
              </a:rPr>
              <a:t>★</a:t>
            </a:r>
            <a:r>
              <a:rPr lang="en-US" sz="1800" b="1" dirty="0">
                <a:effectLst/>
                <a:latin typeface="Arial Black" panose="020B0A04020102020204" pitchFamily="34" charset="0"/>
                <a:ea typeface="UD デジタル 教科書体 NK-R" panose="02020400000000000000" pitchFamily="18" charset="-128"/>
                <a:cs typeface="游明朝" panose="02020400000000000000" pitchFamily="18" charset="-128"/>
              </a:rPr>
              <a:t> Pair work</a:t>
            </a:r>
            <a:endParaRPr lang="ja-JP" sz="1800" dirty="0">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10" name="右矢印 9"/>
          <p:cNvSpPr/>
          <p:nvPr/>
        </p:nvSpPr>
        <p:spPr>
          <a:xfrm rot="5400000">
            <a:off x="1383450" y="2720778"/>
            <a:ext cx="2033808" cy="667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10"/>
          <p:cNvSpPr txBox="1"/>
          <p:nvPr/>
        </p:nvSpPr>
        <p:spPr>
          <a:xfrm>
            <a:off x="253667" y="4212275"/>
            <a:ext cx="4960761" cy="1667758"/>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15000"/>
              </a:lnSpc>
              <a:spcAft>
                <a:spcPts val="0"/>
              </a:spcAft>
            </a:pPr>
            <a:r>
              <a:rPr lang="ja-JP" sz="2400" b="1" u="sng" dirty="0">
                <a:effectLst/>
                <a:latin typeface="游明朝" panose="02020400000000000000" pitchFamily="18" charset="-128"/>
                <a:ea typeface="ＭＳ ゴシック" panose="020B0609070205080204" pitchFamily="49" charset="-128"/>
                <a:cs typeface="ＭＳ ゴシック" panose="020B0609070205080204" pitchFamily="49" charset="-128"/>
              </a:rPr>
              <a:t>②</a:t>
            </a:r>
            <a:r>
              <a:rPr lang="en-US"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 Interaction </a:t>
            </a:r>
            <a:r>
              <a:rPr lang="ja-JP"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a:t>
            </a:r>
            <a:r>
              <a:rPr lang="en-US"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15 minutes</a:t>
            </a:r>
            <a:r>
              <a:rPr lang="ja-JP" sz="2400" b="1" u="sng" dirty="0">
                <a:effectLst/>
                <a:latin typeface="Arial Black" panose="020B0A04020102020204" pitchFamily="34" charset="0"/>
                <a:ea typeface="UD デジタル 教科書体 NK-R" panose="02020400000000000000" pitchFamily="18" charset="-128"/>
                <a:cs typeface="游明朝" panose="02020400000000000000" pitchFamily="18" charset="-128"/>
              </a:rPr>
              <a:t>）</a:t>
            </a:r>
            <a:endParaRPr lang="ja-JP" sz="2400" dirty="0">
              <a:effectLst/>
              <a:latin typeface="游明朝" panose="02020400000000000000" pitchFamily="18" charset="-128"/>
              <a:ea typeface="游明朝" panose="02020400000000000000" pitchFamily="18" charset="-128"/>
              <a:cs typeface="游明朝" panose="02020400000000000000" pitchFamily="18" charset="-128"/>
            </a:endParaRPr>
          </a:p>
          <a:p>
            <a:pPr indent="66675" algn="l">
              <a:lnSpc>
                <a:spcPct val="115000"/>
              </a:lnSpc>
              <a:spcAft>
                <a:spcPts val="0"/>
              </a:spcAft>
            </a:pPr>
            <a:r>
              <a:rPr lang="ja-JP" sz="2400" b="1" dirty="0">
                <a:effectLst/>
                <a:latin typeface="UD デジタル 教科書体 NK-B" panose="02020700000000000000" pitchFamily="18" charset="-128"/>
                <a:ea typeface="UD デジタル 教科書体 NK-B" panose="02020700000000000000" pitchFamily="18" charset="-128"/>
                <a:cs typeface="游明朝" panose="02020400000000000000" pitchFamily="18" charset="-128"/>
              </a:rPr>
              <a:t>★ </a:t>
            </a:r>
            <a:r>
              <a:rPr lang="en-US" sz="2400" b="1" dirty="0">
                <a:effectLst/>
                <a:latin typeface="UD デジタル 教科書体 NK-B" panose="02020700000000000000" pitchFamily="18" charset="-128"/>
                <a:ea typeface="UD デジタル 教科書体 NK-B" panose="02020700000000000000" pitchFamily="18" charset="-128"/>
                <a:cs typeface="游明朝" panose="02020400000000000000" pitchFamily="18" charset="-128"/>
              </a:rPr>
              <a:t>with other pairs </a:t>
            </a:r>
          </a:p>
          <a:p>
            <a:pPr indent="66675" algn="l">
              <a:lnSpc>
                <a:spcPct val="115000"/>
              </a:lnSpc>
              <a:spcAft>
                <a:spcPts val="0"/>
              </a:spcAft>
            </a:pPr>
            <a:r>
              <a:rPr lang="en-US" sz="2400" b="1"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   </a:t>
            </a:r>
            <a:r>
              <a:rPr lang="en-US" sz="2400" b="1" dirty="0">
                <a:effectLst/>
                <a:latin typeface="UD デジタル 教科書体 NK-B" panose="02020700000000000000" pitchFamily="18" charset="-128"/>
                <a:ea typeface="UD デジタル 教科書体 NK-B" panose="02020700000000000000" pitchFamily="18" charset="-128"/>
                <a:cs typeface="游明朝" panose="02020400000000000000" pitchFamily="18" charset="-128"/>
              </a:rPr>
              <a:t>(3 pairs together)</a:t>
            </a:r>
            <a:endParaRPr lang="ja-JP" sz="2400" dirty="0">
              <a:effectLst/>
              <a:latin typeface="UD デジタル 教科書体 NK-B" panose="02020700000000000000" pitchFamily="18" charset="-128"/>
              <a:ea typeface="UD デジタル 教科書体 NK-B" panose="02020700000000000000" pitchFamily="18" charset="-128"/>
              <a:cs typeface="游明朝" panose="02020400000000000000" pitchFamily="18" charset="-128"/>
            </a:endParaRPr>
          </a:p>
        </p:txBody>
      </p:sp>
      <p:sp>
        <p:nvSpPr>
          <p:cNvPr id="4" name="正方形/長方形 3"/>
          <p:cNvSpPr/>
          <p:nvPr/>
        </p:nvSpPr>
        <p:spPr>
          <a:xfrm>
            <a:off x="5981741" y="2945485"/>
            <a:ext cx="6921234" cy="587853"/>
          </a:xfrm>
          <a:prstGeom prst="rect">
            <a:avLst/>
          </a:prstGeom>
        </p:spPr>
        <p:txBody>
          <a:bodyPr wrap="square">
            <a:spAutoFit/>
          </a:bodyPr>
          <a:lstStyle/>
          <a:p>
            <a:pPr>
              <a:lnSpc>
                <a:spcPct val="115000"/>
              </a:lnSpc>
            </a:pPr>
            <a:r>
              <a:rPr lang="ja-JP"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 Write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only key words!                                   </a:t>
            </a:r>
            <a:endParaRPr lang="ja-JP"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endParaRPr>
          </a:p>
        </p:txBody>
      </p:sp>
      <p:sp>
        <p:nvSpPr>
          <p:cNvPr id="5" name="正方形/長方形 4"/>
          <p:cNvSpPr/>
          <p:nvPr/>
        </p:nvSpPr>
        <p:spPr>
          <a:xfrm>
            <a:off x="5364479" y="5368265"/>
            <a:ext cx="5283819" cy="954107"/>
          </a:xfrm>
          <a:prstGeom prst="rect">
            <a:avLst/>
          </a:prstGeom>
        </p:spPr>
        <p:txBody>
          <a:bodyPr wrap="none">
            <a:spAutoFit/>
          </a:bodyPr>
          <a:lstStyle/>
          <a:p>
            <a:r>
              <a:rPr lang="ja-JP" altLang="ja-JP" sz="2400" dirty="0">
                <a:latin typeface="UD デジタル 教科書体 NK-R" panose="02020400000000000000" pitchFamily="18" charset="-128"/>
                <a:ea typeface="UD デジタル 教科書体 NK-R" panose="02020400000000000000" pitchFamily="18" charset="-128"/>
                <a:cs typeface="游明朝" panose="02020400000000000000" pitchFamily="18" charset="-128"/>
              </a:rPr>
              <a:t> ・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Each pair has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4 minutes </a:t>
            </a:r>
          </a:p>
          <a:p>
            <a:r>
              <a:rPr lang="en-US" altLang="ja-JP" sz="2400" dirty="0">
                <a:latin typeface="UD デジタル 教科書体 NK-R" panose="02020400000000000000" pitchFamily="18" charset="-128"/>
                <a:ea typeface="UD デジタル 教科書体 NK-R" panose="02020400000000000000" pitchFamily="18" charset="-128"/>
              </a:rPr>
              <a:t>     (</a:t>
            </a:r>
            <a:r>
              <a:rPr lang="en-US" altLang="ja-JP" sz="2800" dirty="0">
                <a:solidFill>
                  <a:srgbClr val="0070C0"/>
                </a:solidFill>
                <a:latin typeface="Arial Black" panose="020B0A04020102020204" pitchFamily="34" charset="0"/>
                <a:ea typeface="UD デジタル 教科書体 NK-R" panose="02020400000000000000" pitchFamily="18" charset="-128"/>
                <a:cs typeface="游明朝" panose="02020400000000000000" pitchFamily="18" charset="-128"/>
              </a:rPr>
              <a:t>Presentation</a:t>
            </a:r>
            <a:r>
              <a:rPr lang="en-US" altLang="ja-JP" sz="2400"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2400" dirty="0">
                <a:latin typeface="UD デジタル 教科書体 NK-R" panose="02020400000000000000" pitchFamily="18" charset="-128"/>
                <a:ea typeface="UD デジタル 教科書体 NK-R" panose="02020400000000000000" pitchFamily="18" charset="-128"/>
              </a:rPr>
              <a:t>+ </a:t>
            </a:r>
            <a:r>
              <a:rPr lang="en-US" altLang="ja-JP" sz="2800" dirty="0">
                <a:solidFill>
                  <a:srgbClr val="0070C0"/>
                </a:solidFill>
                <a:latin typeface="Arial Black" panose="020B0A04020102020204" pitchFamily="34" charset="0"/>
                <a:ea typeface="UD デジタル 教科書体 NK-R" panose="02020400000000000000" pitchFamily="18" charset="-128"/>
                <a:cs typeface="游明朝" panose="02020400000000000000" pitchFamily="18" charset="-128"/>
              </a:rPr>
              <a:t>Q&amp;A</a:t>
            </a:r>
            <a:r>
              <a:rPr lang="en-US" altLang="ja-JP" sz="2400" dirty="0">
                <a:latin typeface="UD デジタル 教科書体 NK-R" panose="02020400000000000000" pitchFamily="18" charset="-128"/>
                <a:ea typeface="UD デジタル 教科書体 NK-R" panose="02020400000000000000" pitchFamily="18" charset="-128"/>
              </a:rPr>
              <a:t>)</a:t>
            </a:r>
          </a:p>
        </p:txBody>
      </p:sp>
      <p:sp>
        <p:nvSpPr>
          <p:cNvPr id="12" name="正方形/長方形 11"/>
          <p:cNvSpPr/>
          <p:nvPr/>
        </p:nvSpPr>
        <p:spPr>
          <a:xfrm>
            <a:off x="5415278" y="661872"/>
            <a:ext cx="4786888" cy="523220"/>
          </a:xfrm>
          <a:prstGeom prst="rect">
            <a:avLst/>
          </a:prstGeom>
        </p:spPr>
        <p:txBody>
          <a:bodyPr wrap="none">
            <a:spAutoFit/>
          </a:bodyPr>
          <a:lstStyle/>
          <a:p>
            <a:r>
              <a:rPr lang="ja-JP" altLang="ja-JP" sz="2800" b="1" dirty="0">
                <a:latin typeface="Arial Black" panose="020B0A04020102020204" pitchFamily="34" charset="0"/>
                <a:ea typeface="UD デジタル 教科書体 NK-R" panose="02020400000000000000" pitchFamily="18" charset="-128"/>
                <a:cs typeface="游明朝" panose="020204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Make</a:t>
            </a:r>
            <a:r>
              <a:rPr lang="en-US" altLang="ja-JP" sz="2800" dirty="0">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b="1" dirty="0">
                <a:solidFill>
                  <a:srgbClr val="FF0000"/>
                </a:solidFill>
                <a:latin typeface="Arial Black" panose="020B0A04020102020204" pitchFamily="34" charset="0"/>
                <a:ea typeface="BIZ UDPゴシック" panose="020B0400000000000000" pitchFamily="50" charset="-128"/>
                <a:cs typeface="游明朝" panose="02020400000000000000" pitchFamily="18" charset="-128"/>
              </a:rPr>
              <a:t>at least 2 ideas</a:t>
            </a:r>
            <a:r>
              <a:rPr lang="en-US" altLang="ja-JP" sz="2800" dirty="0">
                <a:solidFill>
                  <a:srgbClr val="FF0000"/>
                </a:solidFill>
                <a:latin typeface="UD デジタル 教科書体 NK-R" panose="02020400000000000000" pitchFamily="18" charset="-128"/>
                <a:ea typeface="游明朝" panose="02020400000000000000" pitchFamily="18" charset="-128"/>
                <a:cs typeface="游明朝" panose="02020400000000000000" pitchFamily="18" charset="-128"/>
              </a:rPr>
              <a:t> </a:t>
            </a:r>
            <a:endParaRPr lang="ja-JP" altLang="en-US" dirty="0"/>
          </a:p>
        </p:txBody>
      </p:sp>
      <p:sp>
        <p:nvSpPr>
          <p:cNvPr id="14" name="正方形/長方形 13"/>
          <p:cNvSpPr/>
          <p:nvPr/>
        </p:nvSpPr>
        <p:spPr>
          <a:xfrm>
            <a:off x="5415278" y="1223843"/>
            <a:ext cx="7934960" cy="587853"/>
          </a:xfrm>
          <a:prstGeom prst="rect">
            <a:avLst/>
          </a:prstGeom>
        </p:spPr>
        <p:txBody>
          <a:bodyPr wrap="square">
            <a:spAutoFit/>
          </a:bodyPr>
          <a:lstStyle/>
          <a:p>
            <a:pPr lvl="0">
              <a:lnSpc>
                <a:spcPct val="115000"/>
              </a:lnSpc>
            </a:pPr>
            <a:r>
              <a:rPr lang="ja-JP" altLang="ja-JP" sz="2800" dirty="0">
                <a:latin typeface="游明朝" panose="02020400000000000000" pitchFamily="18" charset="-128"/>
                <a:ea typeface="UD デジタル 教科書体 NK-R" panose="02020400000000000000" pitchFamily="18" charset="-128"/>
                <a:cs typeface="游明朝" panose="020204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You</a:t>
            </a:r>
            <a:r>
              <a:rPr lang="en-US" altLang="ja-JP" sz="2800" dirty="0">
                <a:latin typeface="游明朝" panose="02020400000000000000" pitchFamily="18" charset="-128"/>
                <a:ea typeface="UD デジタル 教科書体 NK-R"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can</a:t>
            </a:r>
            <a:r>
              <a:rPr lang="en-US" altLang="ja-JP" sz="2800" dirty="0">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use</a:t>
            </a:r>
            <a:r>
              <a:rPr lang="en-US" altLang="ja-JP" sz="2800" dirty="0">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the data</a:t>
            </a:r>
            <a:r>
              <a:rPr lang="en-US" altLang="ja-JP" sz="2800" dirty="0">
                <a:solidFill>
                  <a:srgbClr val="FF0000"/>
                </a:solidFill>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&amp;</a:t>
            </a:r>
            <a:r>
              <a:rPr lang="en-US" altLang="ja-JP" sz="2800" dirty="0">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Internet</a:t>
            </a:r>
            <a:endParaRPr lang="ja-JP" altLang="ja-JP" sz="2800" dirty="0">
              <a:solidFill>
                <a:srgbClr val="FF0000"/>
              </a:solidFill>
              <a:latin typeface="游明朝" panose="02020400000000000000" pitchFamily="18" charset="-128"/>
              <a:ea typeface="游明朝" panose="02020400000000000000" pitchFamily="18" charset="-128"/>
              <a:cs typeface="游明朝" panose="02020400000000000000" pitchFamily="18" charset="-128"/>
            </a:endParaRPr>
          </a:p>
        </p:txBody>
      </p:sp>
      <p:sp>
        <p:nvSpPr>
          <p:cNvPr id="16" name="正方形/長方形 15"/>
          <p:cNvSpPr/>
          <p:nvPr/>
        </p:nvSpPr>
        <p:spPr>
          <a:xfrm>
            <a:off x="5364479" y="1817528"/>
            <a:ext cx="6687554" cy="1083374"/>
          </a:xfrm>
          <a:prstGeom prst="rect">
            <a:avLst/>
          </a:prstGeom>
        </p:spPr>
        <p:txBody>
          <a:bodyPr wrap="square">
            <a:spAutoFit/>
          </a:bodyPr>
          <a:lstStyle/>
          <a:p>
            <a:pPr lvl="0" indent="66675">
              <a:lnSpc>
                <a:spcPct val="115000"/>
              </a:lnSpc>
            </a:pPr>
            <a:r>
              <a:rPr lang="ja-JP" altLang="ja-JP" sz="2800" dirty="0">
                <a:latin typeface="Arial Black" panose="020B0A04020102020204" pitchFamily="34" charset="0"/>
                <a:ea typeface="UD デジタル 教科書体 NK-R"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Summarize</a:t>
            </a:r>
            <a:r>
              <a:rPr lang="en-US" altLang="ja-JP" sz="2800" dirty="0">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your ideas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on</a:t>
            </a:r>
            <a:r>
              <a:rPr lang="en-US" altLang="ja-JP" sz="2800" dirty="0">
                <a:solidFill>
                  <a:srgbClr val="FF0000"/>
                </a:solidFill>
                <a:latin typeface="UD デジタル 教科書体 NK-R" panose="02020400000000000000" pitchFamily="18" charset="-128"/>
                <a:ea typeface="游明朝"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paper </a:t>
            </a:r>
          </a:p>
          <a:p>
            <a:pPr lvl="0" indent="66675">
              <a:lnSpc>
                <a:spcPct val="115000"/>
              </a:lnSpc>
            </a:pP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   (A3 size)</a:t>
            </a:r>
          </a:p>
        </p:txBody>
      </p:sp>
      <p:sp>
        <p:nvSpPr>
          <p:cNvPr id="18" name="正方形/長方形 17"/>
          <p:cNvSpPr/>
          <p:nvPr/>
        </p:nvSpPr>
        <p:spPr>
          <a:xfrm>
            <a:off x="5364479" y="4212275"/>
            <a:ext cx="7777655" cy="954107"/>
          </a:xfrm>
          <a:prstGeom prst="rect">
            <a:avLst/>
          </a:prstGeom>
        </p:spPr>
        <p:txBody>
          <a:bodyPr wrap="square">
            <a:spAutoFit/>
          </a:bodyPr>
          <a:lstStyle/>
          <a:p>
            <a:pPr lvl="0"/>
            <a:r>
              <a:rPr lang="ja-JP" altLang="ja-JP" sz="2400" dirty="0">
                <a:latin typeface="UD デジタル 教科書体 NK-R" panose="02020400000000000000" pitchFamily="18" charset="-128"/>
                <a:ea typeface="UD デジタル 教科書体 NK-R"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rPr>
              <a:t>S</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how A3</a:t>
            </a:r>
            <a:r>
              <a:rPr lang="ja-JP"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paper </a:t>
            </a:r>
            <a:r>
              <a:rPr lang="en-US" altLang="ja-JP" sz="2800" dirty="0">
                <a:latin typeface="UD デジタル 教科書体 NK-B" panose="02020700000000000000" pitchFamily="18" charset="-128"/>
                <a:ea typeface="UD デジタル 教科書体 NK-B" panose="02020700000000000000" pitchFamily="18" charset="-128"/>
                <a:cs typeface="游明朝" panose="02020400000000000000" pitchFamily="18" charset="-128"/>
              </a:rPr>
              <a:t>to the audience</a:t>
            </a:r>
          </a:p>
          <a:p>
            <a:pPr lvl="0"/>
            <a:r>
              <a:rPr lang="en-US" altLang="ja-JP" sz="2400" dirty="0">
                <a:latin typeface="UD デジタル 教科書体 NK-R" panose="02020400000000000000" pitchFamily="18" charset="-128"/>
                <a:ea typeface="UD デジタル 教科書体 NK-R" panose="02020400000000000000" pitchFamily="18" charset="-128"/>
                <a:cs typeface="游明朝" panose="02020400000000000000" pitchFamily="18" charset="-128"/>
              </a:rPr>
              <a:t>    </a:t>
            </a:r>
            <a:r>
              <a:rPr lang="en-US" altLang="ja-JP"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rPr>
              <a:t>&amp; speak</a:t>
            </a:r>
            <a:endParaRPr lang="ja-JP" altLang="en-US" sz="2800" dirty="0">
              <a:solidFill>
                <a:srgbClr val="FF0000"/>
              </a:solidFill>
              <a:latin typeface="Arial Black" panose="020B0A04020102020204" pitchFamily="34" charset="0"/>
              <a:ea typeface="UD デジタル 教科書体 NK-R" panose="02020400000000000000" pitchFamily="18" charset="-128"/>
              <a:cs typeface="游明朝" panose="02020400000000000000" pitchFamily="18" charset="-128"/>
            </a:endParaRPr>
          </a:p>
        </p:txBody>
      </p:sp>
    </p:spTree>
    <p:extLst>
      <p:ext uri="{BB962C8B-B14F-4D97-AF65-F5344CB8AC3E}">
        <p14:creationId xmlns:p14="http://schemas.microsoft.com/office/powerpoint/2010/main" val="221339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p:bldP spid="5" grpId="0"/>
      <p:bldP spid="12" grpId="0"/>
      <p:bldP spid="14" grpId="0"/>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0"/>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chemeClr val="dk2"/>
              </a:buClr>
              <a:buSzPts val="1300"/>
              <a:buFont typeface="Lato"/>
              <a:buNone/>
            </a:pPr>
            <a:fld id="{00000000-1234-1234-1234-123412341234}" type="slidenum">
              <a:rPr lang="en-US"/>
              <a:t>29</a:t>
            </a:fld>
            <a:endParaRPr/>
          </a:p>
        </p:txBody>
      </p:sp>
      <p:sp>
        <p:nvSpPr>
          <p:cNvPr id="616" name="Google Shape;616;p70"/>
          <p:cNvSpPr/>
          <p:nvPr/>
        </p:nvSpPr>
        <p:spPr>
          <a:xfrm>
            <a:off x="0" y="17704"/>
            <a:ext cx="3435556" cy="646331"/>
          </a:xfrm>
          <a:prstGeom prst="rect">
            <a:avLst/>
          </a:prstGeom>
          <a:solidFill>
            <a:srgbClr val="FDF4D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What to speak</a:t>
            </a:r>
            <a:endParaRPr sz="2400" b="0" i="0" u="none" strike="noStrike" cap="none" dirty="0">
              <a:solidFill>
                <a:srgbClr val="000000"/>
              </a:solidFill>
              <a:latin typeface="Arial"/>
              <a:ea typeface="Arial"/>
              <a:cs typeface="Arial"/>
              <a:sym typeface="Arial"/>
            </a:endParaRPr>
          </a:p>
        </p:txBody>
      </p:sp>
      <p:sp>
        <p:nvSpPr>
          <p:cNvPr id="617" name="Google Shape;617;p70"/>
          <p:cNvSpPr/>
          <p:nvPr/>
        </p:nvSpPr>
        <p:spPr>
          <a:xfrm>
            <a:off x="153536" y="937995"/>
            <a:ext cx="11785599" cy="738623"/>
          </a:xfrm>
          <a:prstGeom prst="rect">
            <a:avLst/>
          </a:prstGeom>
          <a:noFill/>
          <a:ln w="762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200" b="0" i="0" u="none" strike="noStrike" cap="none" dirty="0">
                <a:solidFill>
                  <a:srgbClr val="000000"/>
                </a:solidFill>
                <a:latin typeface="Arial Black"/>
                <a:ea typeface="Arial Black"/>
                <a:cs typeface="Arial Black"/>
                <a:sym typeface="Arial Black"/>
              </a:rPr>
              <a:t> </a:t>
            </a:r>
            <a:r>
              <a:rPr lang="en-US" sz="4200" b="0" i="0" u="none" strike="noStrike" cap="none" dirty="0">
                <a:solidFill>
                  <a:srgbClr val="FF0000"/>
                </a:solidFill>
                <a:latin typeface="Arial Black"/>
                <a:ea typeface="Arial Black"/>
                <a:cs typeface="Arial Black"/>
                <a:sym typeface="Arial Black"/>
              </a:rPr>
              <a:t>Your idea </a:t>
            </a:r>
            <a:r>
              <a:rPr lang="en-US" sz="4200" b="0" i="0" u="none" strike="noStrike" cap="none" dirty="0">
                <a:solidFill>
                  <a:srgbClr val="000000"/>
                </a:solidFill>
                <a:latin typeface="Arial Black"/>
                <a:ea typeface="Arial Black"/>
                <a:cs typeface="Arial Black"/>
                <a:sym typeface="Arial Black"/>
              </a:rPr>
              <a:t>+ </a:t>
            </a:r>
            <a:r>
              <a:rPr lang="en-US" sz="4200" b="0" i="0" u="none" strike="noStrike" cap="none" dirty="0">
                <a:solidFill>
                  <a:srgbClr val="0070C0"/>
                </a:solidFill>
                <a:latin typeface="Arial Black"/>
                <a:ea typeface="Arial Black"/>
                <a:cs typeface="Arial Black"/>
                <a:sym typeface="Arial Black"/>
              </a:rPr>
              <a:t>Reason</a:t>
            </a:r>
            <a:r>
              <a:rPr lang="en-US" sz="4200" b="0" i="0" u="none" strike="noStrike" cap="none" dirty="0">
                <a:solidFill>
                  <a:srgbClr val="000000"/>
                </a:solidFill>
                <a:latin typeface="Arial Black"/>
                <a:ea typeface="Arial Black"/>
                <a:cs typeface="Arial Black"/>
                <a:sym typeface="Arial Black"/>
              </a:rPr>
              <a:t> / </a:t>
            </a:r>
            <a:r>
              <a:rPr lang="en-US" sz="4200" b="0" i="0" u="none" strike="noStrike" cap="none" dirty="0">
                <a:solidFill>
                  <a:srgbClr val="0070C0"/>
                </a:solidFill>
                <a:latin typeface="Arial Black"/>
                <a:ea typeface="Arial Black"/>
                <a:cs typeface="Arial Black"/>
                <a:sym typeface="Arial Black"/>
              </a:rPr>
              <a:t>the result of that</a:t>
            </a:r>
            <a:endParaRPr sz="4200" b="0" i="0" u="none" strike="noStrike" cap="none" dirty="0">
              <a:solidFill>
                <a:srgbClr val="0070C0"/>
              </a:solidFill>
              <a:latin typeface="Arial Black"/>
              <a:ea typeface="Arial Black"/>
              <a:cs typeface="Arial Black"/>
              <a:sym typeface="Arial Black"/>
            </a:endParaRPr>
          </a:p>
        </p:txBody>
      </p:sp>
      <p:sp>
        <p:nvSpPr>
          <p:cNvPr id="618" name="Google Shape;618;p70"/>
          <p:cNvSpPr/>
          <p:nvPr/>
        </p:nvSpPr>
        <p:spPr>
          <a:xfrm>
            <a:off x="153536" y="2009875"/>
            <a:ext cx="993500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e.g.) </a:t>
            </a:r>
            <a:endParaRPr sz="3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　If more men take parental leave, </a:t>
            </a:r>
            <a:endParaRPr sz="3600" b="0" i="0" u="none" strike="noStrike" cap="none" dirty="0">
              <a:solidFill>
                <a:srgbClr val="000000"/>
              </a:solidFill>
              <a:latin typeface="Arial"/>
              <a:ea typeface="Arial"/>
              <a:cs typeface="Arial"/>
              <a:sym typeface="Arial"/>
            </a:endParaRPr>
          </a:p>
        </p:txBody>
      </p:sp>
      <p:sp>
        <p:nvSpPr>
          <p:cNvPr id="619" name="Google Shape;619;p70"/>
          <p:cNvSpPr/>
          <p:nvPr/>
        </p:nvSpPr>
        <p:spPr>
          <a:xfrm>
            <a:off x="1121707" y="3241596"/>
            <a:ext cx="96103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    ①　that is good for </a:t>
            </a:r>
            <a:r>
              <a:rPr lang="en-US" sz="3600" b="1" i="0" u="sng" strike="noStrike" cap="none" dirty="0">
                <a:solidFill>
                  <a:srgbClr val="000000"/>
                </a:solidFill>
                <a:latin typeface="Arial"/>
                <a:ea typeface="Arial"/>
                <a:cs typeface="Arial"/>
                <a:sym typeface="Arial"/>
              </a:rPr>
              <a:t>children</a:t>
            </a:r>
            <a:r>
              <a:rPr lang="en-US" sz="3600" b="1" i="0" u="none" strike="noStrike" cap="none" dirty="0">
                <a:solidFill>
                  <a:srgbClr val="000000"/>
                </a:solidFill>
                <a:latin typeface="Arial"/>
                <a:ea typeface="Arial"/>
                <a:cs typeface="Arial"/>
                <a:sym typeface="Arial"/>
              </a:rPr>
              <a:t>  </a:t>
            </a:r>
            <a:r>
              <a:rPr lang="en-US" sz="3600" b="0" i="0" u="none" strike="noStrike" cap="none" dirty="0">
                <a:solidFill>
                  <a:srgbClr val="FF0000"/>
                </a:solidFill>
                <a:latin typeface="Arial"/>
                <a:ea typeface="Arial"/>
                <a:cs typeface="Arial"/>
                <a:sym typeface="Arial"/>
              </a:rPr>
              <a:t>because</a:t>
            </a:r>
            <a:r>
              <a:rPr lang="en-US" sz="3600" b="0" i="0" u="none" strike="noStrike" cap="none" dirty="0">
                <a:solidFill>
                  <a:srgbClr val="000000"/>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p:txBody>
      </p:sp>
      <p:sp>
        <p:nvSpPr>
          <p:cNvPr id="620" name="Google Shape;620;p70"/>
          <p:cNvSpPr/>
          <p:nvPr/>
        </p:nvSpPr>
        <p:spPr>
          <a:xfrm>
            <a:off x="989404" y="5595014"/>
            <a:ext cx="1083248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 </a:t>
            </a:r>
            <a:r>
              <a:rPr lang="en-US" sz="3600" b="1" i="0" u="none" strike="noStrike" cap="none" dirty="0">
                <a:solidFill>
                  <a:srgbClr val="000000"/>
                </a:solidFill>
                <a:highlight>
                  <a:srgbClr val="FFFF00"/>
                </a:highlight>
                <a:latin typeface="Arial"/>
                <a:ea typeface="Arial"/>
                <a:cs typeface="Arial"/>
                <a:sym typeface="Arial"/>
              </a:rPr>
              <a:t>or</a:t>
            </a:r>
            <a:r>
              <a:rPr lang="en-US" sz="3600" b="0" i="0" u="none" strike="noStrike" cap="none" dirty="0">
                <a:solidFill>
                  <a:srgbClr val="000000"/>
                </a:solidFill>
                <a:latin typeface="Arial"/>
                <a:ea typeface="Arial"/>
                <a:cs typeface="Arial"/>
                <a:sym typeface="Arial"/>
              </a:rPr>
              <a:t> ③    </a:t>
            </a:r>
            <a:r>
              <a:rPr lang="en-US" sz="3600" b="1" i="0" u="sng" strike="noStrike" cap="none" dirty="0">
                <a:solidFill>
                  <a:srgbClr val="000000"/>
                </a:solidFill>
                <a:latin typeface="Arial"/>
                <a:ea typeface="Arial"/>
                <a:cs typeface="Arial"/>
                <a:sym typeface="Arial"/>
              </a:rPr>
              <a:t>children</a:t>
            </a:r>
            <a:r>
              <a:rPr lang="en-US" sz="3600" b="0" i="0" u="none" strike="noStrike" cap="none" dirty="0">
                <a:solidFill>
                  <a:srgbClr val="000000"/>
                </a:solidFill>
                <a:latin typeface="Arial"/>
                <a:ea typeface="Arial"/>
                <a:cs typeface="Arial"/>
                <a:sym typeface="Arial"/>
              </a:rPr>
              <a:t> can ～.    </a:t>
            </a:r>
            <a:r>
              <a:rPr lang="en-US" sz="3600" b="0" i="0" u="none" strike="noStrike" cap="none" dirty="0" err="1">
                <a:solidFill>
                  <a:srgbClr val="FF0000"/>
                </a:solidFill>
                <a:latin typeface="Arial"/>
                <a:ea typeface="Arial"/>
                <a:cs typeface="Arial"/>
                <a:sym typeface="Arial"/>
              </a:rPr>
              <a:t>Then（そうすれば</a:t>
            </a:r>
            <a:r>
              <a:rPr lang="en-US" sz="3600" b="0" i="0" u="none" strike="noStrike" cap="none" dirty="0">
                <a:solidFill>
                  <a:srgbClr val="FF0000"/>
                </a:solidFill>
                <a:latin typeface="Arial"/>
                <a:ea typeface="Arial"/>
                <a:cs typeface="Arial"/>
                <a:sym typeface="Arial"/>
              </a:rPr>
              <a:t>）</a:t>
            </a:r>
            <a:r>
              <a:rPr lang="en-US" sz="3600" b="0" i="0" u="none" strike="noStrike" cap="none" dirty="0">
                <a:solidFill>
                  <a:srgbClr val="000000"/>
                </a:solidFill>
                <a:latin typeface="Arial"/>
                <a:ea typeface="Arial"/>
                <a:cs typeface="Arial"/>
                <a:sym typeface="Arial"/>
              </a:rPr>
              <a:t>～</a:t>
            </a:r>
            <a:endParaRPr sz="3600" b="0" i="0" u="none" strike="noStrike" cap="none" dirty="0">
              <a:solidFill>
                <a:srgbClr val="000000"/>
              </a:solidFill>
              <a:latin typeface="Arial"/>
              <a:ea typeface="Arial"/>
              <a:cs typeface="Arial"/>
              <a:sym typeface="Arial"/>
            </a:endParaRPr>
          </a:p>
        </p:txBody>
      </p:sp>
      <p:sp>
        <p:nvSpPr>
          <p:cNvPr id="621" name="Google Shape;621;p70"/>
          <p:cNvSpPr/>
          <p:nvPr/>
        </p:nvSpPr>
        <p:spPr>
          <a:xfrm>
            <a:off x="1121707" y="3961438"/>
            <a:ext cx="1019862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a:highlight>
                  <a:srgbClr val="FFFF00"/>
                </a:highlight>
              </a:rPr>
              <a:t>o</a:t>
            </a:r>
            <a:r>
              <a:rPr lang="en-US" sz="3600" b="1" i="0" u="none" strike="noStrike" cap="none" dirty="0">
                <a:solidFill>
                  <a:srgbClr val="000000"/>
                </a:solidFill>
                <a:highlight>
                  <a:srgbClr val="FFFF00"/>
                </a:highlight>
                <a:sym typeface="Arial"/>
              </a:rPr>
              <a:t>r</a:t>
            </a:r>
            <a:r>
              <a:rPr lang="en-US" sz="3600" b="0" i="0" u="none" strike="noStrike" cap="none" dirty="0">
                <a:solidFill>
                  <a:srgbClr val="000000"/>
                </a:solidFill>
                <a:latin typeface="Arial"/>
                <a:ea typeface="Arial"/>
                <a:cs typeface="Arial"/>
                <a:sym typeface="Arial"/>
              </a:rPr>
              <a:t> ②    that is good for </a:t>
            </a:r>
            <a:r>
              <a:rPr lang="en-US" sz="3600" b="1" i="0" u="sng" strike="noStrike" cap="none" dirty="0">
                <a:solidFill>
                  <a:srgbClr val="000000"/>
                </a:solidFill>
                <a:latin typeface="Arial"/>
                <a:ea typeface="Arial"/>
                <a:cs typeface="Arial"/>
                <a:sym typeface="Arial"/>
              </a:rPr>
              <a:t>children</a:t>
            </a:r>
            <a:r>
              <a:rPr lang="en-US" sz="3600" b="0" i="0" u="none" strike="noStrike" cap="none" dirty="0">
                <a:solidFill>
                  <a:srgbClr val="000000"/>
                </a:solidFill>
                <a:latin typeface="Arial"/>
                <a:ea typeface="Arial"/>
                <a:cs typeface="Arial"/>
                <a:sym typeface="Arial"/>
              </a:rPr>
              <a:t>　in two ways.  </a:t>
            </a:r>
            <a:endParaRPr dirty="0"/>
          </a:p>
          <a:p>
            <a:pPr marL="0" marR="0" lvl="0" indent="0" algn="l" rtl="0">
              <a:lnSpc>
                <a:spcPct val="150000"/>
              </a:lnSpc>
              <a:spcBef>
                <a:spcPts val="0"/>
              </a:spcBef>
              <a:spcAft>
                <a:spcPts val="0"/>
              </a:spcAft>
              <a:buNone/>
            </a:pPr>
            <a:r>
              <a:rPr lang="en-US" sz="3600" b="0" i="0" u="none" strike="noStrike" cap="none" dirty="0">
                <a:solidFill>
                  <a:srgbClr val="000000"/>
                </a:solidFill>
                <a:latin typeface="Arial"/>
                <a:ea typeface="Arial"/>
                <a:cs typeface="Arial"/>
                <a:sym typeface="Arial"/>
              </a:rPr>
              <a:t>            </a:t>
            </a:r>
            <a:r>
              <a:rPr lang="en-US" sz="3600" b="0" i="0" u="none" strike="noStrike" cap="none" dirty="0">
                <a:solidFill>
                  <a:srgbClr val="FF0000"/>
                </a:solidFill>
                <a:latin typeface="Arial"/>
                <a:ea typeface="Arial"/>
                <a:cs typeface="Arial"/>
                <a:sym typeface="Arial"/>
              </a:rPr>
              <a:t>First</a:t>
            </a:r>
            <a:r>
              <a:rPr lang="en-US" sz="3600" b="0" i="0" u="none" strike="noStrike" cap="none" dirty="0">
                <a:solidFill>
                  <a:srgbClr val="000000"/>
                </a:solidFill>
                <a:latin typeface="Arial"/>
                <a:ea typeface="Arial"/>
                <a:cs typeface="Arial"/>
                <a:sym typeface="Arial"/>
              </a:rPr>
              <a:t>, ～.      </a:t>
            </a:r>
            <a:r>
              <a:rPr lang="en-US" sz="3600" b="0" i="0" u="none" strike="noStrike" cap="none" dirty="0">
                <a:solidFill>
                  <a:srgbClr val="FF0000"/>
                </a:solidFill>
                <a:latin typeface="Arial"/>
                <a:ea typeface="Arial"/>
                <a:cs typeface="Arial"/>
                <a:sym typeface="Arial"/>
              </a:rPr>
              <a:t>Second</a:t>
            </a:r>
            <a:r>
              <a:rPr lang="en-US" sz="3600" b="0" i="0" u="none" strike="noStrike" cap="none" dirty="0">
                <a:solidFill>
                  <a:srgbClr val="000000"/>
                </a:solidFill>
                <a:latin typeface="Arial"/>
                <a:ea typeface="Arial"/>
                <a:cs typeface="Arial"/>
                <a:sym typeface="Arial"/>
              </a:rPr>
              <a:t>, ～.</a:t>
            </a:r>
            <a:endParaRPr dirty="0"/>
          </a:p>
        </p:txBody>
      </p:sp>
      <p:sp>
        <p:nvSpPr>
          <p:cNvPr id="622" name="Google Shape;622;p70"/>
          <p:cNvSpPr/>
          <p:nvPr/>
        </p:nvSpPr>
        <p:spPr>
          <a:xfrm>
            <a:off x="5677469" y="3241596"/>
            <a:ext cx="2014879" cy="640080"/>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3" name="Google Shape;623;p70"/>
          <p:cNvSpPr/>
          <p:nvPr/>
        </p:nvSpPr>
        <p:spPr>
          <a:xfrm>
            <a:off x="5824267" y="4132564"/>
            <a:ext cx="2051047" cy="640080"/>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4" name="Google Shape;624;p70"/>
          <p:cNvSpPr/>
          <p:nvPr/>
        </p:nvSpPr>
        <p:spPr>
          <a:xfrm>
            <a:off x="2541512" y="5603143"/>
            <a:ext cx="2092222" cy="640080"/>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547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8" grpId="0"/>
      <p:bldP spid="619" grpId="0"/>
      <p:bldP spid="620" grpId="0"/>
      <p:bldP spid="6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737E14BB-A665-A0C5-C426-5B73A6746E7F}"/>
            </a:ext>
          </a:extLst>
        </p:cNvPr>
        <p:cNvGrpSpPr/>
        <p:nvPr/>
      </p:nvGrpSpPr>
      <p:grpSpPr>
        <a:xfrm>
          <a:off x="0" y="0"/>
          <a:ext cx="0" cy="0"/>
          <a:chOff x="0" y="0"/>
          <a:chExt cx="0" cy="0"/>
        </a:xfrm>
      </p:grpSpPr>
      <p:sp>
        <p:nvSpPr>
          <p:cNvPr id="76" name="Google Shape;76;p2">
            <a:extLst>
              <a:ext uri="{FF2B5EF4-FFF2-40B4-BE49-F238E27FC236}">
                <a16:creationId xmlns:a16="http://schemas.microsoft.com/office/drawing/2014/main" id="{99E1176D-E0F3-9156-76B3-F3D897534DAF}"/>
              </a:ext>
            </a:extLst>
          </p:cNvPr>
          <p:cNvSpPr txBox="1">
            <a:spLocks noGrp="1"/>
          </p:cNvSpPr>
          <p:nvPr>
            <p:ph type="body" idx="1"/>
          </p:nvPr>
        </p:nvSpPr>
        <p:spPr>
          <a:xfrm>
            <a:off x="-754321" y="529911"/>
            <a:ext cx="5969902" cy="248958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946"/>
              <a:buNone/>
            </a:pPr>
            <a:endParaRPr sz="4800" b="1" dirty="0">
              <a:solidFill>
                <a:schemeClr val="accent1"/>
              </a:solidFill>
            </a:endParaRPr>
          </a:p>
          <a:p>
            <a:pPr marL="0" lvl="0" indent="0" algn="l" rtl="0">
              <a:lnSpc>
                <a:spcPct val="115000"/>
              </a:lnSpc>
              <a:spcBef>
                <a:spcPts val="0"/>
              </a:spcBef>
              <a:spcAft>
                <a:spcPts val="0"/>
              </a:spcAft>
              <a:buSzPts val="1946"/>
              <a:buNone/>
            </a:pPr>
            <a:r>
              <a:rPr lang="ja-JP" altLang="en-US" sz="4800" b="1" dirty="0">
                <a:solidFill>
                  <a:schemeClr val="accent1"/>
                </a:solidFill>
              </a:rPr>
              <a:t>　</a:t>
            </a:r>
            <a:r>
              <a:rPr lang="en-US" sz="4800" b="1" dirty="0">
                <a:solidFill>
                  <a:schemeClr val="accent1"/>
                </a:solidFill>
              </a:rPr>
              <a:t> </a:t>
            </a:r>
            <a:r>
              <a:rPr lang="ja-JP" altLang="en-US" sz="4800" b="1" dirty="0">
                <a:solidFill>
                  <a:schemeClr val="accent1"/>
                </a:solidFill>
              </a:rPr>
              <a:t>＊</a:t>
            </a:r>
            <a:r>
              <a:rPr lang="en-US" altLang="ja-JP" sz="4800" b="1" dirty="0">
                <a:solidFill>
                  <a:schemeClr val="accent1"/>
                </a:solidFill>
              </a:rPr>
              <a:t>1st program</a:t>
            </a:r>
            <a:r>
              <a:rPr lang="ja-JP" altLang="en-US" sz="4800" b="1" dirty="0">
                <a:solidFill>
                  <a:schemeClr val="accent1"/>
                </a:solidFill>
              </a:rPr>
              <a:t>➡</a:t>
            </a:r>
            <a:r>
              <a:rPr lang="en-US" sz="4800" b="1" dirty="0">
                <a:solidFill>
                  <a:schemeClr val="accent1"/>
                </a:solidFill>
              </a:rPr>
              <a:t> </a:t>
            </a:r>
          </a:p>
          <a:p>
            <a:pPr marL="0" lvl="0" indent="0" algn="l" rtl="0">
              <a:lnSpc>
                <a:spcPct val="115000"/>
              </a:lnSpc>
              <a:spcBef>
                <a:spcPts val="0"/>
              </a:spcBef>
              <a:spcAft>
                <a:spcPts val="0"/>
              </a:spcAft>
              <a:buSzPts val="1946"/>
              <a:buNone/>
            </a:pPr>
            <a:r>
              <a:rPr lang="en-US" sz="4800" b="1" dirty="0">
                <a:solidFill>
                  <a:schemeClr val="accent1"/>
                </a:solidFill>
              </a:rPr>
              <a:t>     </a:t>
            </a:r>
            <a:r>
              <a:rPr lang="ja-JP" altLang="en-US" sz="4800" b="1" dirty="0">
                <a:solidFill>
                  <a:schemeClr val="accent1"/>
                </a:solidFill>
              </a:rPr>
              <a:t>＊</a:t>
            </a:r>
            <a:r>
              <a:rPr lang="en-US" altLang="ja-JP" sz="4800" b="1" dirty="0">
                <a:solidFill>
                  <a:schemeClr val="accent1"/>
                </a:solidFill>
              </a:rPr>
              <a:t>2</a:t>
            </a:r>
            <a:r>
              <a:rPr lang="en-US" altLang="ja-JP" sz="4800" b="1" baseline="30000" dirty="0">
                <a:solidFill>
                  <a:schemeClr val="accent1"/>
                </a:solidFill>
              </a:rPr>
              <a:t>nd</a:t>
            </a:r>
            <a:r>
              <a:rPr lang="en-US" altLang="ja-JP" sz="4800" b="1" dirty="0">
                <a:solidFill>
                  <a:schemeClr val="accent1"/>
                </a:solidFill>
              </a:rPr>
              <a:t> program</a:t>
            </a:r>
            <a:r>
              <a:rPr lang="ja-JP" altLang="en-US" sz="4800" b="1" dirty="0">
                <a:solidFill>
                  <a:schemeClr val="accent1"/>
                </a:solidFill>
              </a:rPr>
              <a:t>➡</a:t>
            </a:r>
            <a:r>
              <a:rPr lang="en-US" altLang="ja-JP" sz="4800" b="1" dirty="0">
                <a:solidFill>
                  <a:schemeClr val="accent1"/>
                </a:solidFill>
              </a:rPr>
              <a:t>       </a:t>
            </a:r>
            <a:endParaRPr sz="2800" b="1" dirty="0">
              <a:solidFill>
                <a:schemeClr val="accent1"/>
              </a:solidFill>
            </a:endParaRPr>
          </a:p>
        </p:txBody>
      </p:sp>
      <p:sp>
        <p:nvSpPr>
          <p:cNvPr id="77" name="Google Shape;77;p2">
            <a:extLst>
              <a:ext uri="{FF2B5EF4-FFF2-40B4-BE49-F238E27FC236}">
                <a16:creationId xmlns:a16="http://schemas.microsoft.com/office/drawing/2014/main" id="{B312EFB1-CE9B-4DC3-DD22-F47DB5877A00}"/>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3</a:t>
            </a:fld>
            <a:endParaRPr/>
          </a:p>
        </p:txBody>
      </p:sp>
      <p:sp>
        <p:nvSpPr>
          <p:cNvPr id="2" name="Google Shape;76;p2">
            <a:extLst>
              <a:ext uri="{FF2B5EF4-FFF2-40B4-BE49-F238E27FC236}">
                <a16:creationId xmlns:a16="http://schemas.microsoft.com/office/drawing/2014/main" id="{E0F83DB1-84E1-16F4-BCE6-B217D562F881}"/>
              </a:ext>
            </a:extLst>
          </p:cNvPr>
          <p:cNvSpPr txBox="1">
            <a:spLocks/>
          </p:cNvSpPr>
          <p:nvPr/>
        </p:nvSpPr>
        <p:spPr>
          <a:xfrm>
            <a:off x="4860757" y="1532018"/>
            <a:ext cx="7191275" cy="83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SzPts val="1946"/>
              <a:buFont typeface="Lato"/>
              <a:buNone/>
            </a:pPr>
            <a:r>
              <a:rPr lang="en-US" altLang="ja-JP" sz="3600" b="1" dirty="0">
                <a:solidFill>
                  <a:schemeClr val="accent1"/>
                </a:solidFill>
              </a:rPr>
              <a:t>EIYOW through Obama’s speech</a:t>
            </a:r>
            <a:endParaRPr lang="en-US" b="1" dirty="0">
              <a:solidFill>
                <a:schemeClr val="accent1"/>
              </a:solidFill>
            </a:endParaRPr>
          </a:p>
        </p:txBody>
      </p:sp>
      <p:sp>
        <p:nvSpPr>
          <p:cNvPr id="3" name="Google Shape;76;p2">
            <a:extLst>
              <a:ext uri="{FF2B5EF4-FFF2-40B4-BE49-F238E27FC236}">
                <a16:creationId xmlns:a16="http://schemas.microsoft.com/office/drawing/2014/main" id="{4F81165E-2A7C-59C2-2E8A-C80B5A24B27F}"/>
              </a:ext>
            </a:extLst>
          </p:cNvPr>
          <p:cNvSpPr txBox="1">
            <a:spLocks/>
          </p:cNvSpPr>
          <p:nvPr/>
        </p:nvSpPr>
        <p:spPr>
          <a:xfrm>
            <a:off x="4860758" y="2370859"/>
            <a:ext cx="7191275" cy="83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SzPts val="1946"/>
              <a:buFont typeface="Lato"/>
              <a:buNone/>
            </a:pPr>
            <a:r>
              <a:rPr lang="en-US" altLang="ja-JP" sz="3600" b="1" dirty="0">
                <a:solidFill>
                  <a:schemeClr val="accent1"/>
                </a:solidFill>
              </a:rPr>
              <a:t>How to make age-friendly society</a:t>
            </a:r>
            <a:endParaRPr lang="en-US" b="1" dirty="0">
              <a:solidFill>
                <a:schemeClr val="accent1"/>
              </a:solidFill>
            </a:endParaRPr>
          </a:p>
        </p:txBody>
      </p:sp>
      <p:sp>
        <p:nvSpPr>
          <p:cNvPr id="8" name="Google Shape;76;p2">
            <a:extLst>
              <a:ext uri="{FF2B5EF4-FFF2-40B4-BE49-F238E27FC236}">
                <a16:creationId xmlns:a16="http://schemas.microsoft.com/office/drawing/2014/main" id="{AB23163D-03FD-2F2C-DD88-E6B6DA0A69B3}"/>
              </a:ext>
            </a:extLst>
          </p:cNvPr>
          <p:cNvSpPr txBox="1">
            <a:spLocks/>
          </p:cNvSpPr>
          <p:nvPr/>
        </p:nvSpPr>
        <p:spPr>
          <a:xfrm>
            <a:off x="427724" y="3855024"/>
            <a:ext cx="4675618" cy="1113457"/>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SzPts val="1946"/>
              <a:buFont typeface="Lato"/>
              <a:buNone/>
            </a:pPr>
            <a:r>
              <a:rPr lang="ja-JP" altLang="en-US" sz="6000" b="1" dirty="0">
                <a:solidFill>
                  <a:srgbClr val="0070C0"/>
                </a:solidFill>
              </a:rPr>
              <a:t>＊</a:t>
            </a:r>
            <a:r>
              <a:rPr lang="en-US" altLang="ja-JP" sz="6000" b="1" dirty="0">
                <a:solidFill>
                  <a:srgbClr val="0070C0"/>
                </a:solidFill>
              </a:rPr>
              <a:t>Today</a:t>
            </a:r>
            <a:r>
              <a:rPr lang="ja-JP" altLang="en-US" sz="6000" b="1" dirty="0">
                <a:solidFill>
                  <a:srgbClr val="0070C0"/>
                </a:solidFill>
              </a:rPr>
              <a:t>＊</a:t>
            </a:r>
            <a:r>
              <a:rPr lang="en-US" altLang="ja-JP" sz="6000" b="1" dirty="0">
                <a:solidFill>
                  <a:srgbClr val="0070C0"/>
                </a:solidFill>
              </a:rPr>
              <a:t>  </a:t>
            </a:r>
            <a:r>
              <a:rPr lang="en-US" sz="6000" b="1" dirty="0">
                <a:solidFill>
                  <a:srgbClr val="0070C0"/>
                </a:solidFill>
              </a:rPr>
              <a:t> </a:t>
            </a:r>
            <a:r>
              <a:rPr lang="en-US" altLang="ja-JP" sz="6000" b="1" dirty="0">
                <a:solidFill>
                  <a:srgbClr val="0070C0"/>
                </a:solidFill>
              </a:rPr>
              <a:t>   </a:t>
            </a:r>
            <a:endParaRPr lang="en-US" sz="3600" b="1" dirty="0">
              <a:solidFill>
                <a:srgbClr val="0070C0"/>
              </a:solidFill>
            </a:endParaRPr>
          </a:p>
        </p:txBody>
      </p:sp>
      <p:sp>
        <p:nvSpPr>
          <p:cNvPr id="10" name="Google Shape;76;p2">
            <a:extLst>
              <a:ext uri="{FF2B5EF4-FFF2-40B4-BE49-F238E27FC236}">
                <a16:creationId xmlns:a16="http://schemas.microsoft.com/office/drawing/2014/main" id="{EE7F3F37-EA54-E7F7-3888-36D47303EB2D}"/>
              </a:ext>
            </a:extLst>
          </p:cNvPr>
          <p:cNvSpPr txBox="1">
            <a:spLocks/>
          </p:cNvSpPr>
          <p:nvPr/>
        </p:nvSpPr>
        <p:spPr>
          <a:xfrm>
            <a:off x="787342" y="4956540"/>
            <a:ext cx="10732508" cy="1595986"/>
          </a:xfrm>
          <a:prstGeom prst="rect">
            <a:avLst/>
          </a:prstGeom>
          <a:solidFill>
            <a:srgbClr val="FFCC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SzPts val="1946"/>
              <a:buFont typeface="Lato"/>
              <a:buNone/>
            </a:pPr>
            <a:r>
              <a:rPr lang="en-US" altLang="ja-JP" sz="7200" b="1" dirty="0">
                <a:solidFill>
                  <a:schemeClr val="accent1"/>
                </a:solidFill>
              </a:rPr>
              <a:t>about your nearer future</a:t>
            </a:r>
            <a:endParaRPr lang="en-US" sz="4400" b="1" dirty="0">
              <a:solidFill>
                <a:schemeClr val="accent1"/>
              </a:solidFill>
            </a:endParaRPr>
          </a:p>
        </p:txBody>
      </p:sp>
      <p:sp>
        <p:nvSpPr>
          <p:cNvPr id="9" name="Google Shape;75;p2"/>
          <p:cNvSpPr txBox="1">
            <a:spLocks/>
          </p:cNvSpPr>
          <p:nvPr/>
        </p:nvSpPr>
        <p:spPr>
          <a:xfrm>
            <a:off x="0" y="0"/>
            <a:ext cx="5816600" cy="1086054"/>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altLang="ja-JP" sz="5400" dirty="0">
                <a:solidFill>
                  <a:srgbClr val="002060"/>
                </a:solidFill>
                <a:latin typeface="Lato"/>
                <a:ea typeface="Lato"/>
                <a:cs typeface="Lato"/>
                <a:sym typeface="Lato"/>
              </a:rPr>
              <a:t>【You learned…】</a:t>
            </a:r>
            <a:endParaRPr lang="en-US" sz="5400" dirty="0">
              <a:solidFill>
                <a:srgbClr val="002060"/>
              </a:solidFill>
              <a:latin typeface="Lato"/>
              <a:ea typeface="Lato"/>
              <a:cs typeface="Lato"/>
              <a:sym typeface="Lato"/>
            </a:endParaRPr>
          </a:p>
        </p:txBody>
      </p:sp>
    </p:spTree>
    <p:extLst>
      <p:ext uri="{BB962C8B-B14F-4D97-AF65-F5344CB8AC3E}">
        <p14:creationId xmlns:p14="http://schemas.microsoft.com/office/powerpoint/2010/main" val="33704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ctrTitle"/>
          </p:nvPr>
        </p:nvSpPr>
        <p:spPr>
          <a:xfrm>
            <a:off x="4087768" y="2372807"/>
            <a:ext cx="4223111" cy="21123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Clr>
                <a:schemeClr val="lt1"/>
              </a:buClr>
              <a:buSzPts val="3200"/>
              <a:buFont typeface="Lato"/>
              <a:buNone/>
            </a:pPr>
            <a:r>
              <a:rPr lang="en-US" sz="4800" dirty="0"/>
              <a:t>10 min. break</a:t>
            </a:r>
            <a:endParaRPr sz="4800" dirty="0"/>
          </a:p>
        </p:txBody>
      </p:sp>
    </p:spTree>
    <p:extLst>
      <p:ext uri="{BB962C8B-B14F-4D97-AF65-F5344CB8AC3E}">
        <p14:creationId xmlns:p14="http://schemas.microsoft.com/office/powerpoint/2010/main" val="177824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1"/>
          <p:cNvSpPr txBox="1">
            <a:spLocks noGrp="1"/>
          </p:cNvSpPr>
          <p:nvPr>
            <p:ph type="title"/>
          </p:nvPr>
        </p:nvSpPr>
        <p:spPr>
          <a:xfrm>
            <a:off x="139967" y="-257471"/>
            <a:ext cx="3257550" cy="310713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9600" dirty="0">
                <a:solidFill>
                  <a:srgbClr val="002060"/>
                </a:solidFill>
                <a:latin typeface="Lato"/>
                <a:ea typeface="Lato"/>
                <a:cs typeface="Lato"/>
                <a:sym typeface="Lato"/>
              </a:rPr>
              <a:t>Time Table</a:t>
            </a:r>
            <a:endParaRPr sz="9600" dirty="0">
              <a:solidFill>
                <a:srgbClr val="002060"/>
              </a:solidFill>
              <a:latin typeface="Lato"/>
              <a:ea typeface="Lato"/>
              <a:cs typeface="Lato"/>
              <a:sym typeface="Lato"/>
            </a:endParaRPr>
          </a:p>
        </p:txBody>
      </p:sp>
      <p:sp>
        <p:nvSpPr>
          <p:cNvPr id="630" name="Google Shape;630;p71"/>
          <p:cNvSpPr/>
          <p:nvPr/>
        </p:nvSpPr>
        <p:spPr>
          <a:xfrm>
            <a:off x="2440562" y="3429000"/>
            <a:ext cx="703590" cy="1407291"/>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55E61"/>
              </a:solidFill>
              <a:latin typeface="Arial"/>
              <a:ea typeface="Arial"/>
              <a:cs typeface="Arial"/>
              <a:sym typeface="Arial"/>
            </a:endParaRPr>
          </a:p>
        </p:txBody>
      </p:sp>
      <p:sp>
        <p:nvSpPr>
          <p:cNvPr id="631" name="Google Shape;631;p71"/>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5E696C"/>
              </a:buClr>
              <a:buSzPts val="1300"/>
              <a:buFont typeface="Lato"/>
              <a:buNone/>
            </a:pPr>
            <a:fld id="{00000000-1234-1234-1234-123412341234}" type="slidenum">
              <a:rPr lang="en-US" sz="1333" b="0" i="0" u="none" strike="noStrike" cap="none">
                <a:solidFill>
                  <a:srgbClr val="5E696C"/>
                </a:solidFill>
                <a:latin typeface="Lato"/>
                <a:ea typeface="Lato"/>
                <a:cs typeface="Lato"/>
                <a:sym typeface="Lato"/>
              </a:rPr>
              <a:t>31</a:t>
            </a:fld>
            <a:endParaRPr sz="1333" b="0" i="0" u="none" strike="noStrike" cap="none">
              <a:solidFill>
                <a:srgbClr val="5E696C"/>
              </a:solidFill>
              <a:latin typeface="Lato"/>
              <a:ea typeface="Lato"/>
              <a:cs typeface="Lato"/>
              <a:sym typeface="Lato"/>
            </a:endParaRPr>
          </a:p>
        </p:txBody>
      </p:sp>
      <p:graphicFrame>
        <p:nvGraphicFramePr>
          <p:cNvPr id="632" name="Google Shape;632;p71"/>
          <p:cNvGraphicFramePr/>
          <p:nvPr>
            <p:extLst>
              <p:ext uri="{D42A27DB-BD31-4B8C-83A1-F6EECF244321}">
                <p14:modId xmlns:p14="http://schemas.microsoft.com/office/powerpoint/2010/main" val="3263394663"/>
              </p:ext>
            </p:extLst>
          </p:nvPr>
        </p:nvGraphicFramePr>
        <p:xfrm>
          <a:off x="3347634" y="1"/>
          <a:ext cx="8704399" cy="6684012"/>
        </p:xfrm>
        <a:graphic>
          <a:graphicData uri="http://schemas.openxmlformats.org/drawingml/2006/table">
            <a:tbl>
              <a:tblPr bandRow="1">
                <a:noFill/>
              </a:tblPr>
              <a:tblGrid>
                <a:gridCol w="5619081">
                  <a:extLst>
                    <a:ext uri="{9D8B030D-6E8A-4147-A177-3AD203B41FA5}">
                      <a16:colId xmlns:a16="http://schemas.microsoft.com/office/drawing/2014/main" val="20000"/>
                    </a:ext>
                  </a:extLst>
                </a:gridCol>
                <a:gridCol w="3085318">
                  <a:extLst>
                    <a:ext uri="{9D8B030D-6E8A-4147-A177-3AD203B41FA5}">
                      <a16:colId xmlns:a16="http://schemas.microsoft.com/office/drawing/2014/main" val="20001"/>
                    </a:ext>
                  </a:extLst>
                </a:gridCol>
              </a:tblGrid>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Warm-up</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8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0"/>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①</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1"/>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②</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【13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2"/>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9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3"/>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Break</a:t>
                      </a:r>
                      <a:endParaRPr sz="1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4"/>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【20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600193455"/>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3600" u="none" strike="noStrike" cap="none" dirty="0">
                          <a:solidFill>
                            <a:schemeClr val="accent1"/>
                          </a:solidFill>
                          <a:latin typeface="Arial Black"/>
                          <a:ea typeface="Arial Black"/>
                          <a:cs typeface="Arial Black"/>
                          <a:sym typeface="Arial Black"/>
                        </a:rPr>
                        <a:t>Activity ③</a:t>
                      </a:r>
                      <a:r>
                        <a:rPr lang="en-US" altLang="ja-JP" sz="2800" b="0" i="0" u="none" strike="noStrike" cap="none" dirty="0">
                          <a:solidFill>
                            <a:schemeClr val="accent1"/>
                          </a:solidFill>
                          <a:latin typeface="Arial Black"/>
                          <a:ea typeface="Arial Black"/>
                          <a:cs typeface="Arial Black"/>
                          <a:sym typeface="Arial Black"/>
                        </a:rPr>
                        <a:t>(</a:t>
                      </a:r>
                      <a:r>
                        <a:rPr lang="en-US" altLang="ja-JP" sz="2800" u="none" strike="noStrike" cap="none" dirty="0">
                          <a:solidFill>
                            <a:schemeClr val="accent1"/>
                          </a:solidFill>
                          <a:latin typeface="Arial Black"/>
                          <a:ea typeface="Arial Black"/>
                          <a:cs typeface="Arial Black"/>
                          <a:sym typeface="Arial Black"/>
                        </a:rPr>
                        <a:t>Interaction)</a:t>
                      </a:r>
                      <a:endParaRPr lang="en-US" altLang="ja-JP" sz="28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④</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0006"/>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Reflection</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b="1" u="none" strike="noStrike" cap="none" dirty="0">
                          <a:solidFill>
                            <a:schemeClr val="accent1"/>
                          </a:solidFill>
                          <a:latin typeface="Arial Black"/>
                          <a:ea typeface="Arial Black"/>
                          <a:cs typeface="Arial Black"/>
                          <a:sym typeface="Arial Black"/>
                        </a:rPr>
                        <a:t>【  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7658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0"/>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chemeClr val="dk2"/>
              </a:buClr>
              <a:buSzPts val="1300"/>
              <a:buFont typeface="Lato"/>
              <a:buNone/>
            </a:pPr>
            <a:fld id="{00000000-1234-1234-1234-123412341234}" type="slidenum">
              <a:rPr lang="en-US"/>
              <a:t>32</a:t>
            </a:fld>
            <a:endParaRPr/>
          </a:p>
        </p:txBody>
      </p:sp>
      <p:sp>
        <p:nvSpPr>
          <p:cNvPr id="616" name="Google Shape;616;p70"/>
          <p:cNvSpPr/>
          <p:nvPr/>
        </p:nvSpPr>
        <p:spPr>
          <a:xfrm>
            <a:off x="0" y="17704"/>
            <a:ext cx="3435556" cy="646331"/>
          </a:xfrm>
          <a:prstGeom prst="rect">
            <a:avLst/>
          </a:prstGeom>
          <a:solidFill>
            <a:srgbClr val="FDF4D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What to speak</a:t>
            </a:r>
            <a:endParaRPr sz="2400" b="0" i="0" u="none" strike="noStrike" cap="none" dirty="0">
              <a:solidFill>
                <a:srgbClr val="000000"/>
              </a:solidFill>
              <a:latin typeface="Arial"/>
              <a:ea typeface="Arial"/>
              <a:cs typeface="Arial"/>
              <a:sym typeface="Arial"/>
            </a:endParaRPr>
          </a:p>
        </p:txBody>
      </p:sp>
      <p:sp>
        <p:nvSpPr>
          <p:cNvPr id="617" name="Google Shape;617;p70"/>
          <p:cNvSpPr/>
          <p:nvPr/>
        </p:nvSpPr>
        <p:spPr>
          <a:xfrm>
            <a:off x="153536" y="937995"/>
            <a:ext cx="11785599" cy="738623"/>
          </a:xfrm>
          <a:prstGeom prst="rect">
            <a:avLst/>
          </a:prstGeom>
          <a:noFill/>
          <a:ln w="762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200" b="0" i="0" u="none" strike="noStrike" cap="none" dirty="0">
                <a:solidFill>
                  <a:srgbClr val="000000"/>
                </a:solidFill>
                <a:latin typeface="Arial Black"/>
                <a:ea typeface="Arial Black"/>
                <a:cs typeface="Arial Black"/>
                <a:sym typeface="Arial Black"/>
              </a:rPr>
              <a:t> </a:t>
            </a:r>
            <a:r>
              <a:rPr lang="en-US" sz="4200" b="0" i="0" u="none" strike="noStrike" cap="none" dirty="0">
                <a:solidFill>
                  <a:srgbClr val="FF0000"/>
                </a:solidFill>
                <a:latin typeface="Arial Black"/>
                <a:ea typeface="Arial Black"/>
                <a:cs typeface="Arial Black"/>
                <a:sym typeface="Arial Black"/>
              </a:rPr>
              <a:t>Your idea </a:t>
            </a:r>
            <a:r>
              <a:rPr lang="en-US" sz="4200" b="0" i="0" u="none" strike="noStrike" cap="none" dirty="0">
                <a:solidFill>
                  <a:srgbClr val="000000"/>
                </a:solidFill>
                <a:latin typeface="Arial Black"/>
                <a:ea typeface="Arial Black"/>
                <a:cs typeface="Arial Black"/>
                <a:sym typeface="Arial Black"/>
              </a:rPr>
              <a:t>+ </a:t>
            </a:r>
            <a:r>
              <a:rPr lang="en-US" sz="4200" b="0" i="0" u="none" strike="noStrike" cap="none" dirty="0">
                <a:solidFill>
                  <a:srgbClr val="0070C0"/>
                </a:solidFill>
                <a:latin typeface="Arial Black"/>
                <a:ea typeface="Arial Black"/>
                <a:cs typeface="Arial Black"/>
                <a:sym typeface="Arial Black"/>
              </a:rPr>
              <a:t>Reason</a:t>
            </a:r>
            <a:r>
              <a:rPr lang="en-US" sz="4200" b="0" i="0" u="none" strike="noStrike" cap="none" dirty="0">
                <a:solidFill>
                  <a:srgbClr val="000000"/>
                </a:solidFill>
                <a:latin typeface="Arial Black"/>
                <a:ea typeface="Arial Black"/>
                <a:cs typeface="Arial Black"/>
                <a:sym typeface="Arial Black"/>
              </a:rPr>
              <a:t> / </a:t>
            </a:r>
            <a:r>
              <a:rPr lang="en-US" sz="4200" b="0" i="0" u="none" strike="noStrike" cap="none" dirty="0">
                <a:solidFill>
                  <a:srgbClr val="0070C0"/>
                </a:solidFill>
                <a:latin typeface="Arial Black"/>
                <a:ea typeface="Arial Black"/>
                <a:cs typeface="Arial Black"/>
                <a:sym typeface="Arial Black"/>
              </a:rPr>
              <a:t>the result of that</a:t>
            </a:r>
            <a:endParaRPr sz="4200" b="0" i="0" u="none" strike="noStrike" cap="none" dirty="0">
              <a:solidFill>
                <a:srgbClr val="0070C0"/>
              </a:solidFill>
              <a:latin typeface="Arial Black"/>
              <a:ea typeface="Arial Black"/>
              <a:cs typeface="Arial Black"/>
              <a:sym typeface="Arial Black"/>
            </a:endParaRPr>
          </a:p>
        </p:txBody>
      </p:sp>
      <p:sp>
        <p:nvSpPr>
          <p:cNvPr id="618" name="Google Shape;618;p70"/>
          <p:cNvSpPr/>
          <p:nvPr/>
        </p:nvSpPr>
        <p:spPr>
          <a:xfrm>
            <a:off x="153536" y="2009875"/>
            <a:ext cx="993500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e.g.) </a:t>
            </a:r>
            <a:endParaRPr sz="3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　If more men take parental leave, </a:t>
            </a:r>
            <a:endParaRPr sz="3600" b="0" i="0" u="none" strike="noStrike" cap="none" dirty="0">
              <a:solidFill>
                <a:srgbClr val="000000"/>
              </a:solidFill>
              <a:latin typeface="Arial"/>
              <a:ea typeface="Arial"/>
              <a:cs typeface="Arial"/>
              <a:sym typeface="Arial"/>
            </a:endParaRPr>
          </a:p>
        </p:txBody>
      </p:sp>
      <p:sp>
        <p:nvSpPr>
          <p:cNvPr id="619" name="Google Shape;619;p70"/>
          <p:cNvSpPr/>
          <p:nvPr/>
        </p:nvSpPr>
        <p:spPr>
          <a:xfrm>
            <a:off x="1121707" y="3241596"/>
            <a:ext cx="96103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    ①　that is good for </a:t>
            </a:r>
            <a:r>
              <a:rPr lang="en-US" sz="3600" b="1" i="0" u="sng" strike="noStrike" cap="none" dirty="0">
                <a:solidFill>
                  <a:srgbClr val="000000"/>
                </a:solidFill>
                <a:latin typeface="Arial"/>
                <a:ea typeface="Arial"/>
                <a:cs typeface="Arial"/>
                <a:sym typeface="Arial"/>
              </a:rPr>
              <a:t>children</a:t>
            </a:r>
            <a:r>
              <a:rPr lang="en-US" sz="3600" b="1" i="0" u="none" strike="noStrike" cap="none" dirty="0">
                <a:solidFill>
                  <a:srgbClr val="000000"/>
                </a:solidFill>
                <a:latin typeface="Arial"/>
                <a:ea typeface="Arial"/>
                <a:cs typeface="Arial"/>
                <a:sym typeface="Arial"/>
              </a:rPr>
              <a:t>  </a:t>
            </a:r>
            <a:r>
              <a:rPr lang="en-US" sz="3600" b="0" i="0" u="none" strike="noStrike" cap="none" dirty="0">
                <a:solidFill>
                  <a:srgbClr val="FF0000"/>
                </a:solidFill>
                <a:latin typeface="Arial"/>
                <a:ea typeface="Arial"/>
                <a:cs typeface="Arial"/>
                <a:sym typeface="Arial"/>
              </a:rPr>
              <a:t>because</a:t>
            </a:r>
            <a:r>
              <a:rPr lang="en-US" sz="3600" b="0" i="0" u="none" strike="noStrike" cap="none" dirty="0">
                <a:solidFill>
                  <a:srgbClr val="000000"/>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p:txBody>
      </p:sp>
      <p:sp>
        <p:nvSpPr>
          <p:cNvPr id="620" name="Google Shape;620;p70"/>
          <p:cNvSpPr/>
          <p:nvPr/>
        </p:nvSpPr>
        <p:spPr>
          <a:xfrm>
            <a:off x="989404" y="5595014"/>
            <a:ext cx="1083248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 </a:t>
            </a:r>
            <a:r>
              <a:rPr lang="en-US" sz="3600" b="1" i="0" u="none" strike="noStrike" cap="none" dirty="0">
                <a:solidFill>
                  <a:srgbClr val="000000"/>
                </a:solidFill>
                <a:highlight>
                  <a:srgbClr val="FFFF00"/>
                </a:highlight>
                <a:latin typeface="Arial"/>
                <a:ea typeface="Arial"/>
                <a:cs typeface="Arial"/>
                <a:sym typeface="Arial"/>
              </a:rPr>
              <a:t>or</a:t>
            </a:r>
            <a:r>
              <a:rPr lang="en-US" sz="3600" b="0" i="0" u="none" strike="noStrike" cap="none" dirty="0">
                <a:solidFill>
                  <a:srgbClr val="000000"/>
                </a:solidFill>
                <a:latin typeface="Arial"/>
                <a:ea typeface="Arial"/>
                <a:cs typeface="Arial"/>
                <a:sym typeface="Arial"/>
              </a:rPr>
              <a:t> ③    </a:t>
            </a:r>
            <a:r>
              <a:rPr lang="en-US" sz="3600" b="1" i="0" u="sng" strike="noStrike" cap="none" dirty="0">
                <a:solidFill>
                  <a:srgbClr val="000000"/>
                </a:solidFill>
                <a:latin typeface="Arial"/>
                <a:ea typeface="Arial"/>
                <a:cs typeface="Arial"/>
                <a:sym typeface="Arial"/>
              </a:rPr>
              <a:t>children</a:t>
            </a:r>
            <a:r>
              <a:rPr lang="en-US" sz="3600" b="0" i="0" u="none" strike="noStrike" cap="none" dirty="0">
                <a:solidFill>
                  <a:srgbClr val="000000"/>
                </a:solidFill>
                <a:latin typeface="Arial"/>
                <a:ea typeface="Arial"/>
                <a:cs typeface="Arial"/>
                <a:sym typeface="Arial"/>
              </a:rPr>
              <a:t> can ～.    </a:t>
            </a:r>
            <a:r>
              <a:rPr lang="en-US" sz="3600" b="0" i="0" u="none" strike="noStrike" cap="none" dirty="0" err="1">
                <a:solidFill>
                  <a:srgbClr val="FF0000"/>
                </a:solidFill>
                <a:latin typeface="Arial"/>
                <a:ea typeface="Arial"/>
                <a:cs typeface="Arial"/>
                <a:sym typeface="Arial"/>
              </a:rPr>
              <a:t>Then（そうすれば</a:t>
            </a:r>
            <a:r>
              <a:rPr lang="en-US" sz="3600" b="0" i="0" u="none" strike="noStrike" cap="none" dirty="0">
                <a:solidFill>
                  <a:srgbClr val="FF0000"/>
                </a:solidFill>
                <a:latin typeface="Arial"/>
                <a:ea typeface="Arial"/>
                <a:cs typeface="Arial"/>
                <a:sym typeface="Arial"/>
              </a:rPr>
              <a:t>）</a:t>
            </a:r>
            <a:r>
              <a:rPr lang="en-US" sz="3600" b="0" i="0" u="none" strike="noStrike" cap="none" dirty="0">
                <a:solidFill>
                  <a:srgbClr val="000000"/>
                </a:solidFill>
                <a:latin typeface="Arial"/>
                <a:ea typeface="Arial"/>
                <a:cs typeface="Arial"/>
                <a:sym typeface="Arial"/>
              </a:rPr>
              <a:t>～</a:t>
            </a:r>
            <a:endParaRPr sz="3600" b="0" i="0" u="none" strike="noStrike" cap="none" dirty="0">
              <a:solidFill>
                <a:srgbClr val="000000"/>
              </a:solidFill>
              <a:latin typeface="Arial"/>
              <a:ea typeface="Arial"/>
              <a:cs typeface="Arial"/>
              <a:sym typeface="Arial"/>
            </a:endParaRPr>
          </a:p>
        </p:txBody>
      </p:sp>
      <p:sp>
        <p:nvSpPr>
          <p:cNvPr id="621" name="Google Shape;621;p70"/>
          <p:cNvSpPr/>
          <p:nvPr/>
        </p:nvSpPr>
        <p:spPr>
          <a:xfrm>
            <a:off x="1121707" y="3961438"/>
            <a:ext cx="1019862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a:highlight>
                  <a:srgbClr val="FFFF00"/>
                </a:highlight>
              </a:rPr>
              <a:t>o</a:t>
            </a:r>
            <a:r>
              <a:rPr lang="en-US" sz="3600" b="1" i="0" u="none" strike="noStrike" cap="none" dirty="0">
                <a:solidFill>
                  <a:srgbClr val="000000"/>
                </a:solidFill>
                <a:highlight>
                  <a:srgbClr val="FFFF00"/>
                </a:highlight>
                <a:sym typeface="Arial"/>
              </a:rPr>
              <a:t>r</a:t>
            </a:r>
            <a:r>
              <a:rPr lang="en-US" sz="3600" b="0" i="0" u="none" strike="noStrike" cap="none" dirty="0">
                <a:solidFill>
                  <a:srgbClr val="000000"/>
                </a:solidFill>
                <a:latin typeface="Arial"/>
                <a:ea typeface="Arial"/>
                <a:cs typeface="Arial"/>
                <a:sym typeface="Arial"/>
              </a:rPr>
              <a:t> ②    that is good for </a:t>
            </a:r>
            <a:r>
              <a:rPr lang="en-US" sz="3600" b="1" i="0" u="sng" strike="noStrike" cap="none" dirty="0">
                <a:solidFill>
                  <a:srgbClr val="000000"/>
                </a:solidFill>
                <a:latin typeface="Arial"/>
                <a:ea typeface="Arial"/>
                <a:cs typeface="Arial"/>
                <a:sym typeface="Arial"/>
              </a:rPr>
              <a:t>children</a:t>
            </a:r>
            <a:r>
              <a:rPr lang="en-US" sz="3600" b="0" i="0" u="none" strike="noStrike" cap="none" dirty="0">
                <a:solidFill>
                  <a:srgbClr val="000000"/>
                </a:solidFill>
                <a:latin typeface="Arial"/>
                <a:ea typeface="Arial"/>
                <a:cs typeface="Arial"/>
                <a:sym typeface="Arial"/>
              </a:rPr>
              <a:t>　in two ways.  </a:t>
            </a:r>
            <a:endParaRPr dirty="0"/>
          </a:p>
          <a:p>
            <a:pPr marL="0" marR="0" lvl="0" indent="0" algn="l" rtl="0">
              <a:lnSpc>
                <a:spcPct val="150000"/>
              </a:lnSpc>
              <a:spcBef>
                <a:spcPts val="0"/>
              </a:spcBef>
              <a:spcAft>
                <a:spcPts val="0"/>
              </a:spcAft>
              <a:buNone/>
            </a:pPr>
            <a:r>
              <a:rPr lang="en-US" sz="3600" b="0" i="0" u="none" strike="noStrike" cap="none" dirty="0">
                <a:solidFill>
                  <a:srgbClr val="000000"/>
                </a:solidFill>
                <a:latin typeface="Arial"/>
                <a:ea typeface="Arial"/>
                <a:cs typeface="Arial"/>
                <a:sym typeface="Arial"/>
              </a:rPr>
              <a:t>            </a:t>
            </a:r>
            <a:r>
              <a:rPr lang="en-US" sz="3600" b="0" i="0" u="none" strike="noStrike" cap="none" dirty="0">
                <a:solidFill>
                  <a:srgbClr val="FF0000"/>
                </a:solidFill>
                <a:latin typeface="Arial"/>
                <a:ea typeface="Arial"/>
                <a:cs typeface="Arial"/>
                <a:sym typeface="Arial"/>
              </a:rPr>
              <a:t>First</a:t>
            </a:r>
            <a:r>
              <a:rPr lang="en-US" sz="3600" b="0" i="0" u="none" strike="noStrike" cap="none" dirty="0">
                <a:solidFill>
                  <a:srgbClr val="000000"/>
                </a:solidFill>
                <a:latin typeface="Arial"/>
                <a:ea typeface="Arial"/>
                <a:cs typeface="Arial"/>
                <a:sym typeface="Arial"/>
              </a:rPr>
              <a:t>, ～.      </a:t>
            </a:r>
            <a:r>
              <a:rPr lang="en-US" sz="3600" b="0" i="0" u="none" strike="noStrike" cap="none" dirty="0">
                <a:solidFill>
                  <a:srgbClr val="FF0000"/>
                </a:solidFill>
                <a:latin typeface="Arial"/>
                <a:ea typeface="Arial"/>
                <a:cs typeface="Arial"/>
                <a:sym typeface="Arial"/>
              </a:rPr>
              <a:t>Second</a:t>
            </a:r>
            <a:r>
              <a:rPr lang="en-US" sz="3600" b="0" i="0" u="none" strike="noStrike" cap="none" dirty="0">
                <a:solidFill>
                  <a:srgbClr val="000000"/>
                </a:solidFill>
                <a:latin typeface="Arial"/>
                <a:ea typeface="Arial"/>
                <a:cs typeface="Arial"/>
                <a:sym typeface="Arial"/>
              </a:rPr>
              <a:t>, ～.</a:t>
            </a:r>
            <a:endParaRPr dirty="0"/>
          </a:p>
        </p:txBody>
      </p:sp>
      <p:sp>
        <p:nvSpPr>
          <p:cNvPr id="622" name="Google Shape;622;p70"/>
          <p:cNvSpPr/>
          <p:nvPr/>
        </p:nvSpPr>
        <p:spPr>
          <a:xfrm>
            <a:off x="5641300" y="3241596"/>
            <a:ext cx="2051047" cy="640080"/>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3" name="Google Shape;623;p70"/>
          <p:cNvSpPr/>
          <p:nvPr/>
        </p:nvSpPr>
        <p:spPr>
          <a:xfrm>
            <a:off x="5783324" y="4125835"/>
            <a:ext cx="2051047" cy="640080"/>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4" name="Google Shape;624;p70"/>
          <p:cNvSpPr/>
          <p:nvPr/>
        </p:nvSpPr>
        <p:spPr>
          <a:xfrm>
            <a:off x="2541512" y="5603143"/>
            <a:ext cx="2092222" cy="640080"/>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13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18" grpId="0"/>
      <p:bldP spid="619" grpId="0"/>
      <p:bldP spid="620" grpId="0"/>
      <p:bldP spid="6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33"/>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33</a:t>
            </a:fld>
            <a:endParaRPr/>
          </a:p>
        </p:txBody>
      </p:sp>
      <p:sp>
        <p:nvSpPr>
          <p:cNvPr id="3" name="Google Shape;353;p33">
            <a:extLst>
              <a:ext uri="{FF2B5EF4-FFF2-40B4-BE49-F238E27FC236}">
                <a16:creationId xmlns:a16="http://schemas.microsoft.com/office/drawing/2014/main" id="{F7D345CF-4003-8623-AFF6-DD66B48C8672}"/>
              </a:ext>
            </a:extLst>
          </p:cNvPr>
          <p:cNvSpPr txBox="1">
            <a:spLocks/>
          </p:cNvSpPr>
          <p:nvPr/>
        </p:nvSpPr>
        <p:spPr>
          <a:xfrm>
            <a:off x="827149" y="2017296"/>
            <a:ext cx="10537700" cy="4224049"/>
          </a:xfrm>
          <a:prstGeom prst="rect">
            <a:avLst/>
          </a:prstGeom>
          <a:no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114300" indent="0">
              <a:buFont typeface="Lato"/>
              <a:buNone/>
            </a:pPr>
            <a:r>
              <a:rPr lang="en-US" sz="4400" b="1" dirty="0">
                <a:solidFill>
                  <a:schemeClr val="accent1"/>
                </a:solidFill>
              </a:rPr>
              <a:t>     Rules:</a:t>
            </a:r>
          </a:p>
          <a:p>
            <a:pPr marL="114300" indent="0">
              <a:buFont typeface="Lato"/>
              <a:buNone/>
            </a:pPr>
            <a:r>
              <a:rPr lang="en-US" sz="4400" b="1" dirty="0">
                <a:solidFill>
                  <a:schemeClr val="accent1"/>
                </a:solidFill>
              </a:rPr>
              <a:t>       </a:t>
            </a:r>
            <a:r>
              <a:rPr lang="en-US" altLang="ja-JP" sz="4400" b="1" dirty="0">
                <a:solidFill>
                  <a:schemeClr val="accent1"/>
                </a:solidFill>
              </a:rPr>
              <a:t>●</a:t>
            </a:r>
            <a:r>
              <a:rPr lang="ja-JP" altLang="en-US" sz="4400" b="1" dirty="0">
                <a:solidFill>
                  <a:schemeClr val="accent1"/>
                </a:solidFill>
              </a:rPr>
              <a:t> </a:t>
            </a:r>
            <a:r>
              <a:rPr lang="en-US" altLang="ja-JP" sz="4400" b="1" dirty="0">
                <a:solidFill>
                  <a:srgbClr val="FF0000"/>
                </a:solidFill>
              </a:rPr>
              <a:t>clear</a:t>
            </a:r>
            <a:r>
              <a:rPr lang="en-US" altLang="ja-JP" sz="4400" b="1" dirty="0">
                <a:solidFill>
                  <a:schemeClr val="accent1"/>
                </a:solidFill>
              </a:rPr>
              <a:t> and </a:t>
            </a:r>
            <a:r>
              <a:rPr lang="en-US" altLang="ja-JP" sz="4400" b="1" dirty="0">
                <a:solidFill>
                  <a:srgbClr val="FF0000"/>
                </a:solidFill>
              </a:rPr>
              <a:t>big voice</a:t>
            </a:r>
          </a:p>
          <a:p>
            <a:pPr marL="114300" indent="0">
              <a:buFont typeface="Lato"/>
              <a:buNone/>
            </a:pPr>
            <a:r>
              <a:rPr lang="ja-JP" altLang="en-US" sz="4400" b="1" dirty="0">
                <a:solidFill>
                  <a:schemeClr val="accent1"/>
                </a:solidFill>
              </a:rPr>
              <a:t>　   </a:t>
            </a:r>
            <a:r>
              <a:rPr lang="en-US" altLang="ja-JP" sz="4400" b="1" dirty="0">
                <a:solidFill>
                  <a:schemeClr val="accent1"/>
                </a:solidFill>
              </a:rPr>
              <a:t>● </a:t>
            </a:r>
            <a:r>
              <a:rPr lang="en-US" altLang="ja-JP" sz="4400" b="1" dirty="0">
                <a:solidFill>
                  <a:srgbClr val="FF0000"/>
                </a:solidFill>
              </a:rPr>
              <a:t>eye contact</a:t>
            </a:r>
            <a:r>
              <a:rPr lang="en-US" altLang="ja-JP" sz="4400" b="1" dirty="0">
                <a:solidFill>
                  <a:schemeClr val="accent1"/>
                </a:solidFill>
              </a:rPr>
              <a:t>   (× talk to paper)</a:t>
            </a:r>
          </a:p>
          <a:p>
            <a:pPr marL="114300" indent="0">
              <a:buFont typeface="Lato"/>
              <a:buNone/>
            </a:pPr>
            <a:r>
              <a:rPr lang="ja-JP" altLang="en-US" sz="4400" b="1" dirty="0">
                <a:solidFill>
                  <a:schemeClr val="accent1"/>
                </a:solidFill>
              </a:rPr>
              <a:t>　   </a:t>
            </a:r>
            <a:r>
              <a:rPr lang="en-US" altLang="ja-JP" sz="4400" b="1" dirty="0">
                <a:solidFill>
                  <a:schemeClr val="accent1"/>
                </a:solidFill>
              </a:rPr>
              <a:t>● </a:t>
            </a:r>
            <a:r>
              <a:rPr lang="en-US" altLang="ja-JP" sz="4400" b="1" dirty="0">
                <a:solidFill>
                  <a:srgbClr val="FF0000"/>
                </a:solidFill>
              </a:rPr>
              <a:t>Keep talking</a:t>
            </a:r>
            <a:r>
              <a:rPr lang="en-US" altLang="ja-JP" sz="4400" b="1" dirty="0">
                <a:solidFill>
                  <a:schemeClr val="accent1"/>
                </a:solidFill>
              </a:rPr>
              <a:t> in groups </a:t>
            </a:r>
            <a:r>
              <a:rPr lang="en-US" altLang="ja-JP" sz="4400" b="1" dirty="0">
                <a:solidFill>
                  <a:srgbClr val="FF0000"/>
                </a:solidFill>
              </a:rPr>
              <a:t>for 4 min</a:t>
            </a:r>
            <a:r>
              <a:rPr lang="en-US" altLang="ja-JP" sz="4400" b="1" dirty="0">
                <a:solidFill>
                  <a:schemeClr val="accent1"/>
                </a:solidFill>
              </a:rPr>
              <a:t>.</a:t>
            </a:r>
          </a:p>
          <a:p>
            <a:pPr marL="114300" indent="0">
              <a:buFont typeface="Lato"/>
              <a:buNone/>
            </a:pPr>
            <a:r>
              <a:rPr lang="en-US" sz="4400" b="1" dirty="0">
                <a:solidFill>
                  <a:schemeClr val="accent1"/>
                </a:solidFill>
              </a:rPr>
              <a:t>            (Give questions!!)</a:t>
            </a:r>
          </a:p>
        </p:txBody>
      </p:sp>
      <p:sp>
        <p:nvSpPr>
          <p:cNvPr id="4" name="Google Shape;353;p33">
            <a:extLst>
              <a:ext uri="{FF2B5EF4-FFF2-40B4-BE49-F238E27FC236}">
                <a16:creationId xmlns:a16="http://schemas.microsoft.com/office/drawing/2014/main" id="{3FA5C79D-B148-D09D-1A06-EB67A7D938EC}"/>
              </a:ext>
            </a:extLst>
          </p:cNvPr>
          <p:cNvSpPr txBox="1">
            <a:spLocks/>
          </p:cNvSpPr>
          <p:nvPr/>
        </p:nvSpPr>
        <p:spPr>
          <a:xfrm>
            <a:off x="1164149" y="898212"/>
            <a:ext cx="9746867" cy="905874"/>
          </a:xfrm>
          <a:prstGeom prst="rect">
            <a:avLst/>
          </a:prstGeom>
          <a:solidFill>
            <a:schemeClr val="tx1">
              <a:lumMod val="20000"/>
              <a:lumOff val="80000"/>
            </a:schemeClr>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114300" indent="0" algn="ctr">
              <a:buFont typeface="Lato"/>
              <a:buNone/>
            </a:pPr>
            <a:r>
              <a:rPr lang="en-US" sz="4000" b="1" dirty="0">
                <a:solidFill>
                  <a:schemeClr val="accent1"/>
                </a:solidFill>
              </a:rPr>
              <a:t> Interact with the other pairs  in </a:t>
            </a:r>
            <a:r>
              <a:rPr lang="en-US" sz="4000" b="1" dirty="0">
                <a:solidFill>
                  <a:srgbClr val="FF0000"/>
                </a:solidFill>
              </a:rPr>
              <a:t>4 min</a:t>
            </a:r>
            <a:r>
              <a:rPr lang="en-US" sz="4000" b="1" dirty="0">
                <a:solidFill>
                  <a:schemeClr val="accent1"/>
                </a:solidFill>
              </a:rPr>
              <a:t>.</a:t>
            </a:r>
          </a:p>
        </p:txBody>
      </p:sp>
      <p:sp>
        <p:nvSpPr>
          <p:cNvPr id="9" name="テキスト ボックス 8">
            <a:extLst>
              <a:ext uri="{FF2B5EF4-FFF2-40B4-BE49-F238E27FC236}">
                <a16:creationId xmlns:a16="http://schemas.microsoft.com/office/drawing/2014/main" id="{D2EEC6B7-31CC-2FAA-53A0-475A598EE89D}"/>
              </a:ext>
            </a:extLst>
          </p:cNvPr>
          <p:cNvSpPr txBox="1"/>
          <p:nvPr/>
        </p:nvSpPr>
        <p:spPr>
          <a:xfrm>
            <a:off x="-1" y="-17640"/>
            <a:ext cx="12192001" cy="707886"/>
          </a:xfrm>
          <a:prstGeom prst="rect">
            <a:avLst/>
          </a:prstGeom>
          <a:solidFill>
            <a:schemeClr val="accent4">
              <a:lumMod val="20000"/>
              <a:lumOff val="80000"/>
            </a:schemeClr>
          </a:solidFill>
          <a:ln>
            <a:solidFill>
              <a:schemeClr val="accent6">
                <a:lumMod val="20000"/>
                <a:lumOff val="80000"/>
              </a:schemeClr>
            </a:solidFill>
          </a:ln>
        </p:spPr>
        <p:txBody>
          <a:bodyPr wrap="square" rtlCol="0">
            <a:spAutoFit/>
          </a:bodyPr>
          <a:lstStyle/>
          <a:p>
            <a:pPr algn="ctr"/>
            <a:r>
              <a:rPr lang="en-US" altLang="ja-JP" sz="4000" dirty="0">
                <a:solidFill>
                  <a:sysClr val="windowText" lastClr="000000"/>
                </a:solidFill>
                <a:latin typeface="Arial Black" panose="020B0A04020102020204" pitchFamily="34" charset="0"/>
                <a:ea typeface="Lato"/>
                <a:cs typeface="Lato"/>
                <a:sym typeface="Lato"/>
              </a:rPr>
              <a:t>Speaking (with other pairs)</a:t>
            </a:r>
            <a:endParaRPr kumimoji="1" lang="ja-JP" altLang="en-US" sz="4000" b="1" dirty="0">
              <a:solidFill>
                <a:sysClr val="windowText" lastClr="0000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7" name="Google Shape;647;p72"/>
          <p:cNvSpPr txBox="1"/>
          <p:nvPr/>
        </p:nvSpPr>
        <p:spPr>
          <a:xfrm>
            <a:off x="3604636" y="30743"/>
            <a:ext cx="4379155" cy="52318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Arial Black"/>
                <a:ea typeface="Arial Black"/>
                <a:cs typeface="Arial Black"/>
                <a:sym typeface="Arial Black"/>
              </a:rPr>
              <a:t>Front White Board </a:t>
            </a:r>
            <a:r>
              <a:rPr lang="en-US" sz="2800" b="0" i="0" u="none" strike="noStrike" cap="none" dirty="0">
                <a:solidFill>
                  <a:srgbClr val="000000"/>
                </a:solidFill>
                <a:latin typeface="Arial Black"/>
                <a:ea typeface="Arial Black"/>
                <a:cs typeface="Arial Black"/>
                <a:sym typeface="Arial Black"/>
              </a:rPr>
              <a:t> </a:t>
            </a:r>
            <a:endParaRPr dirty="0"/>
          </a:p>
        </p:txBody>
      </p:sp>
      <p:sp>
        <p:nvSpPr>
          <p:cNvPr id="59" name="Google Shape;649;p72"/>
          <p:cNvSpPr txBox="1"/>
          <p:nvPr/>
        </p:nvSpPr>
        <p:spPr>
          <a:xfrm>
            <a:off x="3808483" y="1814363"/>
            <a:ext cx="1220996" cy="430847"/>
          </a:xfrm>
          <a:prstGeom prst="rect">
            <a:avLst/>
          </a:prstGeom>
          <a:solidFill>
            <a:srgbClr val="99FFCC"/>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G1 G2  </a:t>
            </a:r>
            <a:endParaRPr sz="2200" dirty="0"/>
          </a:p>
        </p:txBody>
      </p:sp>
      <p:sp>
        <p:nvSpPr>
          <p:cNvPr id="60" name="Google Shape;650;p72"/>
          <p:cNvSpPr txBox="1"/>
          <p:nvPr/>
        </p:nvSpPr>
        <p:spPr>
          <a:xfrm>
            <a:off x="3807675" y="2235366"/>
            <a:ext cx="1221804" cy="430847"/>
          </a:xfrm>
          <a:prstGeom prst="rect">
            <a:avLst/>
          </a:prstGeom>
          <a:solidFill>
            <a:srgbClr val="99FFCC"/>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H1 H2  </a:t>
            </a:r>
            <a:endParaRPr sz="2200" dirty="0"/>
          </a:p>
        </p:txBody>
      </p:sp>
      <p:sp>
        <p:nvSpPr>
          <p:cNvPr id="75" name="Google Shape;649;p72"/>
          <p:cNvSpPr txBox="1"/>
          <p:nvPr/>
        </p:nvSpPr>
        <p:spPr>
          <a:xfrm>
            <a:off x="6880289" y="1805593"/>
            <a:ext cx="1220996" cy="430847"/>
          </a:xfrm>
          <a:prstGeom prst="rect">
            <a:avLst/>
          </a:prstGeom>
          <a:solidFill>
            <a:srgbClr val="99FFCC"/>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dirty="0">
                <a:latin typeface="Arial Black"/>
                <a:ea typeface="Arial Black"/>
                <a:cs typeface="Arial Black"/>
                <a:sym typeface="Arial Black"/>
              </a:rPr>
              <a:t> I</a:t>
            </a:r>
            <a:r>
              <a:rPr lang="en-US" sz="2200" b="0" i="0" u="none" strike="noStrike" cap="none" dirty="0">
                <a:solidFill>
                  <a:srgbClr val="000000"/>
                </a:solidFill>
                <a:latin typeface="Arial Black"/>
                <a:ea typeface="Arial Black"/>
                <a:cs typeface="Arial Black"/>
                <a:sym typeface="Arial Black"/>
              </a:rPr>
              <a:t>1  I2  </a:t>
            </a:r>
            <a:endParaRPr sz="2200" dirty="0"/>
          </a:p>
        </p:txBody>
      </p:sp>
      <p:sp>
        <p:nvSpPr>
          <p:cNvPr id="76" name="Google Shape;650;p72"/>
          <p:cNvSpPr txBox="1"/>
          <p:nvPr/>
        </p:nvSpPr>
        <p:spPr>
          <a:xfrm>
            <a:off x="6879481" y="2232391"/>
            <a:ext cx="1221804" cy="430847"/>
          </a:xfrm>
          <a:prstGeom prst="rect">
            <a:avLst/>
          </a:prstGeom>
          <a:solidFill>
            <a:srgbClr val="FF00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J1 J2  </a:t>
            </a:r>
            <a:endParaRPr sz="2200" dirty="0"/>
          </a:p>
        </p:txBody>
      </p:sp>
      <p:sp>
        <p:nvSpPr>
          <p:cNvPr id="77" name="Google Shape;651;p72"/>
          <p:cNvSpPr txBox="1"/>
          <p:nvPr/>
        </p:nvSpPr>
        <p:spPr>
          <a:xfrm>
            <a:off x="6879481" y="4419898"/>
            <a:ext cx="1221804" cy="430847"/>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dirty="0">
                <a:latin typeface="Arial Black"/>
                <a:ea typeface="Arial Black"/>
                <a:cs typeface="Arial Black"/>
                <a:sym typeface="Arial Black"/>
              </a:rPr>
              <a:t>T</a:t>
            </a:r>
            <a:r>
              <a:rPr lang="en-US" sz="2200" b="0" i="0" u="none" strike="noStrike" cap="none" dirty="0">
                <a:solidFill>
                  <a:srgbClr val="000000"/>
                </a:solidFill>
                <a:latin typeface="Arial Black"/>
                <a:ea typeface="Arial Black"/>
                <a:cs typeface="Arial Black"/>
                <a:sym typeface="Arial Black"/>
              </a:rPr>
              <a:t>1 T2  </a:t>
            </a:r>
            <a:endParaRPr sz="2200" dirty="0"/>
          </a:p>
        </p:txBody>
      </p:sp>
      <p:sp>
        <p:nvSpPr>
          <p:cNvPr id="649" name="Google Shape;649;p72"/>
          <p:cNvSpPr txBox="1"/>
          <p:nvPr/>
        </p:nvSpPr>
        <p:spPr>
          <a:xfrm>
            <a:off x="2321732" y="571376"/>
            <a:ext cx="1284082" cy="430847"/>
          </a:xfrm>
          <a:prstGeom prst="rect">
            <a:avLst/>
          </a:prstGeom>
          <a:solidFill>
            <a:srgbClr val="FFFF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A1 A2  </a:t>
            </a:r>
            <a:endParaRPr sz="2200" dirty="0"/>
          </a:p>
        </p:txBody>
      </p:sp>
      <p:sp>
        <p:nvSpPr>
          <p:cNvPr id="650" name="Google Shape;650;p72"/>
          <p:cNvSpPr txBox="1"/>
          <p:nvPr/>
        </p:nvSpPr>
        <p:spPr>
          <a:xfrm>
            <a:off x="2321307" y="991386"/>
            <a:ext cx="1284932" cy="430847"/>
          </a:xfrm>
          <a:prstGeom prst="rect">
            <a:avLst/>
          </a:prstGeom>
          <a:solidFill>
            <a:srgbClr val="FFFF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B1 B2  </a:t>
            </a:r>
            <a:endParaRPr sz="2200" dirty="0"/>
          </a:p>
        </p:txBody>
      </p:sp>
      <p:sp>
        <p:nvSpPr>
          <p:cNvPr id="56" name="Google Shape;650;p72"/>
          <p:cNvSpPr txBox="1"/>
          <p:nvPr/>
        </p:nvSpPr>
        <p:spPr>
          <a:xfrm>
            <a:off x="5364677" y="1028054"/>
            <a:ext cx="1284933" cy="430847"/>
          </a:xfrm>
          <a:prstGeom prst="rect">
            <a:avLst/>
          </a:prstGeom>
          <a:solidFill>
            <a:srgbClr val="FF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D</a:t>
            </a:r>
            <a:r>
              <a:rPr lang="en-US" sz="2200" b="0" i="0" u="none" strike="noStrike" cap="none" dirty="0">
                <a:solidFill>
                  <a:srgbClr val="000000"/>
                </a:solidFill>
                <a:latin typeface="Arial Black"/>
                <a:ea typeface="Arial Black"/>
                <a:cs typeface="Arial Black"/>
                <a:sym typeface="Arial Black"/>
              </a:rPr>
              <a:t>1 </a:t>
            </a:r>
            <a:r>
              <a:rPr lang="en-US" altLang="ja-JP" sz="2200" b="0" i="0" u="none" strike="noStrike" cap="none" dirty="0">
                <a:solidFill>
                  <a:srgbClr val="000000"/>
                </a:solidFill>
                <a:latin typeface="Arial Black"/>
                <a:ea typeface="Arial Black"/>
                <a:cs typeface="Arial Black"/>
                <a:sym typeface="Arial Black"/>
              </a:rPr>
              <a:t>D</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55" name="Google Shape;649;p72"/>
          <p:cNvSpPr txBox="1"/>
          <p:nvPr/>
        </p:nvSpPr>
        <p:spPr>
          <a:xfrm>
            <a:off x="5365526" y="590035"/>
            <a:ext cx="1284083" cy="430847"/>
          </a:xfrm>
          <a:prstGeom prst="rect">
            <a:avLst/>
          </a:prstGeom>
          <a:solidFill>
            <a:srgbClr val="FFFF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C</a:t>
            </a:r>
            <a:r>
              <a:rPr lang="en-US" sz="2200" b="0" i="0" u="none" strike="noStrike" cap="none" dirty="0">
                <a:solidFill>
                  <a:srgbClr val="000000"/>
                </a:solidFill>
                <a:latin typeface="Arial Black"/>
                <a:ea typeface="Arial Black"/>
                <a:cs typeface="Arial Black"/>
                <a:sym typeface="Arial Black"/>
              </a:rPr>
              <a:t>1 </a:t>
            </a:r>
            <a:r>
              <a:rPr lang="en-US" altLang="ja-JP" sz="2200" b="0" i="0" u="none" strike="noStrike" cap="none" dirty="0">
                <a:solidFill>
                  <a:srgbClr val="000000"/>
                </a:solidFill>
                <a:latin typeface="Arial Black"/>
                <a:ea typeface="Arial Black"/>
                <a:cs typeface="Arial Black"/>
                <a:sym typeface="Arial Black"/>
              </a:rPr>
              <a:t>C</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79" name="Google Shape;649;p72"/>
          <p:cNvSpPr txBox="1"/>
          <p:nvPr/>
        </p:nvSpPr>
        <p:spPr>
          <a:xfrm>
            <a:off x="8208316" y="560539"/>
            <a:ext cx="1284083" cy="430847"/>
          </a:xfrm>
          <a:prstGeom prst="rect">
            <a:avLst/>
          </a:prstGeom>
          <a:solidFill>
            <a:srgbClr val="FF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E</a:t>
            </a:r>
            <a:r>
              <a:rPr lang="en-US" sz="2200" b="0" i="0" u="none" strike="noStrike" cap="none" dirty="0">
                <a:solidFill>
                  <a:srgbClr val="000000"/>
                </a:solidFill>
                <a:latin typeface="Arial Black"/>
                <a:ea typeface="Arial Black"/>
                <a:cs typeface="Arial Black"/>
                <a:sym typeface="Arial Black"/>
              </a:rPr>
              <a:t>1 </a:t>
            </a:r>
            <a:r>
              <a:rPr lang="en-US" altLang="ja-JP" sz="2200" b="0" i="0" u="none" strike="noStrike" cap="none" dirty="0">
                <a:solidFill>
                  <a:srgbClr val="000000"/>
                </a:solidFill>
                <a:latin typeface="Arial Black"/>
                <a:ea typeface="Arial Black"/>
                <a:cs typeface="Arial Black"/>
                <a:sym typeface="Arial Black"/>
              </a:rPr>
              <a:t>E</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80" name="Google Shape;650;p72"/>
          <p:cNvSpPr txBox="1"/>
          <p:nvPr/>
        </p:nvSpPr>
        <p:spPr>
          <a:xfrm>
            <a:off x="8208316" y="966944"/>
            <a:ext cx="1284933" cy="430847"/>
          </a:xfrm>
          <a:prstGeom prst="rect">
            <a:avLst/>
          </a:prstGeom>
          <a:solidFill>
            <a:srgbClr val="FF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F</a:t>
            </a:r>
            <a:r>
              <a:rPr lang="en-US" sz="2200" b="0" i="0" u="none" strike="noStrike" cap="none" dirty="0">
                <a:solidFill>
                  <a:srgbClr val="000000"/>
                </a:solidFill>
                <a:latin typeface="Arial Black"/>
                <a:ea typeface="Arial Black"/>
                <a:cs typeface="Arial Black"/>
                <a:sym typeface="Arial Black"/>
              </a:rPr>
              <a:t>1 </a:t>
            </a:r>
            <a:r>
              <a:rPr lang="en-US" altLang="ja-JP" sz="2200" b="0" i="0" u="none" strike="noStrike" cap="none" dirty="0">
                <a:solidFill>
                  <a:srgbClr val="000000"/>
                </a:solidFill>
                <a:latin typeface="Arial Black"/>
                <a:ea typeface="Arial Black"/>
                <a:cs typeface="Arial Black"/>
                <a:sym typeface="Arial Black"/>
              </a:rPr>
              <a:t>F</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89" name="Google Shape;649;p72"/>
          <p:cNvSpPr txBox="1"/>
          <p:nvPr/>
        </p:nvSpPr>
        <p:spPr>
          <a:xfrm>
            <a:off x="8255254" y="2903683"/>
            <a:ext cx="1220996" cy="430847"/>
          </a:xfrm>
          <a:prstGeom prst="rect">
            <a:avLst/>
          </a:prstGeom>
          <a:solidFill>
            <a:srgbClr val="DAF8FE"/>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O1 O2  </a:t>
            </a:r>
            <a:endParaRPr sz="2200" dirty="0"/>
          </a:p>
        </p:txBody>
      </p:sp>
      <p:sp>
        <p:nvSpPr>
          <p:cNvPr id="90" name="Google Shape;650;p72"/>
          <p:cNvSpPr txBox="1"/>
          <p:nvPr/>
        </p:nvSpPr>
        <p:spPr>
          <a:xfrm>
            <a:off x="8238405" y="3353878"/>
            <a:ext cx="1237846" cy="430847"/>
          </a:xfrm>
          <a:prstGeom prst="rect">
            <a:avLst/>
          </a:prstGeom>
          <a:solidFill>
            <a:srgbClr val="DAF8FE"/>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P1 P2  </a:t>
            </a:r>
            <a:endParaRPr sz="2200" dirty="0"/>
          </a:p>
        </p:txBody>
      </p:sp>
      <p:sp>
        <p:nvSpPr>
          <p:cNvPr id="91" name="Google Shape;651;p72"/>
          <p:cNvSpPr txBox="1"/>
          <p:nvPr/>
        </p:nvSpPr>
        <p:spPr>
          <a:xfrm>
            <a:off x="6879481" y="3979339"/>
            <a:ext cx="1221804" cy="430847"/>
          </a:xfrm>
          <a:prstGeom prst="rect">
            <a:avLst/>
          </a:prstGeom>
          <a:solidFill>
            <a:srgbClr val="DAF8FE"/>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S1 S2  </a:t>
            </a:r>
            <a:endParaRPr sz="2200" dirty="0"/>
          </a:p>
        </p:txBody>
      </p:sp>
      <p:sp>
        <p:nvSpPr>
          <p:cNvPr id="98" name="Google Shape;649;p72"/>
          <p:cNvSpPr txBox="1"/>
          <p:nvPr/>
        </p:nvSpPr>
        <p:spPr>
          <a:xfrm>
            <a:off x="2313200" y="2944907"/>
            <a:ext cx="1322095" cy="430847"/>
          </a:xfrm>
          <a:prstGeom prst="rect">
            <a:avLst/>
          </a:prstGeom>
          <a:solidFill>
            <a:srgbClr val="CC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K1 K2  </a:t>
            </a:r>
            <a:endParaRPr sz="2200" dirty="0"/>
          </a:p>
        </p:txBody>
      </p:sp>
      <p:sp>
        <p:nvSpPr>
          <p:cNvPr id="99" name="Google Shape;650;p72"/>
          <p:cNvSpPr txBox="1"/>
          <p:nvPr/>
        </p:nvSpPr>
        <p:spPr>
          <a:xfrm>
            <a:off x="2312763" y="3381696"/>
            <a:ext cx="1322970" cy="430847"/>
          </a:xfrm>
          <a:prstGeom prst="rect">
            <a:avLst/>
          </a:prstGeom>
          <a:solidFill>
            <a:srgbClr val="CC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L1 L2  </a:t>
            </a:r>
            <a:endParaRPr sz="2200" dirty="0"/>
          </a:p>
        </p:txBody>
      </p:sp>
      <p:sp>
        <p:nvSpPr>
          <p:cNvPr id="100" name="Google Shape;651;p72"/>
          <p:cNvSpPr txBox="1"/>
          <p:nvPr/>
        </p:nvSpPr>
        <p:spPr>
          <a:xfrm>
            <a:off x="3794683" y="4008047"/>
            <a:ext cx="1322970" cy="430847"/>
          </a:xfrm>
          <a:prstGeom prst="rect">
            <a:avLst/>
          </a:prstGeom>
          <a:solidFill>
            <a:srgbClr val="CC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Q1 Q2  </a:t>
            </a:r>
            <a:endParaRPr sz="2200" dirty="0"/>
          </a:p>
        </p:txBody>
      </p:sp>
      <p:sp>
        <p:nvSpPr>
          <p:cNvPr id="102" name="Google Shape;649;p72"/>
          <p:cNvSpPr txBox="1"/>
          <p:nvPr/>
        </p:nvSpPr>
        <p:spPr>
          <a:xfrm>
            <a:off x="5334175" y="2903684"/>
            <a:ext cx="1322095" cy="430847"/>
          </a:xfrm>
          <a:prstGeom prst="rect">
            <a:avLst/>
          </a:prstGeom>
          <a:solidFill>
            <a:srgbClr val="FF00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M1 M2  </a:t>
            </a:r>
            <a:endParaRPr sz="2200" dirty="0"/>
          </a:p>
        </p:txBody>
      </p:sp>
      <p:sp>
        <p:nvSpPr>
          <p:cNvPr id="103" name="Google Shape;650;p72"/>
          <p:cNvSpPr txBox="1"/>
          <p:nvPr/>
        </p:nvSpPr>
        <p:spPr>
          <a:xfrm>
            <a:off x="5333737" y="3334531"/>
            <a:ext cx="1322970" cy="430847"/>
          </a:xfrm>
          <a:prstGeom prst="rect">
            <a:avLst/>
          </a:prstGeom>
          <a:solidFill>
            <a:srgbClr val="FF00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N1 N2  </a:t>
            </a:r>
            <a:endParaRPr sz="2200" dirty="0"/>
          </a:p>
        </p:txBody>
      </p:sp>
      <p:sp>
        <p:nvSpPr>
          <p:cNvPr id="104" name="Google Shape;651;p72"/>
          <p:cNvSpPr txBox="1"/>
          <p:nvPr/>
        </p:nvSpPr>
        <p:spPr>
          <a:xfrm>
            <a:off x="3794683" y="4438894"/>
            <a:ext cx="1322970" cy="430847"/>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R1 R2  </a:t>
            </a:r>
            <a:endParaRPr sz="2200" dirty="0"/>
          </a:p>
        </p:txBody>
      </p:sp>
      <p:sp>
        <p:nvSpPr>
          <p:cNvPr id="113" name="Google Shape;648;p72"/>
          <p:cNvSpPr txBox="1"/>
          <p:nvPr/>
        </p:nvSpPr>
        <p:spPr>
          <a:xfrm>
            <a:off x="1812894" y="555790"/>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114" name="Google Shape;648;p72"/>
          <p:cNvSpPr txBox="1"/>
          <p:nvPr/>
        </p:nvSpPr>
        <p:spPr>
          <a:xfrm>
            <a:off x="4888172" y="2857496"/>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3</a:t>
            </a:r>
          </a:p>
        </p:txBody>
      </p:sp>
      <p:sp>
        <p:nvSpPr>
          <p:cNvPr id="115" name="Google Shape;648;p72"/>
          <p:cNvSpPr txBox="1"/>
          <p:nvPr/>
        </p:nvSpPr>
        <p:spPr>
          <a:xfrm>
            <a:off x="4911449" y="573178"/>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16" name="Google Shape;648;p72"/>
          <p:cNvSpPr txBox="1"/>
          <p:nvPr/>
        </p:nvSpPr>
        <p:spPr>
          <a:xfrm>
            <a:off x="3370715" y="1782236"/>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117" name="Google Shape;648;p72"/>
          <p:cNvSpPr txBox="1"/>
          <p:nvPr/>
        </p:nvSpPr>
        <p:spPr>
          <a:xfrm>
            <a:off x="1904594" y="2942245"/>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121" name="Google Shape;648;p72"/>
          <p:cNvSpPr txBox="1"/>
          <p:nvPr/>
        </p:nvSpPr>
        <p:spPr>
          <a:xfrm>
            <a:off x="6471750" y="1747551"/>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22" name="Google Shape;648;p72"/>
          <p:cNvSpPr txBox="1"/>
          <p:nvPr/>
        </p:nvSpPr>
        <p:spPr>
          <a:xfrm>
            <a:off x="7781419" y="527343"/>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23" name="Google Shape;648;p72"/>
          <p:cNvSpPr txBox="1"/>
          <p:nvPr/>
        </p:nvSpPr>
        <p:spPr>
          <a:xfrm>
            <a:off x="7772255" y="2831635"/>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6" name="四角形吹き出し 5"/>
          <p:cNvSpPr/>
          <p:nvPr/>
        </p:nvSpPr>
        <p:spPr>
          <a:xfrm>
            <a:off x="6693871" y="5009401"/>
            <a:ext cx="5407467" cy="1751763"/>
          </a:xfrm>
          <a:prstGeom prst="wedgeRectCallout">
            <a:avLst>
              <a:gd name="adj1" fmla="val -10505"/>
              <a:gd name="adj2" fmla="val -49544"/>
            </a:avLst>
          </a:prstGeom>
          <a:solidFill>
            <a:srgbClr val="FDF4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accent1"/>
                </a:solidFill>
              </a:rPr>
              <a:t>【Groups】</a:t>
            </a:r>
          </a:p>
          <a:p>
            <a:r>
              <a:rPr kumimoji="1" lang="ja-JP" altLang="en-US" sz="2400" b="1" dirty="0">
                <a:solidFill>
                  <a:schemeClr val="accent1"/>
                </a:solidFill>
              </a:rPr>
              <a:t>・</a:t>
            </a:r>
            <a:r>
              <a:rPr kumimoji="1" lang="en-US" altLang="ja-JP" sz="2400" b="1" dirty="0">
                <a:solidFill>
                  <a:schemeClr val="accent1"/>
                </a:solidFill>
              </a:rPr>
              <a:t>same color</a:t>
            </a:r>
            <a:r>
              <a:rPr kumimoji="1" lang="ja-JP" altLang="en-US" sz="2400" b="1" dirty="0">
                <a:solidFill>
                  <a:schemeClr val="accent1"/>
                </a:solidFill>
              </a:rPr>
              <a:t>➡</a:t>
            </a:r>
            <a:r>
              <a:rPr kumimoji="1" lang="en-US" altLang="ja-JP" sz="2400" b="1" dirty="0">
                <a:solidFill>
                  <a:schemeClr val="accent1"/>
                </a:solidFill>
              </a:rPr>
              <a:t>same group</a:t>
            </a:r>
          </a:p>
          <a:p>
            <a:r>
              <a:rPr kumimoji="1" lang="ja-JP" altLang="en-US" sz="2400" b="1" dirty="0">
                <a:solidFill>
                  <a:schemeClr val="accent1"/>
                </a:solidFill>
              </a:rPr>
              <a:t>・</a:t>
            </a:r>
            <a:r>
              <a:rPr kumimoji="1" lang="en-US" altLang="ja-JP" sz="2400" b="1" dirty="0">
                <a:solidFill>
                  <a:srgbClr val="FF0000"/>
                </a:solidFill>
              </a:rPr>
              <a:t>red number</a:t>
            </a:r>
            <a:r>
              <a:rPr kumimoji="1" lang="ja-JP" altLang="en-US" sz="2400" b="1" dirty="0">
                <a:solidFill>
                  <a:schemeClr val="accent1"/>
                </a:solidFill>
              </a:rPr>
              <a:t>➡</a:t>
            </a:r>
            <a:r>
              <a:rPr kumimoji="1" lang="en-US" altLang="ja-JP" sz="2400" b="1" dirty="0">
                <a:solidFill>
                  <a:schemeClr val="accent1"/>
                </a:solidFill>
              </a:rPr>
              <a:t>presentation order</a:t>
            </a:r>
          </a:p>
        </p:txBody>
      </p:sp>
      <p:sp>
        <p:nvSpPr>
          <p:cNvPr id="11" name="Google Shape;648;p72">
            <a:extLst>
              <a:ext uri="{FF2B5EF4-FFF2-40B4-BE49-F238E27FC236}">
                <a16:creationId xmlns:a16="http://schemas.microsoft.com/office/drawing/2014/main" id="{6C339F31-32A5-6891-D0FB-87B573F20A9F}"/>
              </a:ext>
            </a:extLst>
          </p:cNvPr>
          <p:cNvSpPr txBox="1"/>
          <p:nvPr/>
        </p:nvSpPr>
        <p:spPr>
          <a:xfrm>
            <a:off x="4909063" y="966944"/>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1</a:t>
            </a:r>
            <a:endParaRPr sz="1800" dirty="0"/>
          </a:p>
        </p:txBody>
      </p:sp>
      <p:sp>
        <p:nvSpPr>
          <p:cNvPr id="12" name="Google Shape;648;p72">
            <a:extLst>
              <a:ext uri="{FF2B5EF4-FFF2-40B4-BE49-F238E27FC236}">
                <a16:creationId xmlns:a16="http://schemas.microsoft.com/office/drawing/2014/main" id="{F4181ABA-E9D3-4E5C-A0BB-600451512746}"/>
              </a:ext>
            </a:extLst>
          </p:cNvPr>
          <p:cNvSpPr txBox="1"/>
          <p:nvPr/>
        </p:nvSpPr>
        <p:spPr>
          <a:xfrm>
            <a:off x="6475232" y="2183581"/>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1</a:t>
            </a:r>
            <a:endParaRPr sz="1800" dirty="0"/>
          </a:p>
        </p:txBody>
      </p:sp>
      <p:sp>
        <p:nvSpPr>
          <p:cNvPr id="13" name="Google Shape;651;p72">
            <a:extLst>
              <a:ext uri="{FF2B5EF4-FFF2-40B4-BE49-F238E27FC236}">
                <a16:creationId xmlns:a16="http://schemas.microsoft.com/office/drawing/2014/main" id="{8EF6A1E2-03DD-3073-2A03-5EB027D0D6CF}"/>
              </a:ext>
            </a:extLst>
          </p:cNvPr>
          <p:cNvSpPr txBox="1"/>
          <p:nvPr/>
        </p:nvSpPr>
        <p:spPr>
          <a:xfrm>
            <a:off x="5364677" y="5119297"/>
            <a:ext cx="1284932" cy="430847"/>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dirty="0">
                <a:latin typeface="Arial Black"/>
                <a:ea typeface="Arial Black"/>
                <a:cs typeface="Arial Black"/>
                <a:sym typeface="Arial Black"/>
              </a:rPr>
              <a:t>U</a:t>
            </a:r>
            <a:r>
              <a:rPr lang="en-US" sz="2200" b="0" i="0" u="none" strike="noStrike" cap="none" dirty="0">
                <a:solidFill>
                  <a:srgbClr val="000000"/>
                </a:solidFill>
                <a:latin typeface="Arial Black"/>
                <a:ea typeface="Arial Black"/>
                <a:cs typeface="Arial Black"/>
                <a:sym typeface="Arial Black"/>
              </a:rPr>
              <a:t>1 U2  </a:t>
            </a:r>
            <a:endParaRPr sz="2200" dirty="0"/>
          </a:p>
        </p:txBody>
      </p:sp>
      <p:sp>
        <p:nvSpPr>
          <p:cNvPr id="14" name="Google Shape;651;p72">
            <a:extLst>
              <a:ext uri="{FF2B5EF4-FFF2-40B4-BE49-F238E27FC236}">
                <a16:creationId xmlns:a16="http://schemas.microsoft.com/office/drawing/2014/main" id="{A76DDBBB-1F1B-319B-C820-CB0E901145F4}"/>
              </a:ext>
            </a:extLst>
          </p:cNvPr>
          <p:cNvSpPr txBox="1"/>
          <p:nvPr/>
        </p:nvSpPr>
        <p:spPr>
          <a:xfrm>
            <a:off x="5371338" y="5548925"/>
            <a:ext cx="1284932" cy="430847"/>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V1 V2  </a:t>
            </a:r>
            <a:endParaRPr sz="2200" dirty="0"/>
          </a:p>
        </p:txBody>
      </p:sp>
      <p:sp>
        <p:nvSpPr>
          <p:cNvPr id="15" name="Google Shape;648;p72">
            <a:extLst>
              <a:ext uri="{FF2B5EF4-FFF2-40B4-BE49-F238E27FC236}">
                <a16:creationId xmlns:a16="http://schemas.microsoft.com/office/drawing/2014/main" id="{36207AA7-524D-3B8B-0207-1B99C5B3E23E}"/>
              </a:ext>
            </a:extLst>
          </p:cNvPr>
          <p:cNvSpPr txBox="1"/>
          <p:nvPr/>
        </p:nvSpPr>
        <p:spPr>
          <a:xfrm>
            <a:off x="3399944" y="3961881"/>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6" name="Google Shape;648;p72">
            <a:extLst>
              <a:ext uri="{FF2B5EF4-FFF2-40B4-BE49-F238E27FC236}">
                <a16:creationId xmlns:a16="http://schemas.microsoft.com/office/drawing/2014/main" id="{733E262C-2126-041F-A814-29741AB90E6E}"/>
              </a:ext>
            </a:extLst>
          </p:cNvPr>
          <p:cNvSpPr txBox="1"/>
          <p:nvPr/>
        </p:nvSpPr>
        <p:spPr>
          <a:xfrm>
            <a:off x="3370714" y="4393301"/>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1</a:t>
            </a:r>
            <a:endParaRPr sz="1800" dirty="0"/>
          </a:p>
        </p:txBody>
      </p:sp>
      <p:sp>
        <p:nvSpPr>
          <p:cNvPr id="17" name="Google Shape;648;p72">
            <a:extLst>
              <a:ext uri="{FF2B5EF4-FFF2-40B4-BE49-F238E27FC236}">
                <a16:creationId xmlns:a16="http://schemas.microsoft.com/office/drawing/2014/main" id="{D115A8F6-C45C-8ECF-1057-B39353E4533C}"/>
              </a:ext>
            </a:extLst>
          </p:cNvPr>
          <p:cNvSpPr txBox="1"/>
          <p:nvPr/>
        </p:nvSpPr>
        <p:spPr>
          <a:xfrm>
            <a:off x="6484875" y="3942864"/>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8" name="Google Shape;648;p72">
            <a:extLst>
              <a:ext uri="{FF2B5EF4-FFF2-40B4-BE49-F238E27FC236}">
                <a16:creationId xmlns:a16="http://schemas.microsoft.com/office/drawing/2014/main" id="{059410C0-408A-9EAE-B58E-634E6BD7FADA}"/>
              </a:ext>
            </a:extLst>
          </p:cNvPr>
          <p:cNvSpPr txBox="1"/>
          <p:nvPr/>
        </p:nvSpPr>
        <p:spPr>
          <a:xfrm>
            <a:off x="6486094" y="4383773"/>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2</a:t>
            </a:r>
            <a:endParaRPr sz="1800" dirty="0"/>
          </a:p>
        </p:txBody>
      </p:sp>
      <p:sp>
        <p:nvSpPr>
          <p:cNvPr id="19" name="Google Shape;648;p72">
            <a:extLst>
              <a:ext uri="{FF2B5EF4-FFF2-40B4-BE49-F238E27FC236}">
                <a16:creationId xmlns:a16="http://schemas.microsoft.com/office/drawing/2014/main" id="{AD672E4D-F7E1-2CD4-72BC-B1696204B1CF}"/>
              </a:ext>
            </a:extLst>
          </p:cNvPr>
          <p:cNvSpPr txBox="1"/>
          <p:nvPr/>
        </p:nvSpPr>
        <p:spPr>
          <a:xfrm>
            <a:off x="4926006" y="5071891"/>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p>
          <a:p>
            <a:pPr marL="0" marR="0" lvl="0" indent="0" algn="l" rtl="0">
              <a:lnSpc>
                <a:spcPct val="100000"/>
              </a:lnSpc>
              <a:spcBef>
                <a:spcPts val="0"/>
              </a:spcBef>
              <a:spcAft>
                <a:spcPts val="0"/>
              </a:spcAft>
              <a:buNone/>
            </a:pPr>
            <a:r>
              <a:rPr lang="en-US" sz="2800" dirty="0">
                <a:solidFill>
                  <a:srgbClr val="FF0000"/>
                </a:solidFill>
                <a:latin typeface="Arial Black"/>
                <a:sym typeface="Arial Black"/>
              </a:rPr>
              <a:t>4</a:t>
            </a:r>
            <a:endParaRPr sz="1800" dirty="0"/>
          </a:p>
        </p:txBody>
      </p:sp>
    </p:spTree>
    <p:extLst>
      <p:ext uri="{BB962C8B-B14F-4D97-AF65-F5344CB8AC3E}">
        <p14:creationId xmlns:p14="http://schemas.microsoft.com/office/powerpoint/2010/main" val="407414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7" name="Google Shape;647;p72"/>
          <p:cNvSpPr txBox="1"/>
          <p:nvPr/>
        </p:nvSpPr>
        <p:spPr>
          <a:xfrm>
            <a:off x="3604636" y="30743"/>
            <a:ext cx="4379155" cy="52318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Arial Black"/>
                <a:ea typeface="Arial Black"/>
                <a:cs typeface="Arial Black"/>
                <a:sym typeface="Arial Black"/>
              </a:rPr>
              <a:t>Front White Board </a:t>
            </a:r>
            <a:r>
              <a:rPr lang="en-US" sz="2800" b="0" i="0" u="none" strike="noStrike" cap="none" dirty="0">
                <a:solidFill>
                  <a:srgbClr val="000000"/>
                </a:solidFill>
                <a:latin typeface="Arial Black"/>
                <a:ea typeface="Arial Black"/>
                <a:cs typeface="Arial Black"/>
                <a:sym typeface="Arial Black"/>
              </a:rPr>
              <a:t> </a:t>
            </a:r>
            <a:endParaRPr dirty="0"/>
          </a:p>
        </p:txBody>
      </p:sp>
      <p:sp>
        <p:nvSpPr>
          <p:cNvPr id="59" name="Google Shape;649;p72"/>
          <p:cNvSpPr txBox="1"/>
          <p:nvPr/>
        </p:nvSpPr>
        <p:spPr>
          <a:xfrm>
            <a:off x="3808483" y="1814363"/>
            <a:ext cx="1220996" cy="430847"/>
          </a:xfrm>
          <a:prstGeom prst="rect">
            <a:avLst/>
          </a:prstGeom>
          <a:solidFill>
            <a:srgbClr val="99FFCC"/>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G1 G2  </a:t>
            </a:r>
            <a:endParaRPr sz="2200" dirty="0"/>
          </a:p>
        </p:txBody>
      </p:sp>
      <p:sp>
        <p:nvSpPr>
          <p:cNvPr id="60" name="Google Shape;650;p72"/>
          <p:cNvSpPr txBox="1"/>
          <p:nvPr/>
        </p:nvSpPr>
        <p:spPr>
          <a:xfrm>
            <a:off x="3807675" y="2235366"/>
            <a:ext cx="1221804" cy="430847"/>
          </a:xfrm>
          <a:prstGeom prst="rect">
            <a:avLst/>
          </a:prstGeom>
          <a:solidFill>
            <a:srgbClr val="99FFCC"/>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H1 H2  </a:t>
            </a:r>
            <a:endParaRPr sz="2200" dirty="0"/>
          </a:p>
        </p:txBody>
      </p:sp>
      <p:sp>
        <p:nvSpPr>
          <p:cNvPr id="75" name="Google Shape;649;p72"/>
          <p:cNvSpPr txBox="1"/>
          <p:nvPr/>
        </p:nvSpPr>
        <p:spPr>
          <a:xfrm>
            <a:off x="5045864" y="1846038"/>
            <a:ext cx="592776" cy="769401"/>
          </a:xfrm>
          <a:prstGeom prst="rect">
            <a:avLst/>
          </a:prstGeom>
          <a:solidFill>
            <a:srgbClr val="99FFCC"/>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dirty="0">
                <a:latin typeface="Arial Black"/>
                <a:ea typeface="Arial Black"/>
                <a:cs typeface="Arial Black"/>
                <a:sym typeface="Arial Black"/>
              </a:rPr>
              <a:t> I</a:t>
            </a:r>
            <a:r>
              <a:rPr lang="en-US" sz="2200" b="0" i="0" u="none" strike="noStrike" cap="none" dirty="0">
                <a:solidFill>
                  <a:srgbClr val="000000"/>
                </a:solidFill>
                <a:latin typeface="Arial Black"/>
                <a:ea typeface="Arial Black"/>
                <a:cs typeface="Arial Black"/>
                <a:sym typeface="Arial Black"/>
              </a:rPr>
              <a:t>1 </a:t>
            </a:r>
          </a:p>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 I2  </a:t>
            </a:r>
            <a:endParaRPr sz="2200" dirty="0"/>
          </a:p>
        </p:txBody>
      </p:sp>
      <p:sp>
        <p:nvSpPr>
          <p:cNvPr id="76" name="Google Shape;650;p72"/>
          <p:cNvSpPr txBox="1"/>
          <p:nvPr/>
        </p:nvSpPr>
        <p:spPr>
          <a:xfrm>
            <a:off x="6668958" y="3427842"/>
            <a:ext cx="693229" cy="769401"/>
          </a:xfrm>
          <a:prstGeom prst="rect">
            <a:avLst/>
          </a:prstGeom>
          <a:solidFill>
            <a:srgbClr val="FF00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J1 </a:t>
            </a:r>
          </a:p>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J2  </a:t>
            </a:r>
            <a:endParaRPr sz="2200" dirty="0"/>
          </a:p>
        </p:txBody>
      </p:sp>
      <p:sp>
        <p:nvSpPr>
          <p:cNvPr id="77" name="Google Shape;651;p72"/>
          <p:cNvSpPr txBox="1"/>
          <p:nvPr/>
        </p:nvSpPr>
        <p:spPr>
          <a:xfrm>
            <a:off x="6637947" y="5203486"/>
            <a:ext cx="731283" cy="769401"/>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dirty="0">
                <a:latin typeface="Arial Black"/>
                <a:ea typeface="Arial Black"/>
                <a:cs typeface="Arial Black"/>
                <a:sym typeface="Arial Black"/>
              </a:rPr>
              <a:t>T</a:t>
            </a:r>
            <a:r>
              <a:rPr lang="en-US" sz="2200" b="0" i="0" u="none" strike="noStrike" cap="none" dirty="0">
                <a:solidFill>
                  <a:srgbClr val="000000"/>
                </a:solidFill>
                <a:latin typeface="Arial Black"/>
                <a:ea typeface="Arial Black"/>
                <a:cs typeface="Arial Black"/>
                <a:sym typeface="Arial Black"/>
              </a:rPr>
              <a:t>1 </a:t>
            </a:r>
          </a:p>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T2  </a:t>
            </a:r>
            <a:endParaRPr sz="2200" dirty="0"/>
          </a:p>
        </p:txBody>
      </p:sp>
      <p:sp>
        <p:nvSpPr>
          <p:cNvPr id="649" name="Google Shape;649;p72"/>
          <p:cNvSpPr txBox="1"/>
          <p:nvPr/>
        </p:nvSpPr>
        <p:spPr>
          <a:xfrm>
            <a:off x="2321732" y="571376"/>
            <a:ext cx="1284082" cy="430847"/>
          </a:xfrm>
          <a:prstGeom prst="rect">
            <a:avLst/>
          </a:prstGeom>
          <a:solidFill>
            <a:srgbClr val="FFFF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A1 A2  </a:t>
            </a:r>
            <a:endParaRPr sz="2200" dirty="0"/>
          </a:p>
        </p:txBody>
      </p:sp>
      <p:sp>
        <p:nvSpPr>
          <p:cNvPr id="650" name="Google Shape;650;p72"/>
          <p:cNvSpPr txBox="1"/>
          <p:nvPr/>
        </p:nvSpPr>
        <p:spPr>
          <a:xfrm>
            <a:off x="2321307" y="991386"/>
            <a:ext cx="1284932" cy="430847"/>
          </a:xfrm>
          <a:prstGeom prst="rect">
            <a:avLst/>
          </a:prstGeom>
          <a:solidFill>
            <a:srgbClr val="FFFF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B1 B2  </a:t>
            </a:r>
            <a:endParaRPr sz="2200" dirty="0"/>
          </a:p>
        </p:txBody>
      </p:sp>
      <p:sp>
        <p:nvSpPr>
          <p:cNvPr id="56" name="Google Shape;650;p72"/>
          <p:cNvSpPr txBox="1"/>
          <p:nvPr/>
        </p:nvSpPr>
        <p:spPr>
          <a:xfrm>
            <a:off x="7527153" y="606685"/>
            <a:ext cx="652833" cy="769401"/>
          </a:xfrm>
          <a:prstGeom prst="rect">
            <a:avLst/>
          </a:prstGeom>
          <a:solidFill>
            <a:srgbClr val="FF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D</a:t>
            </a:r>
            <a:r>
              <a:rPr lang="en-US" sz="2200" b="0" i="0" u="none" strike="noStrike" cap="none" dirty="0">
                <a:solidFill>
                  <a:srgbClr val="000000"/>
                </a:solidFill>
                <a:latin typeface="Arial Black"/>
                <a:ea typeface="Arial Black"/>
                <a:cs typeface="Arial Black"/>
                <a:sym typeface="Arial Black"/>
              </a:rPr>
              <a:t>1</a:t>
            </a:r>
          </a:p>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D</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55" name="Google Shape;649;p72"/>
          <p:cNvSpPr txBox="1"/>
          <p:nvPr/>
        </p:nvSpPr>
        <p:spPr>
          <a:xfrm>
            <a:off x="3603809" y="606706"/>
            <a:ext cx="774800" cy="769401"/>
          </a:xfrm>
          <a:prstGeom prst="rect">
            <a:avLst/>
          </a:prstGeom>
          <a:solidFill>
            <a:srgbClr val="FFFF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C</a:t>
            </a:r>
            <a:r>
              <a:rPr lang="en-US" sz="2200" b="0" i="0" u="none" strike="noStrike" cap="none" dirty="0">
                <a:solidFill>
                  <a:srgbClr val="000000"/>
                </a:solidFill>
                <a:latin typeface="Arial Black"/>
                <a:ea typeface="Arial Black"/>
                <a:cs typeface="Arial Black"/>
                <a:sym typeface="Arial Black"/>
              </a:rPr>
              <a:t>1 </a:t>
            </a:r>
          </a:p>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C</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79" name="Google Shape;649;p72"/>
          <p:cNvSpPr txBox="1"/>
          <p:nvPr/>
        </p:nvSpPr>
        <p:spPr>
          <a:xfrm>
            <a:off x="8208316" y="560539"/>
            <a:ext cx="1284083" cy="430847"/>
          </a:xfrm>
          <a:prstGeom prst="rect">
            <a:avLst/>
          </a:prstGeom>
          <a:solidFill>
            <a:srgbClr val="FF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E</a:t>
            </a:r>
            <a:r>
              <a:rPr lang="en-US" sz="2200" b="0" i="0" u="none" strike="noStrike" cap="none" dirty="0">
                <a:solidFill>
                  <a:srgbClr val="000000"/>
                </a:solidFill>
                <a:latin typeface="Arial Black"/>
                <a:ea typeface="Arial Black"/>
                <a:cs typeface="Arial Black"/>
                <a:sym typeface="Arial Black"/>
              </a:rPr>
              <a:t>1 </a:t>
            </a:r>
            <a:r>
              <a:rPr lang="en-US" altLang="ja-JP" sz="2200" b="0" i="0" u="none" strike="noStrike" cap="none" dirty="0">
                <a:solidFill>
                  <a:srgbClr val="000000"/>
                </a:solidFill>
                <a:latin typeface="Arial Black"/>
                <a:ea typeface="Arial Black"/>
                <a:cs typeface="Arial Black"/>
                <a:sym typeface="Arial Black"/>
              </a:rPr>
              <a:t>E</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80" name="Google Shape;650;p72"/>
          <p:cNvSpPr txBox="1"/>
          <p:nvPr/>
        </p:nvSpPr>
        <p:spPr>
          <a:xfrm>
            <a:off x="8208316" y="966944"/>
            <a:ext cx="1284933" cy="430847"/>
          </a:xfrm>
          <a:prstGeom prst="rect">
            <a:avLst/>
          </a:prstGeom>
          <a:solidFill>
            <a:srgbClr val="FF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2200" b="0" i="0" u="none" strike="noStrike" cap="none" dirty="0">
                <a:solidFill>
                  <a:srgbClr val="000000"/>
                </a:solidFill>
                <a:latin typeface="Arial Black"/>
                <a:ea typeface="Arial Black"/>
                <a:cs typeface="Arial Black"/>
                <a:sym typeface="Arial Black"/>
              </a:rPr>
              <a:t>F</a:t>
            </a:r>
            <a:r>
              <a:rPr lang="en-US" sz="2200" b="0" i="0" u="none" strike="noStrike" cap="none" dirty="0">
                <a:solidFill>
                  <a:srgbClr val="000000"/>
                </a:solidFill>
                <a:latin typeface="Arial Black"/>
                <a:ea typeface="Arial Black"/>
                <a:cs typeface="Arial Black"/>
                <a:sym typeface="Arial Black"/>
              </a:rPr>
              <a:t>1 </a:t>
            </a:r>
            <a:r>
              <a:rPr lang="en-US" altLang="ja-JP" sz="2200" b="0" i="0" u="none" strike="noStrike" cap="none" dirty="0">
                <a:solidFill>
                  <a:srgbClr val="000000"/>
                </a:solidFill>
                <a:latin typeface="Arial Black"/>
                <a:ea typeface="Arial Black"/>
                <a:cs typeface="Arial Black"/>
                <a:sym typeface="Arial Black"/>
              </a:rPr>
              <a:t>F</a:t>
            </a:r>
            <a:r>
              <a:rPr lang="en-US" sz="2200" b="0" i="0" u="none" strike="noStrike" cap="none" dirty="0">
                <a:solidFill>
                  <a:srgbClr val="000000"/>
                </a:solidFill>
                <a:latin typeface="Arial Black"/>
                <a:ea typeface="Arial Black"/>
                <a:cs typeface="Arial Black"/>
                <a:sym typeface="Arial Black"/>
              </a:rPr>
              <a:t>2  </a:t>
            </a:r>
            <a:endParaRPr sz="2200" dirty="0"/>
          </a:p>
        </p:txBody>
      </p:sp>
      <p:sp>
        <p:nvSpPr>
          <p:cNvPr id="89" name="Google Shape;649;p72"/>
          <p:cNvSpPr txBox="1"/>
          <p:nvPr/>
        </p:nvSpPr>
        <p:spPr>
          <a:xfrm>
            <a:off x="8255254" y="2903683"/>
            <a:ext cx="1220996" cy="430847"/>
          </a:xfrm>
          <a:prstGeom prst="rect">
            <a:avLst/>
          </a:prstGeom>
          <a:solidFill>
            <a:srgbClr val="DAF8FE"/>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O1 O2  </a:t>
            </a:r>
            <a:endParaRPr sz="2200" dirty="0"/>
          </a:p>
        </p:txBody>
      </p:sp>
      <p:sp>
        <p:nvSpPr>
          <p:cNvPr id="90" name="Google Shape;650;p72"/>
          <p:cNvSpPr txBox="1"/>
          <p:nvPr/>
        </p:nvSpPr>
        <p:spPr>
          <a:xfrm>
            <a:off x="8255254" y="3353877"/>
            <a:ext cx="1237846" cy="430847"/>
          </a:xfrm>
          <a:prstGeom prst="rect">
            <a:avLst/>
          </a:prstGeom>
          <a:solidFill>
            <a:srgbClr val="DAF8FE"/>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P1 P2  </a:t>
            </a:r>
            <a:endParaRPr sz="2200" dirty="0"/>
          </a:p>
        </p:txBody>
      </p:sp>
      <p:sp>
        <p:nvSpPr>
          <p:cNvPr id="91" name="Google Shape;651;p72"/>
          <p:cNvSpPr txBox="1"/>
          <p:nvPr/>
        </p:nvSpPr>
        <p:spPr>
          <a:xfrm>
            <a:off x="9497444" y="2969177"/>
            <a:ext cx="621370" cy="769401"/>
          </a:xfrm>
          <a:prstGeom prst="rect">
            <a:avLst/>
          </a:prstGeom>
          <a:solidFill>
            <a:srgbClr val="DAF8FE"/>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S1 </a:t>
            </a:r>
          </a:p>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S2  </a:t>
            </a:r>
            <a:endParaRPr sz="2200" dirty="0"/>
          </a:p>
        </p:txBody>
      </p:sp>
      <p:sp>
        <p:nvSpPr>
          <p:cNvPr id="98" name="Google Shape;649;p72"/>
          <p:cNvSpPr txBox="1"/>
          <p:nvPr/>
        </p:nvSpPr>
        <p:spPr>
          <a:xfrm>
            <a:off x="2313200" y="2944907"/>
            <a:ext cx="1322095" cy="430847"/>
          </a:xfrm>
          <a:prstGeom prst="rect">
            <a:avLst/>
          </a:prstGeom>
          <a:solidFill>
            <a:srgbClr val="CC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K1 K2  </a:t>
            </a:r>
            <a:endParaRPr sz="2200" dirty="0"/>
          </a:p>
        </p:txBody>
      </p:sp>
      <p:sp>
        <p:nvSpPr>
          <p:cNvPr id="99" name="Google Shape;650;p72"/>
          <p:cNvSpPr txBox="1"/>
          <p:nvPr/>
        </p:nvSpPr>
        <p:spPr>
          <a:xfrm>
            <a:off x="2312763" y="3381696"/>
            <a:ext cx="1322970" cy="430847"/>
          </a:xfrm>
          <a:prstGeom prst="rect">
            <a:avLst/>
          </a:prstGeom>
          <a:solidFill>
            <a:srgbClr val="CC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L1 L2  </a:t>
            </a:r>
            <a:endParaRPr sz="2200" dirty="0"/>
          </a:p>
        </p:txBody>
      </p:sp>
      <p:sp>
        <p:nvSpPr>
          <p:cNvPr id="100" name="Google Shape;651;p72"/>
          <p:cNvSpPr txBox="1"/>
          <p:nvPr/>
        </p:nvSpPr>
        <p:spPr>
          <a:xfrm>
            <a:off x="1557131" y="2988701"/>
            <a:ext cx="743379" cy="769401"/>
          </a:xfrm>
          <a:prstGeom prst="rect">
            <a:avLst/>
          </a:prstGeom>
          <a:solidFill>
            <a:srgbClr val="CC99FF"/>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Q1 </a:t>
            </a:r>
          </a:p>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Q2  </a:t>
            </a:r>
            <a:endParaRPr sz="2200" dirty="0"/>
          </a:p>
        </p:txBody>
      </p:sp>
      <p:sp>
        <p:nvSpPr>
          <p:cNvPr id="104" name="Google Shape;651;p72"/>
          <p:cNvSpPr txBox="1"/>
          <p:nvPr/>
        </p:nvSpPr>
        <p:spPr>
          <a:xfrm>
            <a:off x="4638636" y="5197927"/>
            <a:ext cx="729371" cy="769401"/>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R1 </a:t>
            </a:r>
          </a:p>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R2  </a:t>
            </a:r>
            <a:endParaRPr sz="2200" dirty="0"/>
          </a:p>
        </p:txBody>
      </p:sp>
      <p:sp>
        <p:nvSpPr>
          <p:cNvPr id="113" name="Google Shape;648;p72"/>
          <p:cNvSpPr txBox="1"/>
          <p:nvPr/>
        </p:nvSpPr>
        <p:spPr>
          <a:xfrm>
            <a:off x="1812894" y="555790"/>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grpSp>
        <p:nvGrpSpPr>
          <p:cNvPr id="2" name="グループ化 1"/>
          <p:cNvGrpSpPr/>
          <p:nvPr/>
        </p:nvGrpSpPr>
        <p:grpSpPr>
          <a:xfrm>
            <a:off x="4910562" y="3362766"/>
            <a:ext cx="1768535" cy="954067"/>
            <a:chOff x="4888172" y="2857496"/>
            <a:chExt cx="1768535" cy="954067"/>
          </a:xfrm>
        </p:grpSpPr>
        <p:sp>
          <p:nvSpPr>
            <p:cNvPr id="102" name="Google Shape;649;p72"/>
            <p:cNvSpPr txBox="1"/>
            <p:nvPr/>
          </p:nvSpPr>
          <p:spPr>
            <a:xfrm>
              <a:off x="5334175" y="2903684"/>
              <a:ext cx="1322095" cy="430847"/>
            </a:xfrm>
            <a:prstGeom prst="rect">
              <a:avLst/>
            </a:prstGeom>
            <a:solidFill>
              <a:srgbClr val="FF00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M1 M2  </a:t>
              </a:r>
              <a:endParaRPr sz="2200" dirty="0"/>
            </a:p>
          </p:txBody>
        </p:sp>
        <p:sp>
          <p:nvSpPr>
            <p:cNvPr id="103" name="Google Shape;650;p72"/>
            <p:cNvSpPr txBox="1"/>
            <p:nvPr/>
          </p:nvSpPr>
          <p:spPr>
            <a:xfrm>
              <a:off x="5333737" y="3334531"/>
              <a:ext cx="1322970" cy="430847"/>
            </a:xfrm>
            <a:prstGeom prst="rect">
              <a:avLst/>
            </a:prstGeom>
            <a:solidFill>
              <a:srgbClr val="FF0000"/>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N1 N2  </a:t>
              </a:r>
              <a:endParaRPr sz="2200" dirty="0"/>
            </a:p>
          </p:txBody>
        </p:sp>
        <p:sp>
          <p:nvSpPr>
            <p:cNvPr id="114" name="Google Shape;648;p72"/>
            <p:cNvSpPr txBox="1"/>
            <p:nvPr/>
          </p:nvSpPr>
          <p:spPr>
            <a:xfrm>
              <a:off x="4888172" y="2857496"/>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3</a:t>
              </a:r>
            </a:p>
          </p:txBody>
        </p:sp>
      </p:grpSp>
      <p:sp>
        <p:nvSpPr>
          <p:cNvPr id="115" name="Google Shape;648;p72"/>
          <p:cNvSpPr txBox="1"/>
          <p:nvPr/>
        </p:nvSpPr>
        <p:spPr>
          <a:xfrm>
            <a:off x="4388282" y="701660"/>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16" name="Google Shape;648;p72"/>
          <p:cNvSpPr txBox="1"/>
          <p:nvPr/>
        </p:nvSpPr>
        <p:spPr>
          <a:xfrm>
            <a:off x="3370715" y="1782236"/>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117" name="Google Shape;648;p72"/>
          <p:cNvSpPr txBox="1"/>
          <p:nvPr/>
        </p:nvSpPr>
        <p:spPr>
          <a:xfrm>
            <a:off x="3613070" y="2904662"/>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121" name="Google Shape;648;p72"/>
          <p:cNvSpPr txBox="1"/>
          <p:nvPr/>
        </p:nvSpPr>
        <p:spPr>
          <a:xfrm>
            <a:off x="5635158" y="2012742"/>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22" name="Google Shape;648;p72"/>
          <p:cNvSpPr txBox="1"/>
          <p:nvPr/>
        </p:nvSpPr>
        <p:spPr>
          <a:xfrm>
            <a:off x="9492399" y="525189"/>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23" name="Google Shape;648;p72"/>
          <p:cNvSpPr txBox="1"/>
          <p:nvPr/>
        </p:nvSpPr>
        <p:spPr>
          <a:xfrm>
            <a:off x="7772255" y="2831635"/>
            <a:ext cx="4077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1</a:t>
            </a:r>
          </a:p>
          <a:p>
            <a:pPr marL="0" marR="0" lvl="0" indent="0" algn="l" rtl="0">
              <a:lnSpc>
                <a:spcPct val="100000"/>
              </a:lnSpc>
              <a:spcBef>
                <a:spcPts val="0"/>
              </a:spcBef>
              <a:spcAft>
                <a:spcPts val="0"/>
              </a:spcAft>
              <a:buNone/>
            </a:pPr>
            <a:r>
              <a:rPr lang="en-US" sz="2800" dirty="0">
                <a:solidFill>
                  <a:srgbClr val="FF0000"/>
                </a:solidFill>
                <a:latin typeface="Arial Black"/>
                <a:ea typeface="Arial Black"/>
                <a:cs typeface="Arial Black"/>
                <a:sym typeface="Arial Black"/>
              </a:rPr>
              <a:t>2</a:t>
            </a:r>
          </a:p>
        </p:txBody>
      </p:sp>
      <p:sp>
        <p:nvSpPr>
          <p:cNvPr id="6" name="四角形吹き出し 5"/>
          <p:cNvSpPr/>
          <p:nvPr/>
        </p:nvSpPr>
        <p:spPr>
          <a:xfrm>
            <a:off x="77637" y="4518181"/>
            <a:ext cx="3700808" cy="2214830"/>
          </a:xfrm>
          <a:prstGeom prst="wedgeRectCallout">
            <a:avLst>
              <a:gd name="adj1" fmla="val -10505"/>
              <a:gd name="adj2" fmla="val -49544"/>
            </a:avLst>
          </a:prstGeom>
          <a:solidFill>
            <a:srgbClr val="FDF4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accent1"/>
                </a:solidFill>
              </a:rPr>
              <a:t>【Groups】</a:t>
            </a:r>
          </a:p>
          <a:p>
            <a:r>
              <a:rPr kumimoji="1" lang="ja-JP" altLang="en-US" sz="2400" b="1" dirty="0">
                <a:solidFill>
                  <a:schemeClr val="accent1"/>
                </a:solidFill>
              </a:rPr>
              <a:t>・</a:t>
            </a:r>
            <a:r>
              <a:rPr kumimoji="1" lang="en-US" altLang="ja-JP" sz="2400" b="1" dirty="0">
                <a:solidFill>
                  <a:schemeClr val="accent1"/>
                </a:solidFill>
              </a:rPr>
              <a:t>same color</a:t>
            </a:r>
          </a:p>
          <a:p>
            <a:r>
              <a:rPr kumimoji="1" lang="en-US" altLang="ja-JP" sz="2400" b="1" dirty="0">
                <a:solidFill>
                  <a:schemeClr val="accent1"/>
                </a:solidFill>
              </a:rPr>
              <a:t>  </a:t>
            </a:r>
            <a:r>
              <a:rPr kumimoji="1" lang="ja-JP" altLang="en-US" sz="2400" b="1" dirty="0">
                <a:solidFill>
                  <a:schemeClr val="accent1"/>
                </a:solidFill>
              </a:rPr>
              <a:t>➡</a:t>
            </a:r>
            <a:r>
              <a:rPr kumimoji="1" lang="en-US" altLang="ja-JP" sz="2400" b="1" dirty="0">
                <a:solidFill>
                  <a:schemeClr val="accent1"/>
                </a:solidFill>
              </a:rPr>
              <a:t>same group</a:t>
            </a:r>
          </a:p>
          <a:p>
            <a:r>
              <a:rPr kumimoji="1" lang="ja-JP" altLang="en-US" sz="2400" b="1" dirty="0">
                <a:solidFill>
                  <a:schemeClr val="accent1"/>
                </a:solidFill>
              </a:rPr>
              <a:t>・</a:t>
            </a:r>
            <a:r>
              <a:rPr kumimoji="1" lang="en-US" altLang="ja-JP" sz="2400" b="1" dirty="0">
                <a:solidFill>
                  <a:srgbClr val="FF0000"/>
                </a:solidFill>
              </a:rPr>
              <a:t>red number</a:t>
            </a:r>
          </a:p>
          <a:p>
            <a:r>
              <a:rPr kumimoji="1" lang="en-US" altLang="ja-JP" sz="2400" b="1" dirty="0">
                <a:solidFill>
                  <a:srgbClr val="FF0000"/>
                </a:solidFill>
              </a:rPr>
              <a:t>  </a:t>
            </a:r>
            <a:r>
              <a:rPr kumimoji="1" lang="ja-JP" altLang="en-US" sz="2400" b="1" dirty="0">
                <a:solidFill>
                  <a:schemeClr val="accent1"/>
                </a:solidFill>
              </a:rPr>
              <a:t>➡</a:t>
            </a:r>
            <a:r>
              <a:rPr kumimoji="1" lang="en-US" altLang="ja-JP" sz="2400" b="1" dirty="0">
                <a:solidFill>
                  <a:schemeClr val="accent1"/>
                </a:solidFill>
              </a:rPr>
              <a:t>presentation order</a:t>
            </a:r>
          </a:p>
        </p:txBody>
      </p:sp>
      <p:sp>
        <p:nvSpPr>
          <p:cNvPr id="11" name="Google Shape;648;p72">
            <a:extLst>
              <a:ext uri="{FF2B5EF4-FFF2-40B4-BE49-F238E27FC236}">
                <a16:creationId xmlns:a16="http://schemas.microsoft.com/office/drawing/2014/main" id="{6C339F31-32A5-6891-D0FB-87B573F20A9F}"/>
              </a:ext>
            </a:extLst>
          </p:cNvPr>
          <p:cNvSpPr txBox="1"/>
          <p:nvPr/>
        </p:nvSpPr>
        <p:spPr>
          <a:xfrm>
            <a:off x="7082652" y="725912"/>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1</a:t>
            </a:r>
            <a:endParaRPr sz="1800" dirty="0"/>
          </a:p>
        </p:txBody>
      </p:sp>
      <p:sp>
        <p:nvSpPr>
          <p:cNvPr id="12" name="Google Shape;648;p72">
            <a:extLst>
              <a:ext uri="{FF2B5EF4-FFF2-40B4-BE49-F238E27FC236}">
                <a16:creationId xmlns:a16="http://schemas.microsoft.com/office/drawing/2014/main" id="{F4181ABA-E9D3-4E5C-A0BB-600451512746}"/>
              </a:ext>
            </a:extLst>
          </p:cNvPr>
          <p:cNvSpPr txBox="1"/>
          <p:nvPr/>
        </p:nvSpPr>
        <p:spPr>
          <a:xfrm>
            <a:off x="7304433" y="3726825"/>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1</a:t>
            </a:r>
            <a:endParaRPr sz="1800" dirty="0"/>
          </a:p>
        </p:txBody>
      </p:sp>
      <p:sp>
        <p:nvSpPr>
          <p:cNvPr id="13" name="Google Shape;651;p72">
            <a:extLst>
              <a:ext uri="{FF2B5EF4-FFF2-40B4-BE49-F238E27FC236}">
                <a16:creationId xmlns:a16="http://schemas.microsoft.com/office/drawing/2014/main" id="{8EF6A1E2-03DD-3073-2A03-5EB027D0D6CF}"/>
              </a:ext>
            </a:extLst>
          </p:cNvPr>
          <p:cNvSpPr txBox="1"/>
          <p:nvPr/>
        </p:nvSpPr>
        <p:spPr>
          <a:xfrm>
            <a:off x="5364677" y="5119297"/>
            <a:ext cx="1284932" cy="430847"/>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dirty="0">
                <a:latin typeface="Arial Black"/>
                <a:ea typeface="Arial Black"/>
                <a:cs typeface="Arial Black"/>
                <a:sym typeface="Arial Black"/>
              </a:rPr>
              <a:t>U</a:t>
            </a:r>
            <a:r>
              <a:rPr lang="en-US" sz="2200" b="0" i="0" u="none" strike="noStrike" cap="none" dirty="0">
                <a:solidFill>
                  <a:srgbClr val="000000"/>
                </a:solidFill>
                <a:latin typeface="Arial Black"/>
                <a:ea typeface="Arial Black"/>
                <a:cs typeface="Arial Black"/>
                <a:sym typeface="Arial Black"/>
              </a:rPr>
              <a:t>1 U2  </a:t>
            </a:r>
            <a:endParaRPr sz="2200" dirty="0"/>
          </a:p>
        </p:txBody>
      </p:sp>
      <p:sp>
        <p:nvSpPr>
          <p:cNvPr id="14" name="Google Shape;651;p72">
            <a:extLst>
              <a:ext uri="{FF2B5EF4-FFF2-40B4-BE49-F238E27FC236}">
                <a16:creationId xmlns:a16="http://schemas.microsoft.com/office/drawing/2014/main" id="{A76DDBBB-1F1B-319B-C820-CB0E901145F4}"/>
              </a:ext>
            </a:extLst>
          </p:cNvPr>
          <p:cNvSpPr txBox="1"/>
          <p:nvPr/>
        </p:nvSpPr>
        <p:spPr>
          <a:xfrm>
            <a:off x="5371338" y="5548925"/>
            <a:ext cx="1284932" cy="430847"/>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0" i="0" u="none" strike="noStrike" cap="none" dirty="0">
                <a:solidFill>
                  <a:srgbClr val="000000"/>
                </a:solidFill>
                <a:latin typeface="Arial Black"/>
                <a:ea typeface="Arial Black"/>
                <a:cs typeface="Arial Black"/>
                <a:sym typeface="Arial Black"/>
              </a:rPr>
              <a:t>V1 V2  </a:t>
            </a:r>
            <a:endParaRPr sz="2200" dirty="0"/>
          </a:p>
        </p:txBody>
      </p:sp>
      <p:sp>
        <p:nvSpPr>
          <p:cNvPr id="15" name="Google Shape;648;p72">
            <a:extLst>
              <a:ext uri="{FF2B5EF4-FFF2-40B4-BE49-F238E27FC236}">
                <a16:creationId xmlns:a16="http://schemas.microsoft.com/office/drawing/2014/main" id="{36207AA7-524D-3B8B-0207-1B99C5B3E23E}"/>
              </a:ext>
            </a:extLst>
          </p:cNvPr>
          <p:cNvSpPr txBox="1"/>
          <p:nvPr/>
        </p:nvSpPr>
        <p:spPr>
          <a:xfrm>
            <a:off x="1122242" y="3073939"/>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6" name="Google Shape;648;p72">
            <a:extLst>
              <a:ext uri="{FF2B5EF4-FFF2-40B4-BE49-F238E27FC236}">
                <a16:creationId xmlns:a16="http://schemas.microsoft.com/office/drawing/2014/main" id="{733E262C-2126-041F-A814-29741AB90E6E}"/>
              </a:ext>
            </a:extLst>
          </p:cNvPr>
          <p:cNvSpPr txBox="1"/>
          <p:nvPr/>
        </p:nvSpPr>
        <p:spPr>
          <a:xfrm>
            <a:off x="4244368" y="5287335"/>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1</a:t>
            </a:r>
            <a:endParaRPr sz="1800" dirty="0"/>
          </a:p>
        </p:txBody>
      </p:sp>
      <p:sp>
        <p:nvSpPr>
          <p:cNvPr id="17" name="Google Shape;648;p72">
            <a:extLst>
              <a:ext uri="{FF2B5EF4-FFF2-40B4-BE49-F238E27FC236}">
                <a16:creationId xmlns:a16="http://schemas.microsoft.com/office/drawing/2014/main" id="{D115A8F6-C45C-8ECF-1057-B39353E4533C}"/>
              </a:ext>
            </a:extLst>
          </p:cNvPr>
          <p:cNvSpPr txBox="1"/>
          <p:nvPr/>
        </p:nvSpPr>
        <p:spPr>
          <a:xfrm>
            <a:off x="10140007" y="3092287"/>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endParaRPr sz="1800" dirty="0"/>
          </a:p>
        </p:txBody>
      </p:sp>
      <p:sp>
        <p:nvSpPr>
          <p:cNvPr id="18" name="Google Shape;648;p72">
            <a:extLst>
              <a:ext uri="{FF2B5EF4-FFF2-40B4-BE49-F238E27FC236}">
                <a16:creationId xmlns:a16="http://schemas.microsoft.com/office/drawing/2014/main" id="{059410C0-408A-9EAE-B58E-634E6BD7FADA}"/>
              </a:ext>
            </a:extLst>
          </p:cNvPr>
          <p:cNvSpPr txBox="1"/>
          <p:nvPr/>
        </p:nvSpPr>
        <p:spPr>
          <a:xfrm>
            <a:off x="7362187" y="5321037"/>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2</a:t>
            </a:r>
            <a:endParaRPr sz="1800" dirty="0"/>
          </a:p>
        </p:txBody>
      </p:sp>
      <p:sp>
        <p:nvSpPr>
          <p:cNvPr id="19" name="Google Shape;648;p72">
            <a:extLst>
              <a:ext uri="{FF2B5EF4-FFF2-40B4-BE49-F238E27FC236}">
                <a16:creationId xmlns:a16="http://schemas.microsoft.com/office/drawing/2014/main" id="{AD672E4D-F7E1-2CD4-72BC-B1696204B1CF}"/>
              </a:ext>
            </a:extLst>
          </p:cNvPr>
          <p:cNvSpPr txBox="1"/>
          <p:nvPr/>
        </p:nvSpPr>
        <p:spPr>
          <a:xfrm>
            <a:off x="5762275" y="4670606"/>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FF0000"/>
                </a:solidFill>
                <a:latin typeface="Arial Black"/>
                <a:ea typeface="Arial Black"/>
                <a:cs typeface="Arial Black"/>
                <a:sym typeface="Arial Black"/>
              </a:rPr>
              <a:t>3</a:t>
            </a:r>
          </a:p>
        </p:txBody>
      </p:sp>
      <p:sp>
        <p:nvSpPr>
          <p:cNvPr id="50" name="Google Shape;648;p72">
            <a:extLst>
              <a:ext uri="{FF2B5EF4-FFF2-40B4-BE49-F238E27FC236}">
                <a16:creationId xmlns:a16="http://schemas.microsoft.com/office/drawing/2014/main" id="{AD672E4D-F7E1-2CD4-72BC-B1696204B1CF}"/>
              </a:ext>
            </a:extLst>
          </p:cNvPr>
          <p:cNvSpPr txBox="1"/>
          <p:nvPr/>
        </p:nvSpPr>
        <p:spPr>
          <a:xfrm>
            <a:off x="5794213" y="5930526"/>
            <a:ext cx="4077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rgbClr val="FF0000"/>
                </a:solidFill>
                <a:latin typeface="Arial Black"/>
                <a:sym typeface="Arial Black"/>
              </a:rPr>
              <a:t>4</a:t>
            </a:r>
            <a:endParaRPr sz="1800" dirty="0"/>
          </a:p>
        </p:txBody>
      </p:sp>
      <p:sp>
        <p:nvSpPr>
          <p:cNvPr id="52" name="四角形吹き出し 51"/>
          <p:cNvSpPr/>
          <p:nvPr/>
        </p:nvSpPr>
        <p:spPr>
          <a:xfrm>
            <a:off x="9310731" y="4179920"/>
            <a:ext cx="2474013" cy="2214830"/>
          </a:xfrm>
          <a:prstGeom prst="wedgeRectCallout">
            <a:avLst>
              <a:gd name="adj1" fmla="val -10505"/>
              <a:gd name="adj2" fmla="val -495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accent1"/>
                </a:solidFill>
              </a:rPr>
              <a:t>※</a:t>
            </a:r>
            <a:r>
              <a:rPr kumimoji="1" lang="ja-JP" altLang="en-US" sz="2400" b="1" dirty="0">
                <a:solidFill>
                  <a:schemeClr val="accent1"/>
                </a:solidFill>
              </a:rPr>
              <a:t>欠席が出たと聞いたので、当日の朝、調整する。</a:t>
            </a:r>
            <a:endParaRPr kumimoji="1" lang="en-US" altLang="ja-JP" sz="2400" b="1" dirty="0">
              <a:solidFill>
                <a:schemeClr val="accent1"/>
              </a:solidFill>
            </a:endParaRPr>
          </a:p>
        </p:txBody>
      </p:sp>
    </p:spTree>
    <p:extLst>
      <p:ext uri="{BB962C8B-B14F-4D97-AF65-F5344CB8AC3E}">
        <p14:creationId xmlns:p14="http://schemas.microsoft.com/office/powerpoint/2010/main" val="40845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33"/>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36</a:t>
            </a:fld>
            <a:endParaRPr/>
          </a:p>
        </p:txBody>
      </p:sp>
      <p:sp>
        <p:nvSpPr>
          <p:cNvPr id="3" name="Google Shape;353;p33">
            <a:extLst>
              <a:ext uri="{FF2B5EF4-FFF2-40B4-BE49-F238E27FC236}">
                <a16:creationId xmlns:a16="http://schemas.microsoft.com/office/drawing/2014/main" id="{F7D345CF-4003-8623-AFF6-DD66B48C8672}"/>
              </a:ext>
            </a:extLst>
          </p:cNvPr>
          <p:cNvSpPr txBox="1">
            <a:spLocks/>
          </p:cNvSpPr>
          <p:nvPr/>
        </p:nvSpPr>
        <p:spPr>
          <a:xfrm>
            <a:off x="827149" y="2017296"/>
            <a:ext cx="10537700" cy="4224049"/>
          </a:xfrm>
          <a:prstGeom prst="rect">
            <a:avLst/>
          </a:prstGeom>
          <a:no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114300" indent="0">
              <a:buFont typeface="Lato"/>
              <a:buNone/>
            </a:pPr>
            <a:r>
              <a:rPr lang="en-US" sz="4400" b="1" dirty="0">
                <a:solidFill>
                  <a:schemeClr val="accent1"/>
                </a:solidFill>
              </a:rPr>
              <a:t>     Rules:</a:t>
            </a:r>
          </a:p>
          <a:p>
            <a:pPr marL="114300" indent="0">
              <a:buFont typeface="Lato"/>
              <a:buNone/>
            </a:pPr>
            <a:r>
              <a:rPr lang="en-US" sz="4400" b="1" dirty="0">
                <a:solidFill>
                  <a:schemeClr val="accent1"/>
                </a:solidFill>
              </a:rPr>
              <a:t>       </a:t>
            </a:r>
            <a:r>
              <a:rPr lang="en-US" altLang="ja-JP" sz="4400" b="1" dirty="0">
                <a:solidFill>
                  <a:schemeClr val="accent1"/>
                </a:solidFill>
              </a:rPr>
              <a:t>●</a:t>
            </a:r>
            <a:r>
              <a:rPr lang="ja-JP" altLang="en-US" sz="4400" b="1" dirty="0">
                <a:solidFill>
                  <a:schemeClr val="accent1"/>
                </a:solidFill>
              </a:rPr>
              <a:t> </a:t>
            </a:r>
            <a:r>
              <a:rPr lang="en-US" altLang="ja-JP" sz="4400" b="1" dirty="0">
                <a:solidFill>
                  <a:srgbClr val="FF0000"/>
                </a:solidFill>
              </a:rPr>
              <a:t>clear</a:t>
            </a:r>
            <a:r>
              <a:rPr lang="en-US" altLang="ja-JP" sz="4400" b="1" dirty="0">
                <a:solidFill>
                  <a:schemeClr val="accent1"/>
                </a:solidFill>
              </a:rPr>
              <a:t> and </a:t>
            </a:r>
            <a:r>
              <a:rPr lang="en-US" altLang="ja-JP" sz="4400" b="1" dirty="0">
                <a:solidFill>
                  <a:srgbClr val="FF0000"/>
                </a:solidFill>
              </a:rPr>
              <a:t>big voice</a:t>
            </a:r>
          </a:p>
          <a:p>
            <a:pPr marL="114300" indent="0">
              <a:buFont typeface="Lato"/>
              <a:buNone/>
            </a:pPr>
            <a:r>
              <a:rPr lang="ja-JP" altLang="en-US" sz="4400" b="1" dirty="0">
                <a:solidFill>
                  <a:schemeClr val="accent1"/>
                </a:solidFill>
              </a:rPr>
              <a:t>　   </a:t>
            </a:r>
            <a:r>
              <a:rPr lang="en-US" altLang="ja-JP" sz="4400" b="1" dirty="0">
                <a:solidFill>
                  <a:schemeClr val="accent1"/>
                </a:solidFill>
              </a:rPr>
              <a:t>● </a:t>
            </a:r>
            <a:r>
              <a:rPr lang="en-US" altLang="ja-JP" sz="4400" b="1" dirty="0">
                <a:solidFill>
                  <a:srgbClr val="FF0000"/>
                </a:solidFill>
              </a:rPr>
              <a:t>eye contact</a:t>
            </a:r>
            <a:r>
              <a:rPr lang="en-US" altLang="ja-JP" sz="4400" b="1" dirty="0">
                <a:solidFill>
                  <a:schemeClr val="accent1"/>
                </a:solidFill>
              </a:rPr>
              <a:t>   (× talk to paper)</a:t>
            </a:r>
          </a:p>
          <a:p>
            <a:pPr marL="114300" indent="0">
              <a:buFont typeface="Lato"/>
              <a:buNone/>
            </a:pPr>
            <a:r>
              <a:rPr lang="ja-JP" altLang="en-US" sz="4400" b="1" dirty="0">
                <a:solidFill>
                  <a:schemeClr val="accent1"/>
                </a:solidFill>
              </a:rPr>
              <a:t>　   </a:t>
            </a:r>
            <a:r>
              <a:rPr lang="en-US" altLang="ja-JP" sz="4400" b="1" dirty="0">
                <a:solidFill>
                  <a:schemeClr val="accent1"/>
                </a:solidFill>
              </a:rPr>
              <a:t>● </a:t>
            </a:r>
            <a:r>
              <a:rPr lang="en-US" altLang="ja-JP" sz="4400" b="1" dirty="0">
                <a:solidFill>
                  <a:srgbClr val="FF0000"/>
                </a:solidFill>
              </a:rPr>
              <a:t>Keep talking</a:t>
            </a:r>
            <a:r>
              <a:rPr lang="en-US" altLang="ja-JP" sz="4400" b="1" dirty="0">
                <a:solidFill>
                  <a:schemeClr val="accent1"/>
                </a:solidFill>
              </a:rPr>
              <a:t> in groups </a:t>
            </a:r>
            <a:r>
              <a:rPr lang="en-US" altLang="ja-JP" sz="4400" b="1" dirty="0">
                <a:solidFill>
                  <a:srgbClr val="FF0000"/>
                </a:solidFill>
              </a:rPr>
              <a:t>for 4 min</a:t>
            </a:r>
            <a:r>
              <a:rPr lang="en-US" altLang="ja-JP" sz="4400" b="1" dirty="0">
                <a:solidFill>
                  <a:schemeClr val="accent1"/>
                </a:solidFill>
              </a:rPr>
              <a:t>.</a:t>
            </a:r>
          </a:p>
          <a:p>
            <a:pPr marL="114300" indent="0">
              <a:buFont typeface="Lato"/>
              <a:buNone/>
            </a:pPr>
            <a:r>
              <a:rPr lang="en-US" sz="4400" b="1" dirty="0">
                <a:solidFill>
                  <a:schemeClr val="accent1"/>
                </a:solidFill>
              </a:rPr>
              <a:t>            (Give questions!!)</a:t>
            </a:r>
          </a:p>
        </p:txBody>
      </p:sp>
      <p:sp>
        <p:nvSpPr>
          <p:cNvPr id="4" name="Google Shape;353;p33">
            <a:extLst>
              <a:ext uri="{FF2B5EF4-FFF2-40B4-BE49-F238E27FC236}">
                <a16:creationId xmlns:a16="http://schemas.microsoft.com/office/drawing/2014/main" id="{3FA5C79D-B148-D09D-1A06-EB67A7D938EC}"/>
              </a:ext>
            </a:extLst>
          </p:cNvPr>
          <p:cNvSpPr txBox="1">
            <a:spLocks/>
          </p:cNvSpPr>
          <p:nvPr/>
        </p:nvSpPr>
        <p:spPr>
          <a:xfrm>
            <a:off x="1164149" y="898212"/>
            <a:ext cx="9746867" cy="905874"/>
          </a:xfrm>
          <a:prstGeom prst="rect">
            <a:avLst/>
          </a:prstGeom>
          <a:solidFill>
            <a:schemeClr val="tx1">
              <a:lumMod val="20000"/>
              <a:lumOff val="80000"/>
            </a:schemeClr>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114300" indent="0" algn="ctr">
              <a:buFont typeface="Lato"/>
              <a:buNone/>
            </a:pPr>
            <a:r>
              <a:rPr lang="en-US" sz="4000" b="1" dirty="0">
                <a:solidFill>
                  <a:schemeClr val="accent1"/>
                </a:solidFill>
              </a:rPr>
              <a:t> Interact with the other pairs  in </a:t>
            </a:r>
            <a:r>
              <a:rPr lang="en-US" sz="4000" b="1" dirty="0">
                <a:solidFill>
                  <a:srgbClr val="FF0000"/>
                </a:solidFill>
              </a:rPr>
              <a:t>4 min</a:t>
            </a:r>
            <a:r>
              <a:rPr lang="en-US" sz="4000" b="1" dirty="0">
                <a:solidFill>
                  <a:schemeClr val="accent1"/>
                </a:solidFill>
              </a:rPr>
              <a:t>.</a:t>
            </a:r>
          </a:p>
        </p:txBody>
      </p:sp>
      <p:sp>
        <p:nvSpPr>
          <p:cNvPr id="9" name="テキスト ボックス 8">
            <a:extLst>
              <a:ext uri="{FF2B5EF4-FFF2-40B4-BE49-F238E27FC236}">
                <a16:creationId xmlns:a16="http://schemas.microsoft.com/office/drawing/2014/main" id="{D2EEC6B7-31CC-2FAA-53A0-475A598EE89D}"/>
              </a:ext>
            </a:extLst>
          </p:cNvPr>
          <p:cNvSpPr txBox="1"/>
          <p:nvPr/>
        </p:nvSpPr>
        <p:spPr>
          <a:xfrm>
            <a:off x="-1" y="-17640"/>
            <a:ext cx="12192001" cy="707886"/>
          </a:xfrm>
          <a:prstGeom prst="rect">
            <a:avLst/>
          </a:prstGeom>
          <a:solidFill>
            <a:schemeClr val="accent4">
              <a:lumMod val="20000"/>
              <a:lumOff val="80000"/>
            </a:schemeClr>
          </a:solidFill>
          <a:ln>
            <a:solidFill>
              <a:schemeClr val="accent6">
                <a:lumMod val="20000"/>
                <a:lumOff val="80000"/>
              </a:schemeClr>
            </a:solidFill>
          </a:ln>
        </p:spPr>
        <p:txBody>
          <a:bodyPr wrap="square" rtlCol="0">
            <a:spAutoFit/>
          </a:bodyPr>
          <a:lstStyle/>
          <a:p>
            <a:pPr algn="ctr"/>
            <a:r>
              <a:rPr lang="en-US" altLang="ja-JP" sz="4000" dirty="0">
                <a:solidFill>
                  <a:sysClr val="windowText" lastClr="000000"/>
                </a:solidFill>
                <a:latin typeface="Arial Black" panose="020B0A04020102020204" pitchFamily="34" charset="0"/>
                <a:ea typeface="Lato"/>
                <a:cs typeface="Lato"/>
                <a:sym typeface="Lato"/>
              </a:rPr>
              <a:t>Speaking (with other pairs)</a:t>
            </a:r>
            <a:endParaRPr kumimoji="1" lang="ja-JP" altLang="en-US" sz="4000" b="1" dirty="0">
              <a:solidFill>
                <a:sysClr val="windowText" lastClr="000000"/>
              </a:solidFill>
              <a:latin typeface="Arial Black" panose="020B0A04020102020204" pitchFamily="34" charset="0"/>
            </a:endParaRPr>
          </a:p>
        </p:txBody>
      </p:sp>
    </p:spTree>
    <p:extLst>
      <p:ext uri="{BB962C8B-B14F-4D97-AF65-F5344CB8AC3E}">
        <p14:creationId xmlns:p14="http://schemas.microsoft.com/office/powerpoint/2010/main" val="34029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7D17F5C3-2C66-1CAA-9568-B8AE1A0BC737}"/>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F2ABB7FD-0191-A5F9-2F5D-235BFC67A7E3}"/>
              </a:ext>
            </a:extLst>
          </p:cNvPr>
          <p:cNvPicPr>
            <a:picLocks noChangeAspect="1"/>
          </p:cNvPicPr>
          <p:nvPr/>
        </p:nvPicPr>
        <p:blipFill>
          <a:blip r:embed="rId3"/>
          <a:stretch>
            <a:fillRect/>
          </a:stretch>
        </p:blipFill>
        <p:spPr>
          <a:xfrm>
            <a:off x="5722367" y="379019"/>
            <a:ext cx="5978294" cy="5323281"/>
          </a:xfrm>
          <a:prstGeom prst="rect">
            <a:avLst/>
          </a:prstGeom>
        </p:spPr>
      </p:pic>
      <p:pic>
        <p:nvPicPr>
          <p:cNvPr id="17" name="図 16">
            <a:extLst>
              <a:ext uri="{FF2B5EF4-FFF2-40B4-BE49-F238E27FC236}">
                <a16:creationId xmlns:a16="http://schemas.microsoft.com/office/drawing/2014/main" id="{FD175A08-4558-F8AC-54FC-5A78D8C272F2}"/>
              </a:ext>
            </a:extLst>
          </p:cNvPr>
          <p:cNvPicPr>
            <a:picLocks noChangeAspect="1"/>
          </p:cNvPicPr>
          <p:nvPr/>
        </p:nvPicPr>
        <p:blipFill>
          <a:blip r:embed="rId4"/>
          <a:stretch>
            <a:fillRect/>
          </a:stretch>
        </p:blipFill>
        <p:spPr>
          <a:xfrm>
            <a:off x="178178" y="379019"/>
            <a:ext cx="5978294" cy="5323281"/>
          </a:xfrm>
          <a:prstGeom prst="rect">
            <a:avLst/>
          </a:prstGeom>
        </p:spPr>
      </p:pic>
      <p:sp>
        <p:nvSpPr>
          <p:cNvPr id="292" name="Google Shape;292;p35">
            <a:extLst>
              <a:ext uri="{FF2B5EF4-FFF2-40B4-BE49-F238E27FC236}">
                <a16:creationId xmlns:a16="http://schemas.microsoft.com/office/drawing/2014/main" id="{36783696-C1FC-CB19-8366-4891B68765C2}"/>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37</a:t>
            </a:fld>
            <a:endParaRPr/>
          </a:p>
        </p:txBody>
      </p:sp>
      <p:sp>
        <p:nvSpPr>
          <p:cNvPr id="6" name="テキスト ボックス 5">
            <a:extLst>
              <a:ext uri="{FF2B5EF4-FFF2-40B4-BE49-F238E27FC236}">
                <a16:creationId xmlns:a16="http://schemas.microsoft.com/office/drawing/2014/main" id="{D448C84E-252F-F923-D520-F2CA66B1D85D}"/>
              </a:ext>
            </a:extLst>
          </p:cNvPr>
          <p:cNvSpPr txBox="1"/>
          <p:nvPr/>
        </p:nvSpPr>
        <p:spPr>
          <a:xfrm>
            <a:off x="-16103" y="10228"/>
            <a:ext cx="1767017" cy="461665"/>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2400" b="1" dirty="0"/>
              <a:t>［</a:t>
            </a:r>
            <a:r>
              <a:rPr kumimoji="1" lang="en-US" altLang="ja-JP" sz="2400" b="1" dirty="0"/>
              <a:t>Data 6</a:t>
            </a:r>
            <a:r>
              <a:rPr kumimoji="1" lang="ja-JP" altLang="en-US" sz="2400" b="1" dirty="0"/>
              <a:t>］</a:t>
            </a:r>
          </a:p>
        </p:txBody>
      </p:sp>
      <p:sp>
        <p:nvSpPr>
          <p:cNvPr id="3" name="Google Shape;290;p35">
            <a:extLst>
              <a:ext uri="{FF2B5EF4-FFF2-40B4-BE49-F238E27FC236}">
                <a16:creationId xmlns:a16="http://schemas.microsoft.com/office/drawing/2014/main" id="{C6C83B77-2399-7293-5657-B67AF95177D3}"/>
              </a:ext>
            </a:extLst>
          </p:cNvPr>
          <p:cNvSpPr txBox="1">
            <a:spLocks noGrp="1"/>
          </p:cNvSpPr>
          <p:nvPr>
            <p:ph type="title"/>
          </p:nvPr>
        </p:nvSpPr>
        <p:spPr>
          <a:xfrm>
            <a:off x="145201" y="5165062"/>
            <a:ext cx="11751028" cy="1135382"/>
          </a:xfrm>
          <a:prstGeom prst="rect">
            <a:avLst/>
          </a:prstGeom>
          <a:noFill/>
          <a:ln>
            <a:solidFill>
              <a:schemeClr val="accent1"/>
            </a:solidFill>
          </a:ln>
        </p:spPr>
        <p:txBody>
          <a:bodyPr spcFirstLastPara="1" wrap="square" lIns="91425" tIns="91425" rIns="91425" bIns="91425" anchor="t" anchorCtr="0">
            <a:noAutofit/>
          </a:bodyPr>
          <a:lstStyle/>
          <a:p>
            <a:pPr lvl="0"/>
            <a:r>
              <a:rPr lang="en-US" dirty="0">
                <a:solidFill>
                  <a:srgbClr val="FF0000"/>
                </a:solidFill>
                <a:latin typeface="Arial"/>
                <a:ea typeface="Arial"/>
                <a:cs typeface="Arial"/>
                <a:sym typeface="Arial"/>
              </a:rPr>
              <a:t>Both men and women worry about how their partner will work when they have a baby. </a:t>
            </a:r>
          </a:p>
        </p:txBody>
      </p:sp>
      <p:sp>
        <p:nvSpPr>
          <p:cNvPr id="9" name="Google Shape;290;p35">
            <a:extLst>
              <a:ext uri="{FF2B5EF4-FFF2-40B4-BE49-F238E27FC236}">
                <a16:creationId xmlns:a16="http://schemas.microsoft.com/office/drawing/2014/main" id="{51FB27CE-534C-5764-9FB0-BBFDA53BD017}"/>
              </a:ext>
            </a:extLst>
          </p:cNvPr>
          <p:cNvSpPr txBox="1">
            <a:spLocks/>
          </p:cNvSpPr>
          <p:nvPr/>
        </p:nvSpPr>
        <p:spPr>
          <a:xfrm>
            <a:off x="178178" y="6328309"/>
            <a:ext cx="8866298" cy="5706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ja-JP" altLang="en-US" sz="1300" dirty="0">
                <a:solidFill>
                  <a:schemeClr val="accent1"/>
                </a:solidFill>
                <a:latin typeface="Arial"/>
                <a:ea typeface="Arial"/>
                <a:cs typeface="Arial"/>
                <a:sym typeface="Arial"/>
              </a:rPr>
              <a:t>出典：厚生労働省　男性の育児休業取得促進事業「若年層における育児休業等取得に関する意識調査（速報値）」</a:t>
            </a:r>
          </a:p>
          <a:p>
            <a:r>
              <a:rPr lang="ja-JP" altLang="en-US" sz="1300" dirty="0">
                <a:solidFill>
                  <a:schemeClr val="accent1"/>
                </a:solidFill>
                <a:latin typeface="Arial"/>
                <a:ea typeface="Arial"/>
                <a:cs typeface="Arial"/>
                <a:sym typeface="Arial"/>
              </a:rPr>
              <a:t>　　　（</a:t>
            </a:r>
            <a:r>
              <a:rPr lang="en-US" altLang="ja-JP" sz="1300" dirty="0">
                <a:solidFill>
                  <a:schemeClr val="accent1"/>
                </a:solidFill>
                <a:latin typeface="Arial"/>
                <a:ea typeface="Arial"/>
                <a:cs typeface="Arial"/>
                <a:sym typeface="Arial"/>
              </a:rPr>
              <a:t>https://www.mhlw.go.jp/content/001282074.pdf</a:t>
            </a:r>
            <a:r>
              <a:rPr lang="ja-JP" altLang="en-US" sz="1300" dirty="0">
                <a:solidFill>
                  <a:schemeClr val="accent1"/>
                </a:solidFill>
                <a:latin typeface="Arial"/>
                <a:ea typeface="Arial"/>
                <a:cs typeface="Arial"/>
                <a:sym typeface="Arial"/>
              </a:rPr>
              <a:t>）、</a:t>
            </a:r>
            <a:r>
              <a:rPr lang="en-US" altLang="ja-JP" sz="1300" dirty="0">
                <a:solidFill>
                  <a:schemeClr val="accent1"/>
                </a:solidFill>
                <a:latin typeface="Arial"/>
                <a:ea typeface="Arial"/>
                <a:cs typeface="Arial"/>
                <a:sym typeface="Arial"/>
              </a:rPr>
              <a:t>P22</a:t>
            </a:r>
            <a:r>
              <a:rPr lang="ja-JP" altLang="en-US" sz="1300" dirty="0">
                <a:solidFill>
                  <a:schemeClr val="accent1"/>
                </a:solidFill>
                <a:latin typeface="Arial"/>
                <a:ea typeface="Arial"/>
                <a:cs typeface="Arial"/>
                <a:sym typeface="Arial"/>
              </a:rPr>
              <a:t>「子育てのハードル」</a:t>
            </a:r>
            <a:endParaRPr lang="en-US" sz="1300" dirty="0">
              <a:solidFill>
                <a:schemeClr val="accent1"/>
              </a:solidFill>
              <a:latin typeface="Arial"/>
              <a:ea typeface="Arial"/>
              <a:cs typeface="Arial"/>
              <a:sym typeface="Arial"/>
            </a:endParaRPr>
          </a:p>
        </p:txBody>
      </p:sp>
      <p:sp>
        <p:nvSpPr>
          <p:cNvPr id="20" name="正方形/長方形 19"/>
          <p:cNvSpPr/>
          <p:nvPr/>
        </p:nvSpPr>
        <p:spPr>
          <a:xfrm>
            <a:off x="1764804" y="1208"/>
            <a:ext cx="10688595" cy="523220"/>
          </a:xfrm>
          <a:prstGeom prst="rect">
            <a:avLst/>
          </a:prstGeom>
        </p:spPr>
        <p:txBody>
          <a:bodyPr wrap="square">
            <a:spAutoFit/>
          </a:bodyPr>
          <a:lstStyle/>
          <a:p>
            <a:r>
              <a:rPr kumimoji="1" lang="ja-JP" altLang="en-US" sz="2800" b="1" dirty="0">
                <a:solidFill>
                  <a:schemeClr val="accent1"/>
                </a:solidFill>
                <a:latin typeface="Arial" panose="020B0604020202020204" pitchFamily="34" charset="0"/>
                <a:cs typeface="Arial" panose="020B0604020202020204" pitchFamily="34" charset="0"/>
              </a:rPr>
              <a:t>出産・子育てについて感じているハードル</a:t>
            </a:r>
            <a:endParaRPr lang="en-US" altLang="ja-JP" sz="2800" b="1" dirty="0">
              <a:solidFill>
                <a:schemeClr val="accent1"/>
              </a:solidFill>
            </a:endParaRPr>
          </a:p>
        </p:txBody>
      </p:sp>
      <p:sp>
        <p:nvSpPr>
          <p:cNvPr id="23" name="円形吹き出し 22"/>
          <p:cNvSpPr/>
          <p:nvPr/>
        </p:nvSpPr>
        <p:spPr>
          <a:xfrm>
            <a:off x="1828377" y="865010"/>
            <a:ext cx="3470110" cy="1014652"/>
          </a:xfrm>
          <a:prstGeom prst="wedgeEllipseCallout">
            <a:avLst>
              <a:gd name="adj1" fmla="val -42539"/>
              <a:gd name="adj2" fmla="val 11852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a:t>How my partner works</a:t>
            </a:r>
            <a:endParaRPr kumimoji="1" lang="ja-JP" altLang="en-US" sz="2800" dirty="0"/>
          </a:p>
        </p:txBody>
      </p:sp>
      <p:sp>
        <p:nvSpPr>
          <p:cNvPr id="27" name="円形吹き出し 26"/>
          <p:cNvSpPr/>
          <p:nvPr/>
        </p:nvSpPr>
        <p:spPr>
          <a:xfrm>
            <a:off x="7741321" y="673023"/>
            <a:ext cx="2771742" cy="1014652"/>
          </a:xfrm>
          <a:prstGeom prst="wedgeEllipseCallout">
            <a:avLst>
              <a:gd name="adj1" fmla="val -48761"/>
              <a:gd name="adj2" fmla="val 1215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a:t>How I work</a:t>
            </a:r>
            <a:endParaRPr kumimoji="1" lang="ja-JP" altLang="en-US" sz="2800" dirty="0"/>
          </a:p>
        </p:txBody>
      </p:sp>
      <p:sp>
        <p:nvSpPr>
          <p:cNvPr id="35" name="円形吹き出し 34"/>
          <p:cNvSpPr/>
          <p:nvPr/>
        </p:nvSpPr>
        <p:spPr>
          <a:xfrm>
            <a:off x="8784022" y="1718128"/>
            <a:ext cx="3340519" cy="1014652"/>
          </a:xfrm>
          <a:prstGeom prst="wedgeEllipseCallout">
            <a:avLst>
              <a:gd name="adj1" fmla="val -54776"/>
              <a:gd name="adj2" fmla="val 625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a:t>How my partner works</a:t>
            </a:r>
            <a:endParaRPr kumimoji="1" lang="ja-JP" altLang="en-US" sz="2800" dirty="0"/>
          </a:p>
        </p:txBody>
      </p:sp>
    </p:spTree>
    <p:extLst>
      <p:ext uri="{BB962C8B-B14F-4D97-AF65-F5344CB8AC3E}">
        <p14:creationId xmlns:p14="http://schemas.microsoft.com/office/powerpoint/2010/main" val="24065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7"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7D17F5C3-2C66-1CAA-9568-B8AE1A0BC737}"/>
            </a:ext>
          </a:extLst>
        </p:cNvPr>
        <p:cNvGrpSpPr/>
        <p:nvPr/>
      </p:nvGrpSpPr>
      <p:grpSpPr>
        <a:xfrm>
          <a:off x="0" y="0"/>
          <a:ext cx="0" cy="0"/>
          <a:chOff x="0" y="0"/>
          <a:chExt cx="0" cy="0"/>
        </a:xfrm>
      </p:grpSpPr>
      <p:sp>
        <p:nvSpPr>
          <p:cNvPr id="290" name="Google Shape;290;p35">
            <a:extLst>
              <a:ext uri="{FF2B5EF4-FFF2-40B4-BE49-F238E27FC236}">
                <a16:creationId xmlns:a16="http://schemas.microsoft.com/office/drawing/2014/main" id="{BE67A009-C58D-0171-4FC7-3C68EDDE4BAB}"/>
              </a:ext>
            </a:extLst>
          </p:cNvPr>
          <p:cNvSpPr txBox="1">
            <a:spLocks noGrp="1"/>
          </p:cNvSpPr>
          <p:nvPr>
            <p:ph type="title"/>
          </p:nvPr>
        </p:nvSpPr>
        <p:spPr>
          <a:xfrm>
            <a:off x="1" y="0"/>
            <a:ext cx="2001794" cy="575481"/>
          </a:xfrm>
          <a:prstGeom prst="rect">
            <a:avLst/>
          </a:prstGeom>
          <a:solidFill>
            <a:schemeClr val="accent4">
              <a:lumMod val="20000"/>
              <a:lumOff val="80000"/>
            </a:schemeClr>
          </a:solidFill>
          <a:ln w="25400">
            <a:solidFill>
              <a:schemeClr val="accent6">
                <a:lumMod val="20000"/>
                <a:lumOff val="80000"/>
              </a:schemeClr>
            </a:solid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kumimoji="1" lang="ja-JP" altLang="en-US" sz="2400" b="1" dirty="0">
                <a:solidFill>
                  <a:schemeClr val="accent1"/>
                </a:solidFill>
                <a:latin typeface="Arial" panose="020B0604020202020204" pitchFamily="34" charset="0"/>
                <a:cs typeface="Arial" panose="020B0604020202020204" pitchFamily="34" charset="0"/>
              </a:rPr>
              <a:t>［</a:t>
            </a:r>
            <a:r>
              <a:rPr kumimoji="1" lang="en-US" altLang="ja-JP" sz="2400" b="1" dirty="0">
                <a:solidFill>
                  <a:schemeClr val="accent1"/>
                </a:solidFill>
                <a:latin typeface="Arial" panose="020B0604020202020204" pitchFamily="34" charset="0"/>
                <a:cs typeface="Arial" panose="020B0604020202020204" pitchFamily="34" charset="0"/>
              </a:rPr>
              <a:t> Data 7</a:t>
            </a:r>
            <a:r>
              <a:rPr kumimoji="1" lang="ja-JP" altLang="en-US" sz="2400" b="1" dirty="0">
                <a:solidFill>
                  <a:schemeClr val="accent1"/>
                </a:solidFill>
                <a:latin typeface="Arial" panose="020B0604020202020204" pitchFamily="34" charset="0"/>
                <a:cs typeface="Arial" panose="020B0604020202020204" pitchFamily="34" charset="0"/>
              </a:rPr>
              <a:t>］</a:t>
            </a:r>
            <a:endParaRPr sz="2400" dirty="0">
              <a:solidFill>
                <a:schemeClr val="accent1"/>
              </a:solidFill>
              <a:latin typeface="Arial"/>
              <a:ea typeface="Arial"/>
              <a:cs typeface="Arial"/>
              <a:sym typeface="Arial"/>
            </a:endParaRPr>
          </a:p>
        </p:txBody>
      </p:sp>
      <p:sp>
        <p:nvSpPr>
          <p:cNvPr id="292" name="Google Shape;292;p35">
            <a:extLst>
              <a:ext uri="{FF2B5EF4-FFF2-40B4-BE49-F238E27FC236}">
                <a16:creationId xmlns:a16="http://schemas.microsoft.com/office/drawing/2014/main" id="{36783696-C1FC-CB19-8366-4891B68765C2}"/>
              </a:ext>
            </a:extLst>
          </p:cNvPr>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38</a:t>
            </a:fld>
            <a:endParaRPr/>
          </a:p>
        </p:txBody>
      </p:sp>
      <p:sp>
        <p:nvSpPr>
          <p:cNvPr id="4" name="Google Shape;290;p35">
            <a:extLst>
              <a:ext uri="{FF2B5EF4-FFF2-40B4-BE49-F238E27FC236}">
                <a16:creationId xmlns:a16="http://schemas.microsoft.com/office/drawing/2014/main" id="{B2441DE0-C799-AE0E-28DB-13AD595E1FA7}"/>
              </a:ext>
            </a:extLst>
          </p:cNvPr>
          <p:cNvSpPr txBox="1">
            <a:spLocks/>
          </p:cNvSpPr>
          <p:nvPr/>
        </p:nvSpPr>
        <p:spPr>
          <a:xfrm>
            <a:off x="9379882" y="1185706"/>
            <a:ext cx="1458739" cy="5247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altLang="ja-JP" sz="2400" dirty="0">
                <a:solidFill>
                  <a:schemeClr val="accent1"/>
                </a:solidFill>
                <a:latin typeface="Arial"/>
                <a:ea typeface="Arial"/>
                <a:cs typeface="Arial"/>
                <a:sym typeface="Arial"/>
              </a:rPr>
              <a:t>unit : </a:t>
            </a:r>
            <a:r>
              <a:rPr lang="ja-JP" altLang="en-US" sz="2400" dirty="0">
                <a:solidFill>
                  <a:schemeClr val="accent1"/>
                </a:solidFill>
                <a:latin typeface="Arial"/>
                <a:ea typeface="Arial"/>
                <a:cs typeface="Arial"/>
                <a:sym typeface="Arial"/>
              </a:rPr>
              <a:t>％</a:t>
            </a:r>
            <a:endParaRPr lang="en-US" sz="2400" dirty="0">
              <a:solidFill>
                <a:schemeClr val="accent1"/>
              </a:solidFill>
              <a:latin typeface="Arial"/>
              <a:ea typeface="Arial"/>
              <a:cs typeface="Arial"/>
              <a:sym typeface="Arial"/>
            </a:endParaRPr>
          </a:p>
        </p:txBody>
      </p:sp>
      <p:graphicFrame>
        <p:nvGraphicFramePr>
          <p:cNvPr id="2" name="表 1">
            <a:extLst>
              <a:ext uri="{FF2B5EF4-FFF2-40B4-BE49-F238E27FC236}">
                <a16:creationId xmlns:a16="http://schemas.microsoft.com/office/drawing/2014/main" id="{BBE70BB5-329E-9843-781D-4207E35F58A1}"/>
              </a:ext>
            </a:extLst>
          </p:cNvPr>
          <p:cNvGraphicFramePr>
            <a:graphicFrameLocks noGrp="1"/>
          </p:cNvGraphicFramePr>
          <p:nvPr>
            <p:extLst>
              <p:ext uri="{D42A27DB-BD31-4B8C-83A1-F6EECF244321}">
                <p14:modId xmlns:p14="http://schemas.microsoft.com/office/powerpoint/2010/main" val="2689653852"/>
              </p:ext>
            </p:extLst>
          </p:nvPr>
        </p:nvGraphicFramePr>
        <p:xfrm>
          <a:off x="252890" y="1009463"/>
          <a:ext cx="11609594" cy="5147145"/>
        </p:xfrm>
        <a:graphic>
          <a:graphicData uri="http://schemas.openxmlformats.org/drawingml/2006/table">
            <a:tbl>
              <a:tblPr firstRow="1" bandRow="1">
                <a:tableStyleId>{17292A2E-F333-43FB-9621-5CBBE7FDCDCB}</a:tableStyleId>
              </a:tblPr>
              <a:tblGrid>
                <a:gridCol w="2162787">
                  <a:extLst>
                    <a:ext uri="{9D8B030D-6E8A-4147-A177-3AD203B41FA5}">
                      <a16:colId xmlns:a16="http://schemas.microsoft.com/office/drawing/2014/main" val="2808014363"/>
                    </a:ext>
                  </a:extLst>
                </a:gridCol>
                <a:gridCol w="2162787">
                  <a:extLst>
                    <a:ext uri="{9D8B030D-6E8A-4147-A177-3AD203B41FA5}">
                      <a16:colId xmlns:a16="http://schemas.microsoft.com/office/drawing/2014/main" val="484589892"/>
                    </a:ext>
                  </a:extLst>
                </a:gridCol>
                <a:gridCol w="1456804">
                  <a:extLst>
                    <a:ext uri="{9D8B030D-6E8A-4147-A177-3AD203B41FA5}">
                      <a16:colId xmlns:a16="http://schemas.microsoft.com/office/drawing/2014/main" val="1763983153"/>
                    </a:ext>
                  </a:extLst>
                </a:gridCol>
                <a:gridCol w="1456804">
                  <a:extLst>
                    <a:ext uri="{9D8B030D-6E8A-4147-A177-3AD203B41FA5}">
                      <a16:colId xmlns:a16="http://schemas.microsoft.com/office/drawing/2014/main" val="2105784611"/>
                    </a:ext>
                  </a:extLst>
                </a:gridCol>
                <a:gridCol w="1456804">
                  <a:extLst>
                    <a:ext uri="{9D8B030D-6E8A-4147-A177-3AD203B41FA5}">
                      <a16:colId xmlns:a16="http://schemas.microsoft.com/office/drawing/2014/main" val="2924449977"/>
                    </a:ext>
                  </a:extLst>
                </a:gridCol>
                <a:gridCol w="1456804">
                  <a:extLst>
                    <a:ext uri="{9D8B030D-6E8A-4147-A177-3AD203B41FA5}">
                      <a16:colId xmlns:a16="http://schemas.microsoft.com/office/drawing/2014/main" val="1412051912"/>
                    </a:ext>
                  </a:extLst>
                </a:gridCol>
                <a:gridCol w="1456804">
                  <a:extLst>
                    <a:ext uri="{9D8B030D-6E8A-4147-A177-3AD203B41FA5}">
                      <a16:colId xmlns:a16="http://schemas.microsoft.com/office/drawing/2014/main" val="2097370084"/>
                    </a:ext>
                  </a:extLst>
                </a:gridCol>
              </a:tblGrid>
              <a:tr h="705657">
                <a:tc>
                  <a:txBody>
                    <a:bodyPr/>
                    <a:lstStyle/>
                    <a:p>
                      <a:pPr algn="ctr"/>
                      <a:endParaRPr kumimoji="1" lang="ja-JP" altLang="en-US" sz="24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ja-JP" altLang="en-US" sz="24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800" dirty="0">
                          <a:solidFill>
                            <a:sysClr val="windowText" lastClr="000000"/>
                          </a:solidFill>
                        </a:rPr>
                        <a:t>２０１５</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800" dirty="0">
                          <a:solidFill>
                            <a:sysClr val="windowText" lastClr="000000"/>
                          </a:solidFill>
                        </a:rPr>
                        <a:t>２０１６</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800" dirty="0">
                          <a:solidFill>
                            <a:sysClr val="windowText" lastClr="000000"/>
                          </a:solidFill>
                        </a:rPr>
                        <a:t>２０１７</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800" dirty="0">
                          <a:solidFill>
                            <a:sysClr val="windowText" lastClr="000000"/>
                          </a:solidFill>
                        </a:rPr>
                        <a:t>２０１８</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800" dirty="0">
                          <a:solidFill>
                            <a:sysClr val="windowText" lastClr="000000"/>
                          </a:solidFill>
                        </a:rPr>
                        <a:t>２０１９</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392606"/>
                  </a:ext>
                </a:extLst>
              </a:tr>
              <a:tr h="705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3200" b="1" dirty="0">
                          <a:solidFill>
                            <a:sysClr val="windowText" lastClr="000000"/>
                          </a:solidFill>
                        </a:rPr>
                        <a:t>men &amp;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3200" b="1" dirty="0">
                          <a:solidFill>
                            <a:sysClr val="windowText" lastClr="000000"/>
                          </a:solidFill>
                        </a:rPr>
                        <a:t>women</a:t>
                      </a:r>
                      <a:endParaRPr kumimoji="1" lang="ja-JP" altLang="en-US" sz="32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3200" b="1" dirty="0">
                          <a:solidFill>
                            <a:sysClr val="windowText" lastClr="000000"/>
                          </a:solidFill>
                        </a:rPr>
                        <a:t>　</a:t>
                      </a:r>
                      <a:r>
                        <a:rPr kumimoji="1" lang="en-US" altLang="ja-JP" sz="3200" b="1" dirty="0">
                          <a:solidFill>
                            <a:sysClr val="windowText" lastClr="000000"/>
                          </a:solidFill>
                        </a:rPr>
                        <a:t>A</a:t>
                      </a:r>
                      <a:r>
                        <a:rPr kumimoji="1" lang="ja-JP" altLang="en-US" sz="3200" b="1" dirty="0">
                          <a:solidFill>
                            <a:sysClr val="windowText" lastClr="000000"/>
                          </a:solidFill>
                        </a:rPr>
                        <a:t>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20.7</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20.2</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20.2</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19.2</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18.5</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25013"/>
                  </a:ext>
                </a:extLst>
              </a:tr>
              <a:tr h="913203">
                <a:tc vMerge="1">
                  <a:txBody>
                    <a:bodyPr/>
                    <a:lstStyle/>
                    <a:p>
                      <a:endParaRPr kumimoji="1" lang="ja-JP" altLang="en-US" sz="2400" b="1" dirty="0">
                        <a:solidFill>
                          <a:schemeClr val="accent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BED"/>
                    </a:solidFill>
                  </a:tcPr>
                </a:tc>
                <a:tc>
                  <a:txBody>
                    <a:bodyPr/>
                    <a:lstStyle/>
                    <a:p>
                      <a:pPr algn="ctr"/>
                      <a:r>
                        <a:rPr kumimoji="1" lang="ja-JP" altLang="en-US" sz="3200" b="1" dirty="0">
                          <a:solidFill>
                            <a:sysClr val="windowText" lastClr="000000"/>
                          </a:solidFill>
                        </a:rPr>
                        <a:t>　</a:t>
                      </a:r>
                      <a:r>
                        <a:rPr kumimoji="1" lang="en-US" altLang="ja-JP" sz="3200" b="1" dirty="0">
                          <a:solidFill>
                            <a:sysClr val="windowText" lastClr="000000"/>
                          </a:solidFill>
                        </a:rPr>
                        <a:t>B</a:t>
                      </a:r>
                      <a:r>
                        <a:rPr kumimoji="1" lang="ja-JP" altLang="en-US" sz="3200" b="1" dirty="0">
                          <a:solidFill>
                            <a:sysClr val="windowText" lastClr="000000"/>
                          </a:solidFill>
                        </a:rPr>
                        <a:t>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800" b="1" dirty="0">
                          <a:solidFill>
                            <a:sysClr val="windowText" lastClr="000000"/>
                          </a:solidFill>
                        </a:rPr>
                        <a:t>　</a:t>
                      </a:r>
                      <a:r>
                        <a:rPr kumimoji="1" lang="en-US" altLang="ja-JP" sz="2800" b="1" dirty="0">
                          <a:solidFill>
                            <a:sysClr val="windowText" lastClr="000000"/>
                          </a:solidFill>
                        </a:rPr>
                        <a:t>7.5</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7.0</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6.9</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6.8</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800" b="1" dirty="0">
                          <a:solidFill>
                            <a:sysClr val="windowText" lastClr="000000"/>
                          </a:solidFill>
                        </a:rPr>
                        <a:t>6.6</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031620"/>
                  </a:ext>
                </a:extLst>
              </a:tr>
              <a:tr h="705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3200" b="1" dirty="0">
                          <a:solidFill>
                            <a:sysClr val="windowText" lastClr="000000"/>
                          </a:solidFill>
                        </a:rPr>
                        <a:t>Men</a:t>
                      </a:r>
                      <a:endParaRPr kumimoji="1" lang="ja-JP" altLang="en-US" sz="32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3200" b="1" dirty="0">
                          <a:solidFill>
                            <a:sysClr val="windowText" lastClr="000000"/>
                          </a:solidFill>
                        </a:rPr>
                        <a:t>　</a:t>
                      </a:r>
                      <a:r>
                        <a:rPr kumimoji="1" lang="en-US" altLang="ja-JP" sz="3200" b="1" dirty="0">
                          <a:solidFill>
                            <a:sysClr val="windowText" lastClr="000000"/>
                          </a:solidFill>
                        </a:rPr>
                        <a:t>A</a:t>
                      </a:r>
                      <a:r>
                        <a:rPr kumimoji="1" lang="ja-JP" altLang="en-US" sz="3200" b="1" dirty="0">
                          <a:solidFill>
                            <a:sysClr val="windowText" lastClr="000000"/>
                          </a:solidFill>
                        </a:rPr>
                        <a:t>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2800" b="1" dirty="0">
                          <a:solidFill>
                            <a:sysClr val="windowText" lastClr="000000"/>
                          </a:solidFill>
                        </a:rPr>
                        <a:t>２</a:t>
                      </a:r>
                      <a:r>
                        <a:rPr kumimoji="1" lang="en-US" altLang="ja-JP" sz="2800" b="1" dirty="0">
                          <a:solidFill>
                            <a:sysClr val="windowText" lastClr="000000"/>
                          </a:solidFill>
                        </a:rPr>
                        <a:t>9.6</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28.8</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29.7</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27.0</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26.4</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53909026"/>
                  </a:ext>
                </a:extLst>
              </a:tr>
              <a:tr h="705657">
                <a:tc vMerge="1">
                  <a:txBody>
                    <a:bodyPr/>
                    <a:lstStyle/>
                    <a:p>
                      <a:endParaRPr kumimoji="1" lang="ja-JP" altLang="en-US" sz="2400" b="1" dirty="0">
                        <a:solidFill>
                          <a:schemeClr val="accent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BED"/>
                    </a:solidFill>
                  </a:tcPr>
                </a:tc>
                <a:tc>
                  <a:txBody>
                    <a:bodyPr/>
                    <a:lstStyle/>
                    <a:p>
                      <a:pPr algn="ctr"/>
                      <a:r>
                        <a:rPr kumimoji="1" lang="ja-JP" altLang="en-US" sz="3200" b="1" dirty="0">
                          <a:solidFill>
                            <a:sysClr val="windowText" lastClr="000000"/>
                          </a:solidFill>
                        </a:rPr>
                        <a:t>　</a:t>
                      </a:r>
                      <a:r>
                        <a:rPr kumimoji="1" lang="en-US" altLang="ja-JP" sz="3200" b="1" dirty="0">
                          <a:solidFill>
                            <a:sysClr val="windowText" lastClr="000000"/>
                          </a:solidFill>
                        </a:rPr>
                        <a:t>B</a:t>
                      </a:r>
                      <a:r>
                        <a:rPr kumimoji="1" lang="ja-JP" altLang="en-US" sz="3200" b="1" dirty="0">
                          <a:solidFill>
                            <a:sysClr val="windowText" lastClr="000000"/>
                          </a:solidFill>
                        </a:rPr>
                        <a:t>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10.8</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9.8</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9.6</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8.9</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2800" b="1" dirty="0">
                          <a:solidFill>
                            <a:sysClr val="windowText" lastClr="000000"/>
                          </a:solidFill>
                        </a:rPr>
                        <a:t>8.7</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46226281"/>
                  </a:ext>
                </a:extLst>
              </a:tr>
              <a:tr h="705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3200" b="1" dirty="0">
                          <a:solidFill>
                            <a:sysClr val="windowText" lastClr="000000"/>
                          </a:solidFill>
                        </a:rPr>
                        <a:t>Women</a:t>
                      </a:r>
                      <a:endParaRPr kumimoji="1" lang="ja-JP" altLang="en-US" sz="32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3200" b="1" dirty="0">
                          <a:solidFill>
                            <a:sysClr val="windowText" lastClr="000000"/>
                          </a:solidFill>
                        </a:rPr>
                        <a:t>　</a:t>
                      </a:r>
                      <a:r>
                        <a:rPr kumimoji="1" lang="en-US" altLang="ja-JP" sz="3200" b="1" dirty="0">
                          <a:solidFill>
                            <a:sysClr val="windowText" lastClr="000000"/>
                          </a:solidFill>
                        </a:rPr>
                        <a:t>A</a:t>
                      </a:r>
                      <a:r>
                        <a:rPr kumimoji="1" lang="ja-JP" altLang="en-US" sz="3200" b="1" dirty="0">
                          <a:solidFill>
                            <a:sysClr val="windowText" lastClr="000000"/>
                          </a:solidFill>
                        </a:rPr>
                        <a:t>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9.5</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9.0</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9.5</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8.4</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8.2</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4015659"/>
                  </a:ext>
                </a:extLst>
              </a:tr>
              <a:tr h="705657">
                <a:tc vMerge="1">
                  <a:txBody>
                    <a:bodyPr/>
                    <a:lstStyle/>
                    <a:p>
                      <a:endParaRPr kumimoji="1" lang="ja-JP" altLang="en-US" sz="2400" b="1" dirty="0">
                        <a:solidFill>
                          <a:schemeClr val="accent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BED"/>
                    </a:solidFill>
                  </a:tcPr>
                </a:tc>
                <a:tc>
                  <a:txBody>
                    <a:bodyPr/>
                    <a:lstStyle/>
                    <a:p>
                      <a:pPr algn="ctr"/>
                      <a:r>
                        <a:rPr kumimoji="1" lang="ja-JP" altLang="en-US" sz="3200" b="1" dirty="0">
                          <a:solidFill>
                            <a:sysClr val="windowText" lastClr="000000"/>
                          </a:solidFill>
                        </a:rPr>
                        <a:t>　</a:t>
                      </a:r>
                      <a:r>
                        <a:rPr kumimoji="1" lang="en-US" altLang="ja-JP" sz="3200" b="1" dirty="0">
                          <a:solidFill>
                            <a:sysClr val="windowText" lastClr="000000"/>
                          </a:solidFill>
                        </a:rPr>
                        <a:t>B</a:t>
                      </a:r>
                      <a:r>
                        <a:rPr kumimoji="1" lang="ja-JP" altLang="en-US" sz="3200" b="1" dirty="0">
                          <a:solidFill>
                            <a:sysClr val="windowText" lastClr="000000"/>
                          </a:solidFill>
                        </a:rPr>
                        <a:t>国</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4.6</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4.0</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3.8</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3.6</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2800" b="1" dirty="0">
                          <a:solidFill>
                            <a:sysClr val="windowText" lastClr="000000"/>
                          </a:solidFill>
                        </a:rPr>
                        <a:t>4.0</a:t>
                      </a:r>
                      <a:endParaRPr kumimoji="1" lang="ja-JP" altLang="en-US" sz="2800" b="1" dirty="0">
                        <a:solidFill>
                          <a:sysClr val="windowText" lastClr="00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54292067"/>
                  </a:ext>
                </a:extLst>
              </a:tr>
            </a:tbl>
          </a:graphicData>
        </a:graphic>
      </p:graphicFrame>
      <p:sp>
        <p:nvSpPr>
          <p:cNvPr id="5" name="Google Shape;290;p35">
            <a:extLst>
              <a:ext uri="{FF2B5EF4-FFF2-40B4-BE49-F238E27FC236}">
                <a16:creationId xmlns:a16="http://schemas.microsoft.com/office/drawing/2014/main" id="{515DCAD6-AD90-B955-1A6B-5DBF6DAE127B}"/>
              </a:ext>
            </a:extLst>
          </p:cNvPr>
          <p:cNvSpPr txBox="1">
            <a:spLocks/>
          </p:cNvSpPr>
          <p:nvPr/>
        </p:nvSpPr>
        <p:spPr>
          <a:xfrm>
            <a:off x="3518942" y="604010"/>
            <a:ext cx="1062023" cy="438480"/>
          </a:xfrm>
          <a:prstGeom prst="rect">
            <a:avLst/>
          </a:prstGeom>
          <a:solidFill>
            <a:srgbClr val="F3FA94"/>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kumimoji="1" lang="en-US" altLang="ja-JP" sz="20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20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推移</a:t>
            </a:r>
            <a:endParaRPr lang="en-US" sz="2000" dirty="0">
              <a:solidFill>
                <a:schemeClr val="accent1"/>
              </a:solidFill>
              <a:latin typeface="BIZ UDPゴシック" panose="020B0400000000000000" pitchFamily="50" charset="-128"/>
              <a:ea typeface="BIZ UDPゴシック" panose="020B0400000000000000" pitchFamily="50" charset="-128"/>
              <a:cs typeface="Arial"/>
              <a:sym typeface="Arial"/>
            </a:endParaRPr>
          </a:p>
        </p:txBody>
      </p:sp>
      <p:sp>
        <p:nvSpPr>
          <p:cNvPr id="8" name="Google Shape;290;p35">
            <a:extLst>
              <a:ext uri="{FF2B5EF4-FFF2-40B4-BE49-F238E27FC236}">
                <a16:creationId xmlns:a16="http://schemas.microsoft.com/office/drawing/2014/main" id="{6BEC80F5-4AA3-DB17-6BAB-4FC942908A55}"/>
              </a:ext>
            </a:extLst>
          </p:cNvPr>
          <p:cNvSpPr txBox="1">
            <a:spLocks/>
          </p:cNvSpPr>
          <p:nvPr/>
        </p:nvSpPr>
        <p:spPr>
          <a:xfrm>
            <a:off x="11042692" y="331073"/>
            <a:ext cx="819792" cy="52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kumimoji="1" lang="ja-JP" altLang="en-US" sz="2400"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a:t>
            </a:r>
            <a:endParaRPr lang="en-US" sz="2400" dirty="0">
              <a:solidFill>
                <a:schemeClr val="accent1"/>
              </a:solidFill>
              <a:latin typeface="BIZ UDPゴシック" panose="020B0400000000000000" pitchFamily="50" charset="-128"/>
              <a:ea typeface="BIZ UDPゴシック" panose="020B0400000000000000" pitchFamily="50" charset="-128"/>
              <a:cs typeface="Arial"/>
              <a:sym typeface="Arial"/>
            </a:endParaRPr>
          </a:p>
        </p:txBody>
      </p:sp>
      <p:sp>
        <p:nvSpPr>
          <p:cNvPr id="3" name="正方形/長方形 2"/>
          <p:cNvSpPr/>
          <p:nvPr/>
        </p:nvSpPr>
        <p:spPr>
          <a:xfrm>
            <a:off x="2257167" y="52261"/>
            <a:ext cx="8675472" cy="584775"/>
          </a:xfrm>
          <a:prstGeom prst="rect">
            <a:avLst/>
          </a:prstGeom>
        </p:spPr>
        <p:txBody>
          <a:bodyPr wrap="square">
            <a:spAutoFit/>
          </a:bodyPr>
          <a:lstStyle/>
          <a:p>
            <a:r>
              <a:rPr kumimoji="1" lang="en-US" altLang="ja-JP" sz="3200" b="1" dirty="0">
                <a:solidFill>
                  <a:schemeClr val="accent1"/>
                </a:solidFill>
                <a:latin typeface="Arial" panose="020B0604020202020204" pitchFamily="34" charset="0"/>
                <a:cs typeface="Arial" panose="020B0604020202020204" pitchFamily="34" charset="0"/>
              </a:rPr>
              <a:t>The </a:t>
            </a:r>
            <a:r>
              <a:rPr kumimoji="1" lang="en-US" altLang="ja-JP" sz="3200" b="1" u="heavy" dirty="0">
                <a:solidFill>
                  <a:schemeClr val="accent1"/>
                </a:solidFill>
                <a:uFill>
                  <a:solidFill>
                    <a:srgbClr val="FFFF00"/>
                  </a:solidFill>
                </a:uFill>
                <a:latin typeface="Arial" panose="020B0604020202020204" pitchFamily="34" charset="0"/>
                <a:cs typeface="Arial" panose="020B0604020202020204" pitchFamily="34" charset="0"/>
              </a:rPr>
              <a:t>t</a:t>
            </a:r>
            <a:r>
              <a:rPr lang="en-US" altLang="ja-JP" sz="3200" b="1" u="heavy" dirty="0">
                <a:solidFill>
                  <a:schemeClr val="accent1"/>
                </a:solidFill>
                <a:uFill>
                  <a:solidFill>
                    <a:srgbClr val="FFFF00"/>
                  </a:solidFill>
                </a:uFill>
              </a:rPr>
              <a:t>ransition</a:t>
            </a:r>
            <a:r>
              <a:rPr lang="en-US" altLang="ja-JP" sz="3200" b="1" dirty="0">
                <a:solidFill>
                  <a:schemeClr val="accent1"/>
                </a:solidFill>
              </a:rPr>
              <a:t> of long working hours ratio</a:t>
            </a:r>
            <a:endParaRPr lang="ja-JP" altLang="en-US" sz="3200" b="1" dirty="0"/>
          </a:p>
        </p:txBody>
      </p:sp>
      <p:sp>
        <p:nvSpPr>
          <p:cNvPr id="9" name="正方形/長方形 8"/>
          <p:cNvSpPr/>
          <p:nvPr/>
        </p:nvSpPr>
        <p:spPr>
          <a:xfrm>
            <a:off x="2425248" y="3348680"/>
            <a:ext cx="9437235" cy="6919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25248" y="1710406"/>
            <a:ext cx="9437235" cy="6919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9962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38F1DC9B-2545-EDCA-3924-68FD5E125759}"/>
            </a:ext>
          </a:extLst>
        </p:cNvPr>
        <p:cNvGrpSpPr/>
        <p:nvPr/>
      </p:nvGrpSpPr>
      <p:grpSpPr>
        <a:xfrm>
          <a:off x="0" y="0"/>
          <a:ext cx="0" cy="0"/>
          <a:chOff x="0" y="0"/>
          <a:chExt cx="0" cy="0"/>
        </a:xfrm>
      </p:grpSpPr>
      <p:sp>
        <p:nvSpPr>
          <p:cNvPr id="629" name="Google Shape;629;p71">
            <a:extLst>
              <a:ext uri="{FF2B5EF4-FFF2-40B4-BE49-F238E27FC236}">
                <a16:creationId xmlns:a16="http://schemas.microsoft.com/office/drawing/2014/main" id="{4E7634CA-E6AE-9EDC-AA8D-64FAAE8B312D}"/>
              </a:ext>
            </a:extLst>
          </p:cNvPr>
          <p:cNvSpPr txBox="1">
            <a:spLocks noGrp="1"/>
          </p:cNvSpPr>
          <p:nvPr>
            <p:ph type="title"/>
          </p:nvPr>
        </p:nvSpPr>
        <p:spPr>
          <a:xfrm>
            <a:off x="90084" y="-150210"/>
            <a:ext cx="3257550" cy="318916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9600" dirty="0">
                <a:solidFill>
                  <a:srgbClr val="002060"/>
                </a:solidFill>
                <a:latin typeface="Lato"/>
                <a:ea typeface="Lato"/>
                <a:cs typeface="Lato"/>
                <a:sym typeface="Lato"/>
              </a:rPr>
              <a:t>Time Table</a:t>
            </a:r>
            <a:endParaRPr sz="9600" dirty="0">
              <a:solidFill>
                <a:srgbClr val="002060"/>
              </a:solidFill>
              <a:latin typeface="Lato"/>
              <a:ea typeface="Lato"/>
              <a:cs typeface="Lato"/>
              <a:sym typeface="Lato"/>
            </a:endParaRPr>
          </a:p>
        </p:txBody>
      </p:sp>
      <p:sp>
        <p:nvSpPr>
          <p:cNvPr id="630" name="Google Shape;630;p71">
            <a:extLst>
              <a:ext uri="{FF2B5EF4-FFF2-40B4-BE49-F238E27FC236}">
                <a16:creationId xmlns:a16="http://schemas.microsoft.com/office/drawing/2014/main" id="{1505D948-F877-BE2E-39E3-FD159F4454BF}"/>
              </a:ext>
            </a:extLst>
          </p:cNvPr>
          <p:cNvSpPr/>
          <p:nvPr/>
        </p:nvSpPr>
        <p:spPr>
          <a:xfrm>
            <a:off x="2440562" y="4834054"/>
            <a:ext cx="703590" cy="1407291"/>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55E61"/>
              </a:solidFill>
              <a:latin typeface="Arial"/>
              <a:ea typeface="Arial"/>
              <a:cs typeface="Arial"/>
              <a:sym typeface="Arial"/>
            </a:endParaRPr>
          </a:p>
        </p:txBody>
      </p:sp>
      <p:sp>
        <p:nvSpPr>
          <p:cNvPr id="631" name="Google Shape;631;p71">
            <a:extLst>
              <a:ext uri="{FF2B5EF4-FFF2-40B4-BE49-F238E27FC236}">
                <a16:creationId xmlns:a16="http://schemas.microsoft.com/office/drawing/2014/main" id="{63E2116F-BC2F-5299-8EA6-857DBECB4588}"/>
              </a:ext>
            </a:extLst>
          </p:cNvPr>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5E696C"/>
              </a:buClr>
              <a:buSzPts val="1300"/>
              <a:buFont typeface="Lato"/>
              <a:buNone/>
            </a:pPr>
            <a:fld id="{00000000-1234-1234-1234-123412341234}" type="slidenum">
              <a:rPr lang="en-US" sz="1333" b="0" i="0" u="none" strike="noStrike" cap="none">
                <a:solidFill>
                  <a:srgbClr val="5E696C"/>
                </a:solidFill>
                <a:latin typeface="Lato"/>
                <a:ea typeface="Lato"/>
                <a:cs typeface="Lato"/>
                <a:sym typeface="Lato"/>
              </a:rPr>
              <a:t>39</a:t>
            </a:fld>
            <a:endParaRPr sz="1333" b="0" i="0" u="none" strike="noStrike" cap="none">
              <a:solidFill>
                <a:srgbClr val="5E696C"/>
              </a:solidFill>
              <a:latin typeface="Lato"/>
              <a:ea typeface="Lato"/>
              <a:cs typeface="Lato"/>
              <a:sym typeface="Lato"/>
            </a:endParaRPr>
          </a:p>
        </p:txBody>
      </p:sp>
      <p:graphicFrame>
        <p:nvGraphicFramePr>
          <p:cNvPr id="632" name="Google Shape;632;p71">
            <a:extLst>
              <a:ext uri="{FF2B5EF4-FFF2-40B4-BE49-F238E27FC236}">
                <a16:creationId xmlns:a16="http://schemas.microsoft.com/office/drawing/2014/main" id="{1756FB20-713C-9125-353F-349F119E5571}"/>
              </a:ext>
            </a:extLst>
          </p:cNvPr>
          <p:cNvGraphicFramePr/>
          <p:nvPr/>
        </p:nvGraphicFramePr>
        <p:xfrm>
          <a:off x="3347634" y="1"/>
          <a:ext cx="8704399" cy="7008154"/>
        </p:xfrm>
        <a:graphic>
          <a:graphicData uri="http://schemas.openxmlformats.org/drawingml/2006/table">
            <a:tbl>
              <a:tblPr bandRow="1">
                <a:noFill/>
              </a:tblPr>
              <a:tblGrid>
                <a:gridCol w="5619081">
                  <a:extLst>
                    <a:ext uri="{9D8B030D-6E8A-4147-A177-3AD203B41FA5}">
                      <a16:colId xmlns:a16="http://schemas.microsoft.com/office/drawing/2014/main" val="20000"/>
                    </a:ext>
                  </a:extLst>
                </a:gridCol>
                <a:gridCol w="3085318">
                  <a:extLst>
                    <a:ext uri="{9D8B030D-6E8A-4147-A177-3AD203B41FA5}">
                      <a16:colId xmlns:a16="http://schemas.microsoft.com/office/drawing/2014/main" val="20001"/>
                    </a:ext>
                  </a:extLst>
                </a:gridCol>
              </a:tblGrid>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Warm-up</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8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0"/>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①</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1"/>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②</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【13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2"/>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9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3"/>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Break</a:t>
                      </a:r>
                      <a:endParaRPr sz="1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4"/>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【20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60019345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③</a:t>
                      </a:r>
                      <a:r>
                        <a:rPr lang="en-US" sz="2800" u="none" strike="noStrike" cap="none" dirty="0">
                          <a:solidFill>
                            <a:schemeClr val="accent1"/>
                          </a:solidFill>
                          <a:latin typeface="Arial Black"/>
                          <a:ea typeface="Arial Black"/>
                          <a:cs typeface="Arial Black"/>
                          <a:sym typeface="Arial Black"/>
                        </a:rPr>
                        <a:t>（Discussion</a:t>
                      </a:r>
                      <a:r>
                        <a:rPr lang="ja-JP" altLang="en-US" sz="2800" u="none" strike="noStrike" cap="none" dirty="0">
                          <a:solidFill>
                            <a:schemeClr val="accent1"/>
                          </a:solidFill>
                          <a:latin typeface="Arial Black"/>
                          <a:ea typeface="Arial Black"/>
                          <a:cs typeface="Arial Black"/>
                          <a:sym typeface="Arial Black"/>
                        </a:rPr>
                        <a:t>）</a:t>
                      </a:r>
                      <a:endParaRPr sz="28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④</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tc>
                <a:extLst>
                  <a:ext uri="{0D108BD9-81ED-4DB2-BD59-A6C34878D82A}">
                    <a16:rowId xmlns:a16="http://schemas.microsoft.com/office/drawing/2014/main" val="10006"/>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Reflection</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b="1" u="none" strike="noStrike" cap="none" dirty="0">
                          <a:solidFill>
                            <a:schemeClr val="accent1"/>
                          </a:solidFill>
                          <a:latin typeface="Arial Black"/>
                          <a:ea typeface="Arial Black"/>
                          <a:cs typeface="Arial Black"/>
                          <a:sym typeface="Arial Black"/>
                        </a:rPr>
                        <a:t>【  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3316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C8B2967C-AAB2-7758-D529-2DDD167D2681}"/>
            </a:ext>
          </a:extLst>
        </p:cNvPr>
        <p:cNvGrpSpPr/>
        <p:nvPr/>
      </p:nvGrpSpPr>
      <p:grpSpPr>
        <a:xfrm>
          <a:off x="0" y="0"/>
          <a:ext cx="0" cy="0"/>
          <a:chOff x="0" y="0"/>
          <a:chExt cx="0" cy="0"/>
        </a:xfrm>
      </p:grpSpPr>
      <p:sp>
        <p:nvSpPr>
          <p:cNvPr id="629" name="Google Shape;629;p71">
            <a:extLst>
              <a:ext uri="{FF2B5EF4-FFF2-40B4-BE49-F238E27FC236}">
                <a16:creationId xmlns:a16="http://schemas.microsoft.com/office/drawing/2014/main" id="{19FB5F30-9DD5-B16F-720D-6E48A4D6B698}"/>
              </a:ext>
            </a:extLst>
          </p:cNvPr>
          <p:cNvSpPr txBox="1">
            <a:spLocks noGrp="1"/>
          </p:cNvSpPr>
          <p:nvPr>
            <p:ph type="title"/>
          </p:nvPr>
        </p:nvSpPr>
        <p:spPr>
          <a:xfrm>
            <a:off x="7672" y="1073848"/>
            <a:ext cx="3257550" cy="815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9600" dirty="0">
                <a:solidFill>
                  <a:srgbClr val="002060"/>
                </a:solidFill>
                <a:latin typeface="Lato"/>
                <a:ea typeface="Lato"/>
                <a:cs typeface="Lato"/>
                <a:sym typeface="Lato"/>
              </a:rPr>
              <a:t>Time Table</a:t>
            </a:r>
            <a:endParaRPr sz="9600" dirty="0">
              <a:solidFill>
                <a:srgbClr val="002060"/>
              </a:solidFill>
              <a:latin typeface="Lato"/>
              <a:ea typeface="Lato"/>
              <a:cs typeface="Lato"/>
              <a:sym typeface="Lato"/>
            </a:endParaRPr>
          </a:p>
        </p:txBody>
      </p:sp>
      <p:sp>
        <p:nvSpPr>
          <p:cNvPr id="630" name="Google Shape;630;p71">
            <a:extLst>
              <a:ext uri="{FF2B5EF4-FFF2-40B4-BE49-F238E27FC236}">
                <a16:creationId xmlns:a16="http://schemas.microsoft.com/office/drawing/2014/main" id="{A23A55DC-222E-510C-1062-6CF422728D57}"/>
              </a:ext>
            </a:extLst>
          </p:cNvPr>
          <p:cNvSpPr/>
          <p:nvPr/>
        </p:nvSpPr>
        <p:spPr>
          <a:xfrm>
            <a:off x="2663303" y="384720"/>
            <a:ext cx="601919" cy="1407291"/>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55E61"/>
              </a:solidFill>
              <a:latin typeface="Arial"/>
              <a:ea typeface="Arial"/>
              <a:cs typeface="Arial"/>
              <a:sym typeface="Arial"/>
            </a:endParaRPr>
          </a:p>
        </p:txBody>
      </p:sp>
      <p:sp>
        <p:nvSpPr>
          <p:cNvPr id="631" name="Google Shape;631;p71">
            <a:extLst>
              <a:ext uri="{FF2B5EF4-FFF2-40B4-BE49-F238E27FC236}">
                <a16:creationId xmlns:a16="http://schemas.microsoft.com/office/drawing/2014/main" id="{6D9FF6D2-614C-E928-EC25-76A1FE6F8D7C}"/>
              </a:ext>
            </a:extLst>
          </p:cNvPr>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5E696C"/>
              </a:buClr>
              <a:buSzPts val="1300"/>
              <a:buFont typeface="Lato"/>
              <a:buNone/>
            </a:pPr>
            <a:fld id="{00000000-1234-1234-1234-123412341234}" type="slidenum">
              <a:rPr lang="en-US" sz="1333" b="0" i="0" u="none" strike="noStrike" cap="none">
                <a:solidFill>
                  <a:srgbClr val="5E696C"/>
                </a:solidFill>
                <a:latin typeface="Lato"/>
                <a:ea typeface="Lato"/>
                <a:cs typeface="Lato"/>
                <a:sym typeface="Lato"/>
              </a:rPr>
              <a:t>4</a:t>
            </a:fld>
            <a:endParaRPr sz="1333" b="0" i="0" u="none" strike="noStrike" cap="none">
              <a:solidFill>
                <a:srgbClr val="5E696C"/>
              </a:solidFill>
              <a:latin typeface="Lato"/>
              <a:ea typeface="Lato"/>
              <a:cs typeface="Lato"/>
              <a:sym typeface="Lato"/>
            </a:endParaRPr>
          </a:p>
        </p:txBody>
      </p:sp>
      <p:graphicFrame>
        <p:nvGraphicFramePr>
          <p:cNvPr id="632" name="Google Shape;632;p71">
            <a:extLst>
              <a:ext uri="{FF2B5EF4-FFF2-40B4-BE49-F238E27FC236}">
                <a16:creationId xmlns:a16="http://schemas.microsoft.com/office/drawing/2014/main" id="{131205DD-C16A-3B57-C562-CF0DFD32F92A}"/>
              </a:ext>
            </a:extLst>
          </p:cNvPr>
          <p:cNvGraphicFramePr/>
          <p:nvPr>
            <p:extLst>
              <p:ext uri="{D42A27DB-BD31-4B8C-83A1-F6EECF244321}">
                <p14:modId xmlns:p14="http://schemas.microsoft.com/office/powerpoint/2010/main" val="1482627748"/>
              </p:ext>
            </p:extLst>
          </p:nvPr>
        </p:nvGraphicFramePr>
        <p:xfrm>
          <a:off x="3461820" y="91955"/>
          <a:ext cx="8034153" cy="6482664"/>
        </p:xfrm>
        <a:graphic>
          <a:graphicData uri="http://schemas.openxmlformats.org/drawingml/2006/table">
            <a:tbl>
              <a:tblPr bandRow="1">
                <a:noFill/>
              </a:tblPr>
              <a:tblGrid>
                <a:gridCol w="5186407">
                  <a:extLst>
                    <a:ext uri="{9D8B030D-6E8A-4147-A177-3AD203B41FA5}">
                      <a16:colId xmlns:a16="http://schemas.microsoft.com/office/drawing/2014/main" val="20000"/>
                    </a:ext>
                  </a:extLst>
                </a:gridCol>
                <a:gridCol w="2847746">
                  <a:extLst>
                    <a:ext uri="{9D8B030D-6E8A-4147-A177-3AD203B41FA5}">
                      <a16:colId xmlns:a16="http://schemas.microsoft.com/office/drawing/2014/main" val="20001"/>
                    </a:ext>
                  </a:extLst>
                </a:gridCol>
              </a:tblGrid>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Warm-up</a:t>
                      </a:r>
                      <a:endParaRPr sz="34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  8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BFBFBF"/>
                    </a:solidFill>
                  </a:tcPr>
                </a:tc>
                <a:extLst>
                  <a:ext uri="{0D108BD9-81ED-4DB2-BD59-A6C34878D82A}">
                    <a16:rowId xmlns:a16="http://schemas.microsoft.com/office/drawing/2014/main" val="10000"/>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Activity ①</a:t>
                      </a:r>
                      <a:endParaRPr sz="3400" b="1" u="none" strike="noStrike" cap="none" dirty="0">
                        <a:solidFill>
                          <a:schemeClr val="accent1"/>
                        </a:solidFill>
                        <a:latin typeface="Arial Black"/>
                        <a:ea typeface="Arial Black"/>
                        <a:cs typeface="Arial Black"/>
                        <a:sym typeface="Arial Black"/>
                      </a:endParaRPr>
                    </a:p>
                  </a:txBody>
                  <a:tcPr marL="84408" marR="84408" marT="42204" marB="42204" anchor="ctr">
                    <a:no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【15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noFill/>
                  </a:tcPr>
                </a:tc>
                <a:extLst>
                  <a:ext uri="{0D108BD9-81ED-4DB2-BD59-A6C34878D82A}">
                    <a16:rowId xmlns:a16="http://schemas.microsoft.com/office/drawing/2014/main" val="10001"/>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Activity ②</a:t>
                      </a:r>
                      <a:endParaRPr sz="34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F0D8D9"/>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【13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F0D8D9"/>
                    </a:solidFill>
                  </a:tcPr>
                </a:tc>
                <a:extLst>
                  <a:ext uri="{0D108BD9-81ED-4DB2-BD59-A6C34878D82A}">
                    <a16:rowId xmlns:a16="http://schemas.microsoft.com/office/drawing/2014/main" val="10002"/>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Preparation</a:t>
                      </a:r>
                      <a:endParaRPr sz="1500" b="1" u="none" strike="noStrike" cap="none" dirty="0">
                        <a:solidFill>
                          <a:schemeClr val="accent1"/>
                        </a:solidFill>
                        <a:latin typeface="Arial Black"/>
                        <a:ea typeface="Arial Black"/>
                        <a:cs typeface="Arial Black"/>
                        <a:sym typeface="Arial Black"/>
                      </a:endParaRPr>
                    </a:p>
                  </a:txBody>
                  <a:tcPr marL="84408" marR="84408" marT="42204" marB="42204" anchor="ctr">
                    <a:no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  9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noFill/>
                  </a:tcPr>
                </a:tc>
                <a:extLst>
                  <a:ext uri="{0D108BD9-81ED-4DB2-BD59-A6C34878D82A}">
                    <a16:rowId xmlns:a16="http://schemas.microsoft.com/office/drawing/2014/main" val="10003"/>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Break</a:t>
                      </a:r>
                      <a:endParaRPr sz="15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F0D8D9"/>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【10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F0D8D9"/>
                    </a:solidFill>
                  </a:tcPr>
                </a:tc>
                <a:extLst>
                  <a:ext uri="{0D108BD9-81ED-4DB2-BD59-A6C34878D82A}">
                    <a16:rowId xmlns:a16="http://schemas.microsoft.com/office/drawing/2014/main" val="10004"/>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Preparation</a:t>
                      </a:r>
                      <a:endParaRPr sz="1500" b="1" u="none" strike="noStrike" cap="none" dirty="0">
                        <a:solidFill>
                          <a:schemeClr val="accent1"/>
                        </a:solidFill>
                        <a:latin typeface="Arial Black"/>
                        <a:ea typeface="Arial Black"/>
                        <a:cs typeface="Arial Black"/>
                        <a:sym typeface="Arial Black"/>
                      </a:endParaRPr>
                    </a:p>
                  </a:txBody>
                  <a:tcPr marL="84408" marR="84408" marT="42204" marB="42204"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【20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tc>
                <a:extLst>
                  <a:ext uri="{0D108BD9-81ED-4DB2-BD59-A6C34878D82A}">
                    <a16:rowId xmlns:a16="http://schemas.microsoft.com/office/drawing/2014/main" val="1600193455"/>
                  </a:ext>
                </a:extLst>
              </a:tr>
              <a:tr h="985994">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Activity ③</a:t>
                      </a:r>
                      <a:r>
                        <a:rPr lang="en-US" sz="2600" u="none" strike="noStrike" cap="none" dirty="0">
                          <a:solidFill>
                            <a:schemeClr val="accent1"/>
                          </a:solidFill>
                          <a:latin typeface="Arial Black"/>
                          <a:ea typeface="Arial Black"/>
                          <a:cs typeface="Arial Black"/>
                          <a:sym typeface="Arial Black"/>
                        </a:rPr>
                        <a:t>（Interaction</a:t>
                      </a:r>
                      <a:r>
                        <a:rPr lang="ja-JP" altLang="en-US" sz="2600" u="none" strike="noStrike" cap="none" dirty="0">
                          <a:solidFill>
                            <a:schemeClr val="accent1"/>
                          </a:solidFill>
                          <a:latin typeface="Arial Black"/>
                          <a:ea typeface="Arial Black"/>
                          <a:cs typeface="Arial Black"/>
                          <a:sym typeface="Arial Black"/>
                        </a:rPr>
                        <a:t>）</a:t>
                      </a:r>
                      <a:endParaRPr sz="26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F0D8D9"/>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【15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solidFill>
                      <a:srgbClr val="F0D8D9"/>
                    </a:solidFill>
                  </a:tcPr>
                </a:tc>
                <a:extLst>
                  <a:ext uri="{0D108BD9-81ED-4DB2-BD59-A6C34878D82A}">
                    <a16:rowId xmlns:a16="http://schemas.microsoft.com/office/drawing/2014/main" val="10005"/>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Activity ④</a:t>
                      </a:r>
                      <a:endParaRPr sz="3400" b="1" u="none" strike="noStrike" cap="none" dirty="0">
                        <a:solidFill>
                          <a:schemeClr val="accent1"/>
                        </a:solidFill>
                        <a:latin typeface="Arial Black"/>
                        <a:ea typeface="Arial Black"/>
                        <a:cs typeface="Arial Black"/>
                        <a:sym typeface="Arial Black"/>
                      </a:endParaRPr>
                    </a:p>
                  </a:txBody>
                  <a:tcPr marL="84408" marR="84408" marT="42204" marB="42204" anchor="ct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dirty="0">
                          <a:solidFill>
                            <a:schemeClr val="accent1"/>
                          </a:solidFill>
                          <a:latin typeface="Arial Black"/>
                          <a:ea typeface="Arial Black"/>
                          <a:cs typeface="Arial Black"/>
                          <a:sym typeface="Arial Black"/>
                        </a:rPr>
                        <a:t>【15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tc>
                <a:extLst>
                  <a:ext uri="{0D108BD9-81ED-4DB2-BD59-A6C34878D82A}">
                    <a16:rowId xmlns:a16="http://schemas.microsoft.com/office/drawing/2014/main" val="10006"/>
                  </a:ext>
                </a:extLst>
              </a:tr>
              <a:tr h="685482">
                <a:tc>
                  <a:txBody>
                    <a:bodyPr/>
                    <a:lstStyle/>
                    <a:p>
                      <a:pPr marL="0" marR="0" lvl="0" indent="0" algn="l" rtl="0">
                        <a:lnSpc>
                          <a:spcPct val="100000"/>
                        </a:lnSpc>
                        <a:spcBef>
                          <a:spcPts val="0"/>
                        </a:spcBef>
                        <a:spcAft>
                          <a:spcPts val="0"/>
                        </a:spcAft>
                        <a:buClr>
                          <a:srgbClr val="000000"/>
                        </a:buClr>
                        <a:buSzPts val="3600"/>
                        <a:buFont typeface="Arial"/>
                        <a:buNone/>
                      </a:pPr>
                      <a:r>
                        <a:rPr lang="en-US" sz="3400" u="none" strike="noStrike" cap="none" dirty="0">
                          <a:solidFill>
                            <a:schemeClr val="accent1"/>
                          </a:solidFill>
                          <a:latin typeface="Arial Black"/>
                          <a:ea typeface="Arial Black"/>
                          <a:cs typeface="Arial Black"/>
                          <a:sym typeface="Arial Black"/>
                        </a:rPr>
                        <a:t>Reflection</a:t>
                      </a:r>
                      <a:endParaRPr sz="3400" b="1" u="none" strike="noStrike" cap="none" dirty="0">
                        <a:solidFill>
                          <a:schemeClr val="accent1"/>
                        </a:solidFill>
                        <a:latin typeface="Arial Black"/>
                        <a:ea typeface="Arial Black"/>
                        <a:cs typeface="Arial Black"/>
                        <a:sym typeface="Arial Black"/>
                      </a:endParaRPr>
                    </a:p>
                  </a:txBody>
                  <a:tcPr marL="84408" marR="84408" marT="42204" marB="42204"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b="1" u="none" strike="noStrike" cap="none" dirty="0">
                          <a:solidFill>
                            <a:schemeClr val="accent1"/>
                          </a:solidFill>
                          <a:latin typeface="Arial Black"/>
                          <a:ea typeface="Arial Black"/>
                          <a:cs typeface="Arial Black"/>
                          <a:sym typeface="Arial Black"/>
                        </a:rPr>
                        <a:t>【  5 min.】</a:t>
                      </a:r>
                      <a:endParaRPr sz="3000" b="1" u="none" strike="noStrike" cap="none" dirty="0">
                        <a:solidFill>
                          <a:schemeClr val="accent1"/>
                        </a:solidFill>
                        <a:latin typeface="Arial Black"/>
                        <a:ea typeface="Arial Black"/>
                        <a:cs typeface="Arial Black"/>
                        <a:sym typeface="Arial Black"/>
                      </a:endParaRPr>
                    </a:p>
                  </a:txBody>
                  <a:tcPr marL="84408" marR="84408" marT="42204" marB="42204"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2" name="正方形/長方形 1"/>
          <p:cNvSpPr/>
          <p:nvPr/>
        </p:nvSpPr>
        <p:spPr>
          <a:xfrm>
            <a:off x="3487602" y="763378"/>
            <a:ext cx="8008372" cy="7315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83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200"/>
              <a:buNone/>
            </a:pPr>
            <a:r>
              <a:rPr lang="en-US" dirty="0">
                <a:solidFill>
                  <a:srgbClr val="FF0000"/>
                </a:solidFill>
                <a:latin typeface="Lato"/>
                <a:ea typeface="Lato"/>
                <a:cs typeface="Lato"/>
                <a:sym typeface="Lato"/>
              </a:rPr>
              <a:t>Reading (12 min.)</a:t>
            </a:r>
            <a:r>
              <a:rPr lang="en-US" dirty="0">
                <a:solidFill>
                  <a:srgbClr val="FF0000"/>
                </a:solidFill>
              </a:rPr>
              <a:t>　</a:t>
            </a:r>
            <a:endParaRPr dirty="0">
              <a:solidFill>
                <a:srgbClr val="FF0000"/>
              </a:solidFill>
            </a:endParaRPr>
          </a:p>
        </p:txBody>
      </p:sp>
      <p:sp>
        <p:nvSpPr>
          <p:cNvPr id="360" name="Google Shape;360;p34"/>
          <p:cNvSpPr/>
          <p:nvPr/>
        </p:nvSpPr>
        <p:spPr>
          <a:xfrm>
            <a:off x="810768" y="1356600"/>
            <a:ext cx="10570464" cy="1446509"/>
          </a:xfrm>
          <a:prstGeom prst="rect">
            <a:avLst/>
          </a:prstGeom>
          <a:solidFill>
            <a:srgbClr val="FFFF99"/>
          </a:solidFill>
          <a:ln>
            <a:solidFill>
              <a:srgbClr val="000000"/>
            </a:solidFill>
          </a:ln>
        </p:spPr>
        <p:txBody>
          <a:bodyPr spcFirstLastPara="1" wrap="square" lIns="91425" tIns="45700" rIns="91425" bIns="45700" anchor="t" anchorCtr="0">
            <a:spAutoFit/>
          </a:bodyPr>
          <a:lstStyle/>
          <a:p>
            <a:pPr marL="266700" marR="0" lvl="0" indent="-266700" algn="l" rtl="0">
              <a:spcBef>
                <a:spcPts val="0"/>
              </a:spcBef>
              <a:spcAft>
                <a:spcPts val="0"/>
              </a:spcAft>
              <a:buNone/>
            </a:pPr>
            <a:r>
              <a:rPr lang="en-US" altLang="ja-JP" sz="4400" b="1" dirty="0">
                <a:solidFill>
                  <a:schemeClr val="accent1"/>
                </a:solidFill>
              </a:rPr>
              <a:t>Try to work on </a:t>
            </a:r>
          </a:p>
          <a:p>
            <a:pPr marL="266700" marR="0" lvl="0" indent="-266700" algn="l" rtl="0">
              <a:spcBef>
                <a:spcPts val="0"/>
              </a:spcBef>
              <a:spcAft>
                <a:spcPts val="0"/>
              </a:spcAft>
              <a:buNone/>
            </a:pPr>
            <a:r>
              <a:rPr lang="en-US" altLang="ja-JP" sz="4400" b="1" dirty="0">
                <a:solidFill>
                  <a:schemeClr val="accent1"/>
                </a:solidFill>
              </a:rPr>
              <a:t>        an Long Passage Comprehension </a:t>
            </a:r>
          </a:p>
        </p:txBody>
      </p:sp>
      <p:sp>
        <p:nvSpPr>
          <p:cNvPr id="361" name="Google Shape;361;p34"/>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40</a:t>
            </a:fld>
            <a:endParaRPr/>
          </a:p>
        </p:txBody>
      </p:sp>
      <p:sp>
        <p:nvSpPr>
          <p:cNvPr id="2" name="Google Shape;360;p34">
            <a:extLst>
              <a:ext uri="{FF2B5EF4-FFF2-40B4-BE49-F238E27FC236}">
                <a16:creationId xmlns:a16="http://schemas.microsoft.com/office/drawing/2014/main" id="{7D7DF4F0-012B-DC48-9882-AE0FC1FCB4B4}"/>
              </a:ext>
            </a:extLst>
          </p:cNvPr>
          <p:cNvSpPr/>
          <p:nvPr/>
        </p:nvSpPr>
        <p:spPr>
          <a:xfrm>
            <a:off x="1933714" y="4054892"/>
            <a:ext cx="8782411" cy="1569620"/>
          </a:xfrm>
          <a:prstGeom prst="rect">
            <a:avLst/>
          </a:prstGeom>
          <a:solidFill>
            <a:srgbClr val="FFFF99"/>
          </a:solidFill>
          <a:ln>
            <a:solidFill>
              <a:srgbClr val="000000"/>
            </a:solidFill>
          </a:ln>
        </p:spPr>
        <p:txBody>
          <a:bodyPr spcFirstLastPara="1" wrap="square" lIns="91425" tIns="45700" rIns="91425" bIns="45700" anchor="t" anchorCtr="0">
            <a:spAutoFit/>
          </a:bodyPr>
          <a:lstStyle/>
          <a:p>
            <a:pPr marL="266700" marR="0" lvl="0" indent="-266700" algn="l" rtl="0">
              <a:spcBef>
                <a:spcPts val="0"/>
              </a:spcBef>
              <a:spcAft>
                <a:spcPts val="0"/>
              </a:spcAft>
              <a:buNone/>
            </a:pPr>
            <a:r>
              <a:rPr lang="ja-JP" altLang="en-US" sz="4800" b="1" dirty="0">
                <a:solidFill>
                  <a:schemeClr val="accent1"/>
                </a:solidFill>
              </a:rPr>
              <a:t>・</a:t>
            </a:r>
            <a:r>
              <a:rPr lang="en-US" altLang="ja-JP" sz="4800" b="1" dirty="0">
                <a:solidFill>
                  <a:schemeClr val="accent1"/>
                </a:solidFill>
              </a:rPr>
              <a:t>7 min. to read and answer</a:t>
            </a:r>
          </a:p>
          <a:p>
            <a:pPr marL="266700" marR="0" lvl="0" indent="-266700" algn="l" rtl="0">
              <a:spcBef>
                <a:spcPts val="0"/>
              </a:spcBef>
              <a:spcAft>
                <a:spcPts val="0"/>
              </a:spcAft>
              <a:buNone/>
            </a:pPr>
            <a:r>
              <a:rPr lang="ja-JP" altLang="en-US" sz="4800" b="1" dirty="0">
                <a:solidFill>
                  <a:schemeClr val="accent1"/>
                </a:solidFill>
              </a:rPr>
              <a:t>・</a:t>
            </a:r>
            <a:r>
              <a:rPr lang="en-US" altLang="ja-JP" sz="4800" b="1" dirty="0">
                <a:solidFill>
                  <a:schemeClr val="accent1"/>
                </a:solidFill>
              </a:rPr>
              <a:t>5 min. to explain</a:t>
            </a:r>
          </a:p>
        </p:txBody>
      </p:sp>
    </p:spTree>
    <p:extLst>
      <p:ext uri="{BB962C8B-B14F-4D97-AF65-F5344CB8AC3E}">
        <p14:creationId xmlns:p14="http://schemas.microsoft.com/office/powerpoint/2010/main" val="253598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F3B89-5C0B-CAC5-3775-17D3F594D077}"/>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B437A64-F233-C35F-D41F-5D69006D8E88}"/>
              </a:ext>
            </a:extLst>
          </p:cNvPr>
          <p:cNvSpPr>
            <a:spLocks noGrp="1"/>
          </p:cNvSpPr>
          <p:nvPr>
            <p:ph type="body" idx="1"/>
          </p:nvPr>
        </p:nvSpPr>
        <p:spPr>
          <a:xfrm>
            <a:off x="275533" y="721894"/>
            <a:ext cx="11776400" cy="5743075"/>
          </a:xfrm>
          <a:solidFill>
            <a:srgbClr val="FFFFCC"/>
          </a:solidFill>
          <a:ln>
            <a:noFill/>
          </a:ln>
        </p:spPr>
        <p:txBody>
          <a:bodyPr>
            <a:normAutofit fontScale="92500"/>
          </a:bodyPr>
          <a:lstStyle/>
          <a:p>
            <a:pPr marL="139700" indent="0">
              <a:buNone/>
            </a:pPr>
            <a:r>
              <a:rPr kumimoji="1" lang="en-US" altLang="ja-JP" sz="3600" b="1" dirty="0">
                <a:solidFill>
                  <a:schemeClr val="accent1"/>
                </a:solidFill>
                <a:highlight>
                  <a:srgbClr val="FFCCFF"/>
                </a:highlight>
              </a:rPr>
              <a:t>1</a:t>
            </a:r>
            <a:r>
              <a:rPr kumimoji="1" lang="ja-JP" altLang="en-US" sz="3600" b="1" dirty="0">
                <a:solidFill>
                  <a:schemeClr val="accent1"/>
                </a:solidFill>
                <a:highlight>
                  <a:srgbClr val="FFCCFF"/>
                </a:highlight>
              </a:rPr>
              <a:t>段落</a:t>
            </a:r>
            <a:r>
              <a:rPr kumimoji="1" lang="en-US" altLang="ja-JP" sz="3600" b="1" dirty="0">
                <a:solidFill>
                  <a:schemeClr val="accent1"/>
                </a:solidFill>
              </a:rPr>
              <a:t> The ambassador of B Country encourages more fathers in A Country to take advantage of the country's "very good" parental leave system and devote themselves to childcare. He believes that actively participating in childcare can lead to better performance in the workplace. Having taken parental leave himself, he suggests that independent caregiving, based on mutual trust and close communication with the mother, may be key to a fulfilling childcare experience.</a:t>
            </a:r>
            <a:endParaRPr kumimoji="1" lang="en-US" altLang="ja-JP" sz="3600" b="1" dirty="0">
              <a:solidFill>
                <a:schemeClr val="accent1"/>
              </a:solidFill>
              <a:highlight>
                <a:srgbClr val="FFCCFF"/>
              </a:highlight>
            </a:endParaRPr>
          </a:p>
        </p:txBody>
      </p:sp>
      <p:sp>
        <p:nvSpPr>
          <p:cNvPr id="5" name="スライド番号プレースホルダー 4">
            <a:extLst>
              <a:ext uri="{FF2B5EF4-FFF2-40B4-BE49-F238E27FC236}">
                <a16:creationId xmlns:a16="http://schemas.microsoft.com/office/drawing/2014/main" id="{928F6E4C-59DC-AB82-1894-444D75C35F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cxnSp>
        <p:nvCxnSpPr>
          <p:cNvPr id="7" name="直線コネクタ 6">
            <a:extLst>
              <a:ext uri="{FF2B5EF4-FFF2-40B4-BE49-F238E27FC236}">
                <a16:creationId xmlns:a16="http://schemas.microsoft.com/office/drawing/2014/main" id="{39573B18-2422-3596-93C0-5DFA0A12156F}"/>
              </a:ext>
            </a:extLst>
          </p:cNvPr>
          <p:cNvCxnSpPr>
            <a:cxnSpLocks/>
          </p:cNvCxnSpPr>
          <p:nvPr/>
        </p:nvCxnSpPr>
        <p:spPr>
          <a:xfrm>
            <a:off x="6976544" y="5475375"/>
            <a:ext cx="209125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DD81AC0B-A919-F7DC-E629-4D11C2A6626D}"/>
              </a:ext>
            </a:extLst>
          </p:cNvPr>
          <p:cNvCxnSpPr>
            <a:cxnSpLocks/>
          </p:cNvCxnSpPr>
          <p:nvPr/>
        </p:nvCxnSpPr>
        <p:spPr>
          <a:xfrm>
            <a:off x="505609" y="3665579"/>
            <a:ext cx="687309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4" name="直線コネクタ 3">
            <a:extLst>
              <a:ext uri="{FF2B5EF4-FFF2-40B4-BE49-F238E27FC236}">
                <a16:creationId xmlns:a16="http://schemas.microsoft.com/office/drawing/2014/main" id="{67EEF73D-DEF9-E328-9B26-7ADCF803D08B}"/>
              </a:ext>
            </a:extLst>
          </p:cNvPr>
          <p:cNvCxnSpPr>
            <a:cxnSpLocks/>
          </p:cNvCxnSpPr>
          <p:nvPr/>
        </p:nvCxnSpPr>
        <p:spPr>
          <a:xfrm>
            <a:off x="7480300" y="3106779"/>
            <a:ext cx="3840033"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860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2C2AC68-8AE9-550F-EF77-D0471245D049}"/>
              </a:ext>
            </a:extLst>
          </p:cNvPr>
          <p:cNvSpPr>
            <a:spLocks noGrp="1"/>
          </p:cNvSpPr>
          <p:nvPr>
            <p:ph type="body" idx="1"/>
          </p:nvPr>
        </p:nvSpPr>
        <p:spPr>
          <a:xfrm>
            <a:off x="415600" y="449179"/>
            <a:ext cx="11360800" cy="6316965"/>
          </a:xfrm>
          <a:solidFill>
            <a:srgbClr val="FFFFCC"/>
          </a:solidFill>
        </p:spPr>
        <p:txBody>
          <a:bodyPr>
            <a:normAutofit lnSpcReduction="10000"/>
          </a:bodyPr>
          <a:lstStyle/>
          <a:p>
            <a:pPr marL="139700" indent="0">
              <a:buNone/>
            </a:pPr>
            <a:r>
              <a:rPr kumimoji="1" lang="en-US" altLang="ja-JP" sz="2800" b="1" dirty="0">
                <a:solidFill>
                  <a:schemeClr val="accent1"/>
                </a:solidFill>
                <a:highlight>
                  <a:srgbClr val="FFCCFF"/>
                </a:highlight>
              </a:rPr>
              <a:t>2</a:t>
            </a:r>
            <a:r>
              <a:rPr kumimoji="1" lang="ja-JP" altLang="en-US" sz="2800" b="1" dirty="0">
                <a:solidFill>
                  <a:schemeClr val="accent1"/>
                </a:solidFill>
                <a:highlight>
                  <a:srgbClr val="FFCCFF"/>
                </a:highlight>
              </a:rPr>
              <a:t>段落</a:t>
            </a:r>
            <a:r>
              <a:rPr kumimoji="1" lang="en-US" altLang="ja-JP" sz="2800" b="1" dirty="0">
                <a:solidFill>
                  <a:schemeClr val="accent1"/>
                </a:solidFill>
              </a:rPr>
              <a:t> While more than 90% of fathers in Country B take parental leave, the ambassador was surprised to learn that similarly few men take parental leave in Country A. In Country A, both men and women can retain approximately 70% of their monthly salary until 180 days from the start of parental leave and 50% after 181 days until the child turns one year old. Under certain conditions, extensions are allowed until the child turns 2 years old. According to a report by an international organization, Country A offers the longest parental leave (about 30 weeks) among 41 upper-middle income countries. However, although the government has set a goal of increasing the rate of men taking parental leave in the private sector to about 15% in the future and to 30% in a few years, the rate a few years ago was about 7%, well below the target.</a:t>
            </a:r>
            <a:endParaRPr kumimoji="1" lang="ja-JP" altLang="en-US" sz="2800" b="1" dirty="0">
              <a:solidFill>
                <a:schemeClr val="accent1"/>
              </a:solidFill>
            </a:endParaRPr>
          </a:p>
        </p:txBody>
      </p:sp>
      <p:sp>
        <p:nvSpPr>
          <p:cNvPr id="5" name="スライド番号プレースホルダー 4">
            <a:extLst>
              <a:ext uri="{FF2B5EF4-FFF2-40B4-BE49-F238E27FC236}">
                <a16:creationId xmlns:a16="http://schemas.microsoft.com/office/drawing/2014/main" id="{4364D92D-C465-BE89-3F2F-21F9CAB39F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b="1" smtClean="0"/>
              <a:t>42</a:t>
            </a:fld>
            <a:endParaRPr lang="en-US" b="1" dirty="0"/>
          </a:p>
        </p:txBody>
      </p:sp>
      <p:cxnSp>
        <p:nvCxnSpPr>
          <p:cNvPr id="7" name="直線コネクタ 6">
            <a:extLst>
              <a:ext uri="{FF2B5EF4-FFF2-40B4-BE49-F238E27FC236}">
                <a16:creationId xmlns:a16="http://schemas.microsoft.com/office/drawing/2014/main" id="{E6DFE329-B075-F2BD-CD59-5DE9BB07296F}"/>
              </a:ext>
            </a:extLst>
          </p:cNvPr>
          <p:cNvCxnSpPr>
            <a:cxnSpLocks/>
          </p:cNvCxnSpPr>
          <p:nvPr/>
        </p:nvCxnSpPr>
        <p:spPr>
          <a:xfrm>
            <a:off x="2636716" y="990388"/>
            <a:ext cx="2462824"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66761EFF-B324-D386-7E36-0758D51E5276}"/>
              </a:ext>
            </a:extLst>
          </p:cNvPr>
          <p:cNvCxnSpPr>
            <a:cxnSpLocks/>
          </p:cNvCxnSpPr>
          <p:nvPr/>
        </p:nvCxnSpPr>
        <p:spPr>
          <a:xfrm>
            <a:off x="9913816" y="1444063"/>
            <a:ext cx="1406517"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243C0985-9A25-BCFC-FDA7-B4A4AFA9FE9E}"/>
              </a:ext>
            </a:extLst>
          </p:cNvPr>
          <p:cNvCxnSpPr>
            <a:cxnSpLocks/>
          </p:cNvCxnSpPr>
          <p:nvPr/>
        </p:nvCxnSpPr>
        <p:spPr>
          <a:xfrm>
            <a:off x="648120" y="1870309"/>
            <a:ext cx="5092280"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731CBB5B-12CF-E9BC-796E-E4CECA1A2FE9}"/>
              </a:ext>
            </a:extLst>
          </p:cNvPr>
          <p:cNvCxnSpPr>
            <a:cxnSpLocks/>
          </p:cNvCxnSpPr>
          <p:nvPr/>
        </p:nvCxnSpPr>
        <p:spPr>
          <a:xfrm>
            <a:off x="6282037" y="2749797"/>
            <a:ext cx="753763"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13F5840A-2508-F913-9AAB-7363E8425CD3}"/>
              </a:ext>
            </a:extLst>
          </p:cNvPr>
          <p:cNvCxnSpPr>
            <a:cxnSpLocks/>
          </p:cNvCxnSpPr>
          <p:nvPr/>
        </p:nvCxnSpPr>
        <p:spPr>
          <a:xfrm>
            <a:off x="9913816" y="2308830"/>
            <a:ext cx="1406517"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6B785F6E-403A-6F29-9CF4-EB64F8A09EFC}"/>
              </a:ext>
            </a:extLst>
          </p:cNvPr>
          <p:cNvCxnSpPr>
            <a:cxnSpLocks/>
          </p:cNvCxnSpPr>
          <p:nvPr/>
        </p:nvCxnSpPr>
        <p:spPr>
          <a:xfrm>
            <a:off x="1545633" y="3209779"/>
            <a:ext cx="1959567"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9F6AFCA-E6BA-6D6A-97CC-D1CF71396C73}"/>
              </a:ext>
            </a:extLst>
          </p:cNvPr>
          <p:cNvCxnSpPr>
            <a:cxnSpLocks/>
          </p:cNvCxnSpPr>
          <p:nvPr/>
        </p:nvCxnSpPr>
        <p:spPr>
          <a:xfrm>
            <a:off x="7668179" y="4093602"/>
            <a:ext cx="3215721"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5F3653EC-0A19-5728-7801-57908B1F2D28}"/>
              </a:ext>
            </a:extLst>
          </p:cNvPr>
          <p:cNvCxnSpPr>
            <a:cxnSpLocks/>
          </p:cNvCxnSpPr>
          <p:nvPr/>
        </p:nvCxnSpPr>
        <p:spPr>
          <a:xfrm>
            <a:off x="9633440" y="5436107"/>
            <a:ext cx="2142960"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53DD2521-C02F-CA09-7C4E-4CA3665EB312}"/>
              </a:ext>
            </a:extLst>
          </p:cNvPr>
          <p:cNvCxnSpPr>
            <a:cxnSpLocks/>
          </p:cNvCxnSpPr>
          <p:nvPr/>
        </p:nvCxnSpPr>
        <p:spPr>
          <a:xfrm>
            <a:off x="4719378" y="2308830"/>
            <a:ext cx="627322"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6226A2CB-955B-DE69-ECF2-B207CF4A1DAE}"/>
              </a:ext>
            </a:extLst>
          </p:cNvPr>
          <p:cNvCxnSpPr>
            <a:cxnSpLocks/>
          </p:cNvCxnSpPr>
          <p:nvPr/>
        </p:nvCxnSpPr>
        <p:spPr>
          <a:xfrm>
            <a:off x="654012" y="4563502"/>
            <a:ext cx="3575088"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596365BB-7269-5517-D5C2-B9BBEE6912ED}"/>
              </a:ext>
            </a:extLst>
          </p:cNvPr>
          <p:cNvCxnSpPr>
            <a:cxnSpLocks/>
          </p:cNvCxnSpPr>
          <p:nvPr/>
        </p:nvCxnSpPr>
        <p:spPr>
          <a:xfrm>
            <a:off x="648120" y="5906007"/>
            <a:ext cx="5633917"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04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BE7C-7863-9938-88EE-00BAF82D8EAB}"/>
            </a:ext>
          </a:extLst>
        </p:cNvPr>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CD7240A4-C445-D9A4-7C92-E499AB39AF97}"/>
              </a:ext>
            </a:extLst>
          </p:cNvPr>
          <p:cNvSpPr txBox="1">
            <a:spLocks/>
          </p:cNvSpPr>
          <p:nvPr/>
        </p:nvSpPr>
        <p:spPr>
          <a:xfrm>
            <a:off x="415600" y="449179"/>
            <a:ext cx="11360800" cy="6316965"/>
          </a:xfrm>
          <a:prstGeom prst="rect">
            <a:avLst/>
          </a:prstGeom>
          <a:solidFill>
            <a:srgbClr val="FFFFCC"/>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1pPr>
            <a:lvl2pPr marL="914400" marR="0" lvl="1"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2pPr>
            <a:lvl3pPr marL="1371600" marR="0" lvl="2"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3pPr>
            <a:lvl4pPr marL="1828800" marR="0" lvl="3"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4pPr>
            <a:lvl5pPr marL="2286000" marR="0" lvl="4"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5pPr>
            <a:lvl6pPr marL="2743200" marR="0" lvl="5"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6pPr>
            <a:lvl7pPr marL="3200400" marR="0" lvl="6"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7pPr>
            <a:lvl8pPr marL="3657600" marR="0" lvl="7"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8pPr>
            <a:lvl9pPr marL="4114800" marR="0" lvl="8"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9pPr>
          </a:lstStyle>
          <a:p>
            <a:pPr marL="139700" indent="0">
              <a:buNone/>
            </a:pPr>
            <a:r>
              <a:rPr kumimoji="1" lang="en-US" altLang="ja-JP" sz="2800" b="1" dirty="0">
                <a:solidFill>
                  <a:schemeClr val="accent1"/>
                </a:solidFill>
                <a:highlight>
                  <a:srgbClr val="FFCCFF"/>
                </a:highlight>
              </a:rPr>
              <a:t>3</a:t>
            </a:r>
            <a:r>
              <a:rPr kumimoji="1" lang="ja-JP" altLang="en-US" sz="2800" b="1" dirty="0">
                <a:solidFill>
                  <a:schemeClr val="accent1"/>
                </a:solidFill>
                <a:highlight>
                  <a:srgbClr val="FFCCFF"/>
                </a:highlight>
              </a:rPr>
              <a:t>段落</a:t>
            </a:r>
            <a:r>
              <a:rPr kumimoji="1" lang="en-US" altLang="ja-JP" sz="2800" b="1" dirty="0">
                <a:solidFill>
                  <a:schemeClr val="accent1"/>
                </a:solidFill>
              </a:rPr>
              <a:t>The ambassador said that during his parental leave, he and his wife discussed everything and helped each other, but she never told him what to do. She never told me what to do, what to cook, how to spend my day. It was my responsibility. I felt the same way when she was home. He stresses that parenting requires a lot of communication and trust.</a:t>
            </a:r>
          </a:p>
          <a:p>
            <a:pPr marL="139700" indent="0">
              <a:buNone/>
            </a:pPr>
            <a:endParaRPr kumimoji="1" lang="en-US" altLang="ja-JP" sz="2800" b="1" dirty="0">
              <a:solidFill>
                <a:schemeClr val="accent1"/>
              </a:solidFill>
            </a:endParaRPr>
          </a:p>
          <a:p>
            <a:pPr marL="139700" indent="0">
              <a:buNone/>
            </a:pPr>
            <a:r>
              <a:rPr kumimoji="1" lang="en-US" altLang="ja-JP" sz="2800" b="1" dirty="0">
                <a:solidFill>
                  <a:schemeClr val="accent1"/>
                </a:solidFill>
                <a:highlight>
                  <a:srgbClr val="FFCCFF"/>
                </a:highlight>
              </a:rPr>
              <a:t>4</a:t>
            </a:r>
            <a:r>
              <a:rPr kumimoji="1" lang="ja-JP" altLang="en-US" sz="2800" b="1" dirty="0">
                <a:solidFill>
                  <a:schemeClr val="accent1"/>
                </a:solidFill>
                <a:highlight>
                  <a:srgbClr val="FFCCFF"/>
                </a:highlight>
              </a:rPr>
              <a:t>段落</a:t>
            </a:r>
            <a:r>
              <a:rPr kumimoji="1" lang="en-US" altLang="ja-JP" sz="2800" b="1" dirty="0">
                <a:solidFill>
                  <a:schemeClr val="accent1"/>
                </a:solidFill>
              </a:rPr>
              <a:t>In country B, each child is entitled to 480 days of leave, but one parent cannot take all of them alone; of the 480 days, 90 are reserved for the father. Although this period is shorter than for mothers, the Ambassador noted that fathers take more than 90% of their parental leave.</a:t>
            </a:r>
            <a:endParaRPr kumimoji="1" lang="ja-JP" altLang="en-US" sz="2800" b="1" dirty="0">
              <a:solidFill>
                <a:schemeClr val="accent1"/>
              </a:solidFill>
            </a:endParaRPr>
          </a:p>
        </p:txBody>
      </p:sp>
      <p:sp>
        <p:nvSpPr>
          <p:cNvPr id="5" name="スライド番号プレースホルダー 4">
            <a:extLst>
              <a:ext uri="{FF2B5EF4-FFF2-40B4-BE49-F238E27FC236}">
                <a16:creationId xmlns:a16="http://schemas.microsoft.com/office/drawing/2014/main" id="{EFDE2A26-2FC5-0BAE-AC30-D217895268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b="1" smtClean="0"/>
              <a:t>43</a:t>
            </a:fld>
            <a:endParaRPr lang="en-US" b="1" dirty="0"/>
          </a:p>
        </p:txBody>
      </p:sp>
      <p:cxnSp>
        <p:nvCxnSpPr>
          <p:cNvPr id="30" name="直線コネクタ 29">
            <a:extLst>
              <a:ext uri="{FF2B5EF4-FFF2-40B4-BE49-F238E27FC236}">
                <a16:creationId xmlns:a16="http://schemas.microsoft.com/office/drawing/2014/main" id="{6E04DF3F-DE5A-CF0D-876A-C5BA1C631E73}"/>
              </a:ext>
            </a:extLst>
          </p:cNvPr>
          <p:cNvCxnSpPr>
            <a:cxnSpLocks/>
          </p:cNvCxnSpPr>
          <p:nvPr/>
        </p:nvCxnSpPr>
        <p:spPr>
          <a:xfrm>
            <a:off x="3689928" y="4458389"/>
            <a:ext cx="6317672"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05DB44EB-369E-7217-DAFA-9DA771B7E80E}"/>
              </a:ext>
            </a:extLst>
          </p:cNvPr>
          <p:cNvCxnSpPr>
            <a:cxnSpLocks/>
          </p:cNvCxnSpPr>
          <p:nvPr/>
        </p:nvCxnSpPr>
        <p:spPr>
          <a:xfrm>
            <a:off x="10066415" y="4918434"/>
            <a:ext cx="1490585"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7D21D6C9-C498-C163-2769-BE3623A78686}"/>
              </a:ext>
            </a:extLst>
          </p:cNvPr>
          <p:cNvCxnSpPr>
            <a:cxnSpLocks/>
          </p:cNvCxnSpPr>
          <p:nvPr/>
        </p:nvCxnSpPr>
        <p:spPr>
          <a:xfrm>
            <a:off x="656948" y="5432765"/>
            <a:ext cx="2111652"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223647F7-95DF-E89A-E8F1-154B609A59EA}"/>
              </a:ext>
            </a:extLst>
          </p:cNvPr>
          <p:cNvCxnSpPr>
            <a:cxnSpLocks/>
          </p:cNvCxnSpPr>
          <p:nvPr/>
        </p:nvCxnSpPr>
        <p:spPr>
          <a:xfrm>
            <a:off x="6435448" y="5928065"/>
            <a:ext cx="2314852" cy="0"/>
          </a:xfrm>
          <a:prstGeom prst="line">
            <a:avLst/>
          </a:prstGeom>
          <a:ln w="76200">
            <a:solidFill>
              <a:srgbClr val="38F4D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16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3410-C338-FA22-B59F-25E3DA0CAD5B}"/>
            </a:ext>
          </a:extLst>
        </p:cNvPr>
        <p:cNvGrpSpPr/>
        <p:nvPr/>
      </p:nvGrpSpPr>
      <p:grpSpPr>
        <a:xfrm>
          <a:off x="0" y="0"/>
          <a:ext cx="0" cy="0"/>
          <a:chOff x="0" y="0"/>
          <a:chExt cx="0" cy="0"/>
        </a:xfrm>
      </p:grpSpPr>
      <p:sp>
        <p:nvSpPr>
          <p:cNvPr id="2" name="テキスト プレースホルダー 2">
            <a:extLst>
              <a:ext uri="{FF2B5EF4-FFF2-40B4-BE49-F238E27FC236}">
                <a16:creationId xmlns:a16="http://schemas.microsoft.com/office/drawing/2014/main" id="{B41EA257-719B-F7DD-0DB3-F4BE38B56F25}"/>
              </a:ext>
            </a:extLst>
          </p:cNvPr>
          <p:cNvSpPr txBox="1">
            <a:spLocks/>
          </p:cNvSpPr>
          <p:nvPr/>
        </p:nvSpPr>
        <p:spPr>
          <a:xfrm>
            <a:off x="415600" y="449179"/>
            <a:ext cx="11360800" cy="6316965"/>
          </a:xfrm>
          <a:prstGeom prst="rect">
            <a:avLst/>
          </a:prstGeom>
          <a:solidFill>
            <a:srgbClr val="FFFFCC"/>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1pPr>
            <a:lvl2pPr marL="914400" marR="0" lvl="1"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2pPr>
            <a:lvl3pPr marL="1371600" marR="0" lvl="2"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3pPr>
            <a:lvl4pPr marL="1828800" marR="0" lvl="3"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4pPr>
            <a:lvl5pPr marL="2286000" marR="0" lvl="4"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5pPr>
            <a:lvl6pPr marL="2743200" marR="0" lvl="5"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6pPr>
            <a:lvl7pPr marL="3200400" marR="0" lvl="6"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7pPr>
            <a:lvl8pPr marL="3657600" marR="0" lvl="7"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8pPr>
            <a:lvl9pPr marL="4114800" marR="0" lvl="8" indent="-304800" algn="l" rtl="0">
              <a:lnSpc>
                <a:spcPct val="115000"/>
              </a:lnSpc>
              <a:spcBef>
                <a:spcPts val="0"/>
              </a:spcBef>
              <a:spcAft>
                <a:spcPts val="0"/>
              </a:spcAft>
              <a:buClr>
                <a:schemeClr val="dk2"/>
              </a:buClr>
              <a:buSzPts val="1200"/>
              <a:buFont typeface="Lato"/>
              <a:buChar char="■"/>
              <a:defRPr sz="1600" b="0" i="0" u="none" strike="noStrike" cap="none">
                <a:solidFill>
                  <a:schemeClr val="dk2"/>
                </a:solidFill>
                <a:latin typeface="Lato"/>
                <a:ea typeface="Lato"/>
                <a:cs typeface="Lato"/>
                <a:sym typeface="Lato"/>
              </a:defRPr>
            </a:lvl9pPr>
          </a:lstStyle>
          <a:p>
            <a:pPr marL="139700" indent="0">
              <a:buNone/>
            </a:pPr>
            <a:r>
              <a:rPr kumimoji="1" lang="en-US" altLang="ja-JP" sz="2800" b="1" dirty="0">
                <a:solidFill>
                  <a:schemeClr val="accent1"/>
                </a:solidFill>
                <a:highlight>
                  <a:srgbClr val="FFCCFF"/>
                </a:highlight>
              </a:rPr>
              <a:t>5</a:t>
            </a:r>
            <a:r>
              <a:rPr kumimoji="1" lang="ja-JP" altLang="en-US" sz="2800" b="1" dirty="0">
                <a:solidFill>
                  <a:schemeClr val="accent1"/>
                </a:solidFill>
                <a:highlight>
                  <a:srgbClr val="FFCCFF"/>
                </a:highlight>
              </a:rPr>
              <a:t>段落</a:t>
            </a:r>
            <a:r>
              <a:rPr kumimoji="1" lang="ja-JP" altLang="en-US" sz="2800" b="1" dirty="0">
                <a:solidFill>
                  <a:schemeClr val="accent1"/>
                </a:solidFill>
              </a:rPr>
              <a:t>　</a:t>
            </a:r>
            <a:r>
              <a:rPr kumimoji="1" lang="en-US" altLang="ja-JP" sz="2800" b="1" dirty="0">
                <a:solidFill>
                  <a:schemeClr val="accent1"/>
                </a:solidFill>
              </a:rPr>
              <a:t>The ambassador is convinced that workers who have experienced childcare are better leaders. 'I believe that men who have experienced childcare make better bosses. </a:t>
            </a:r>
            <a:r>
              <a:rPr kumimoji="1" lang="en-US" altLang="ja-JP" sz="2800" b="1" dirty="0">
                <a:solidFill>
                  <a:schemeClr val="accent1"/>
                </a:solidFill>
                <a:highlight>
                  <a:srgbClr val="FF0000"/>
                </a:highlight>
              </a:rPr>
              <a:t>Why? Because </a:t>
            </a:r>
            <a:r>
              <a:rPr kumimoji="1" lang="en-US" altLang="ja-JP" sz="2800" b="1" dirty="0">
                <a:solidFill>
                  <a:schemeClr val="accent1"/>
                </a:solidFill>
              </a:rPr>
              <a:t>they need to think in new and creative ways,” he says. 'There is no manual for child care. You need to be flexible, come up with new ideas, and adjust your plans. These are all very important skills, both at work and in our personal lives.”</a:t>
            </a:r>
          </a:p>
          <a:p>
            <a:pPr marL="139700" indent="0">
              <a:buNone/>
            </a:pPr>
            <a:endParaRPr kumimoji="1" lang="en-US" altLang="ja-JP" sz="2800" b="1" dirty="0">
              <a:solidFill>
                <a:schemeClr val="accent1"/>
              </a:solidFill>
            </a:endParaRPr>
          </a:p>
          <a:p>
            <a:pPr marL="139700" indent="0">
              <a:buNone/>
            </a:pPr>
            <a:r>
              <a:rPr kumimoji="1" lang="en-US" altLang="ja-JP" sz="2800" b="1" dirty="0">
                <a:solidFill>
                  <a:schemeClr val="accent1"/>
                </a:solidFill>
                <a:highlight>
                  <a:srgbClr val="FFCCFF"/>
                </a:highlight>
              </a:rPr>
              <a:t>6</a:t>
            </a:r>
            <a:r>
              <a:rPr kumimoji="1" lang="ja-JP" altLang="en-US" sz="2800" b="1" dirty="0">
                <a:solidFill>
                  <a:schemeClr val="accent1"/>
                </a:solidFill>
                <a:highlight>
                  <a:srgbClr val="FFCCFF"/>
                </a:highlight>
              </a:rPr>
              <a:t>段落</a:t>
            </a:r>
            <a:r>
              <a:rPr kumimoji="1" lang="ja-JP" altLang="en-US" sz="2800" b="1" dirty="0">
                <a:solidFill>
                  <a:schemeClr val="accent1"/>
                </a:solidFill>
              </a:rPr>
              <a:t>　</a:t>
            </a:r>
            <a:r>
              <a:rPr kumimoji="1" lang="en-US" altLang="ja-JP" sz="2800" b="1" dirty="0">
                <a:solidFill>
                  <a:schemeClr val="accent1"/>
                </a:solidFill>
              </a:rPr>
              <a:t>Smiling, he adds, “Taking care of a child is harder than being an ambassador for country B.”</a:t>
            </a:r>
            <a:endParaRPr kumimoji="1" lang="ja-JP" altLang="en-US" sz="2800" b="1" dirty="0">
              <a:solidFill>
                <a:schemeClr val="accent1"/>
              </a:solidFill>
            </a:endParaRPr>
          </a:p>
        </p:txBody>
      </p:sp>
      <p:sp>
        <p:nvSpPr>
          <p:cNvPr id="5" name="スライド番号プレースホルダー 4">
            <a:extLst>
              <a:ext uri="{FF2B5EF4-FFF2-40B4-BE49-F238E27FC236}">
                <a16:creationId xmlns:a16="http://schemas.microsoft.com/office/drawing/2014/main" id="{6A0AE91B-95E3-F9D6-8AE1-EC1BBF7D51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b="1" smtClean="0"/>
              <a:t>44</a:t>
            </a:fld>
            <a:endParaRPr lang="en-US" b="1" dirty="0"/>
          </a:p>
        </p:txBody>
      </p:sp>
      <p:cxnSp>
        <p:nvCxnSpPr>
          <p:cNvPr id="8" name="直線コネクタ 7">
            <a:extLst>
              <a:ext uri="{FF2B5EF4-FFF2-40B4-BE49-F238E27FC236}">
                <a16:creationId xmlns:a16="http://schemas.microsoft.com/office/drawing/2014/main" id="{3F7753FF-CDAB-DCCC-9B3E-3C514B45B9BD}"/>
              </a:ext>
            </a:extLst>
          </p:cNvPr>
          <p:cNvCxnSpPr>
            <a:cxnSpLocks/>
          </p:cNvCxnSpPr>
          <p:nvPr/>
        </p:nvCxnSpPr>
        <p:spPr>
          <a:xfrm>
            <a:off x="646436" y="2433023"/>
            <a:ext cx="10673897" cy="0"/>
          </a:xfrm>
          <a:prstGeom prst="line">
            <a:avLst/>
          </a:prstGeom>
          <a:ln w="85725"/>
        </p:spPr>
        <p:style>
          <a:lnRef idx="1">
            <a:schemeClr val="dk1"/>
          </a:lnRef>
          <a:fillRef idx="0">
            <a:schemeClr val="dk1"/>
          </a:fillRef>
          <a:effectRef idx="0">
            <a:schemeClr val="dk1"/>
          </a:effectRef>
          <a:fontRef idx="minor">
            <a:schemeClr val="tx1"/>
          </a:fontRef>
        </p:style>
      </p:cxnSp>
      <p:cxnSp>
        <p:nvCxnSpPr>
          <p:cNvPr id="4" name="直線コネクタ 3">
            <a:extLst>
              <a:ext uri="{FF2B5EF4-FFF2-40B4-BE49-F238E27FC236}">
                <a16:creationId xmlns:a16="http://schemas.microsoft.com/office/drawing/2014/main" id="{91762D56-E077-28D2-EFD6-8C419C14E4DA}"/>
              </a:ext>
            </a:extLst>
          </p:cNvPr>
          <p:cNvCxnSpPr>
            <a:cxnSpLocks/>
          </p:cNvCxnSpPr>
          <p:nvPr/>
        </p:nvCxnSpPr>
        <p:spPr>
          <a:xfrm>
            <a:off x="646436" y="2922308"/>
            <a:ext cx="10673897" cy="0"/>
          </a:xfrm>
          <a:prstGeom prst="line">
            <a:avLst/>
          </a:prstGeom>
          <a:ln w="85725"/>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9A8D37A9-FD69-A336-9C56-EB82F743DDA2}"/>
              </a:ext>
            </a:extLst>
          </p:cNvPr>
          <p:cNvCxnSpPr>
            <a:cxnSpLocks/>
          </p:cNvCxnSpPr>
          <p:nvPr/>
        </p:nvCxnSpPr>
        <p:spPr>
          <a:xfrm>
            <a:off x="646436" y="3429000"/>
            <a:ext cx="10673897" cy="0"/>
          </a:xfrm>
          <a:prstGeom prst="line">
            <a:avLst/>
          </a:prstGeom>
          <a:ln w="85725"/>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7883CAA6-4420-C23E-59CF-B5BC86B8A3BE}"/>
              </a:ext>
            </a:extLst>
          </p:cNvPr>
          <p:cNvCxnSpPr>
            <a:cxnSpLocks/>
          </p:cNvCxnSpPr>
          <p:nvPr/>
        </p:nvCxnSpPr>
        <p:spPr>
          <a:xfrm>
            <a:off x="646436" y="3965045"/>
            <a:ext cx="3328664" cy="0"/>
          </a:xfrm>
          <a:prstGeom prst="line">
            <a:avLst/>
          </a:prstGeom>
          <a:ln w="85725"/>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0EFF87C1-A970-5A7D-951D-DE7D51286D0E}"/>
              </a:ext>
            </a:extLst>
          </p:cNvPr>
          <p:cNvCxnSpPr>
            <a:cxnSpLocks/>
          </p:cNvCxnSpPr>
          <p:nvPr/>
        </p:nvCxnSpPr>
        <p:spPr>
          <a:xfrm>
            <a:off x="8280400" y="2009913"/>
            <a:ext cx="3039933" cy="0"/>
          </a:xfrm>
          <a:prstGeom prst="line">
            <a:avLst/>
          </a:prstGeom>
          <a:ln w="857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2978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F439F-8A6A-8BD7-7068-5526369347E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1E9E0AD6-E66B-5469-8B38-58175B9517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b="1" smtClean="0"/>
              <a:t>45</a:t>
            </a:fld>
            <a:endParaRPr lang="en-US" b="1" dirty="0"/>
          </a:p>
        </p:txBody>
      </p:sp>
      <p:sp>
        <p:nvSpPr>
          <p:cNvPr id="19" name="タイトル 1">
            <a:extLst>
              <a:ext uri="{FF2B5EF4-FFF2-40B4-BE49-F238E27FC236}">
                <a16:creationId xmlns:a16="http://schemas.microsoft.com/office/drawing/2014/main" id="{DEE4665B-753A-F1BF-BDF5-A69AA8EB7D5A}"/>
              </a:ext>
            </a:extLst>
          </p:cNvPr>
          <p:cNvSpPr>
            <a:spLocks noGrp="1"/>
          </p:cNvSpPr>
          <p:nvPr>
            <p:ph type="title"/>
          </p:nvPr>
        </p:nvSpPr>
        <p:spPr>
          <a:xfrm>
            <a:off x="415600" y="275673"/>
            <a:ext cx="11360800" cy="626309"/>
          </a:xfrm>
        </p:spPr>
        <p:txBody>
          <a:bodyPr>
            <a:normAutofit fontScale="90000"/>
          </a:bodyPr>
          <a:lstStyle/>
          <a:p>
            <a:r>
              <a:rPr kumimoji="1" lang="en-US" altLang="ja-JP" dirty="0">
                <a:solidFill>
                  <a:schemeClr val="accent1"/>
                </a:solidFill>
                <a:latin typeface="+mj-ea"/>
                <a:ea typeface="+mj-ea"/>
              </a:rPr>
              <a:t>Q1. </a:t>
            </a:r>
            <a:r>
              <a:rPr kumimoji="1" lang="ja-JP" altLang="en-US" dirty="0">
                <a:solidFill>
                  <a:schemeClr val="accent1"/>
                </a:solidFill>
                <a:latin typeface="+mj-ea"/>
                <a:ea typeface="+mj-ea"/>
              </a:rPr>
              <a:t>育児休暇を経験した父親は、なぜ良い上司になりうるのでしょうか？</a:t>
            </a:r>
            <a:endParaRPr kumimoji="1" lang="ja-JP" altLang="en-US" dirty="0">
              <a:solidFill>
                <a:schemeClr val="accent1"/>
              </a:solidFill>
            </a:endParaRPr>
          </a:p>
        </p:txBody>
      </p:sp>
      <p:sp>
        <p:nvSpPr>
          <p:cNvPr id="2" name="正方形/長方形 1"/>
          <p:cNvSpPr/>
          <p:nvPr/>
        </p:nvSpPr>
        <p:spPr>
          <a:xfrm>
            <a:off x="809026" y="1067292"/>
            <a:ext cx="10877107" cy="3970318"/>
          </a:xfrm>
          <a:prstGeom prst="rect">
            <a:avLst/>
          </a:prstGeom>
        </p:spPr>
        <p:txBody>
          <a:bodyPr wrap="square">
            <a:spAutoFit/>
          </a:bodyPr>
          <a:lstStyle/>
          <a:p>
            <a:r>
              <a:rPr lang="en-US" altLang="ja-JP" sz="3200" b="1" dirty="0">
                <a:latin typeface="ＭＳ ゴシック" panose="020B0609070205080204" pitchFamily="49" charset="-128"/>
                <a:ea typeface="ＭＳ ゴシック" panose="020B0609070205080204" pitchFamily="49" charset="-128"/>
              </a:rPr>
              <a:t>【</a:t>
            </a:r>
            <a:r>
              <a:rPr lang="ja-JP" altLang="en-US" sz="3200" b="1" dirty="0">
                <a:latin typeface="ＭＳ ゴシック" panose="020B0609070205080204" pitchFamily="49" charset="-128"/>
                <a:ea typeface="ＭＳ ゴシック" panose="020B0609070205080204" pitchFamily="49" charset="-128"/>
              </a:rPr>
              <a:t>模範解答</a:t>
            </a:r>
            <a:r>
              <a:rPr lang="en-US" altLang="ja-JP" sz="3200" b="1" dirty="0">
                <a:latin typeface="ＭＳ ゴシック" panose="020B0609070205080204" pitchFamily="49" charset="-128"/>
                <a:ea typeface="ＭＳ ゴシック" panose="020B0609070205080204" pitchFamily="49" charset="-128"/>
              </a:rPr>
              <a:t>】</a:t>
            </a:r>
          </a:p>
          <a:p>
            <a:endParaRPr lang="en-US" altLang="ja-JP" sz="2000" b="1" dirty="0">
              <a:latin typeface="ＭＳ ゴシック" panose="020B0609070205080204" pitchFamily="49" charset="-128"/>
              <a:ea typeface="ＭＳ ゴシック" panose="020B0609070205080204" pitchFamily="49" charset="-128"/>
            </a:endParaRPr>
          </a:p>
          <a:p>
            <a:r>
              <a:rPr lang="ja-JP" altLang="en-US" sz="4000" b="1" dirty="0">
                <a:latin typeface="ＭＳ ゴシック" panose="020B0609070205080204" pitchFamily="49" charset="-128"/>
                <a:ea typeface="ＭＳ ゴシック" panose="020B0609070205080204" pitchFamily="49" charset="-128"/>
              </a:rPr>
              <a:t>育児は独創的な方法で考えなければならず、マニュアルはない。柔軟性を持ち、新しいアイデアを出し、計画を調整する必要がある。これらはすべて、仕事でも私生活でも非常に重要なスキルになるため。</a:t>
            </a:r>
          </a:p>
        </p:txBody>
      </p:sp>
      <p:cxnSp>
        <p:nvCxnSpPr>
          <p:cNvPr id="7" name="直線コネクタ 6">
            <a:extLst>
              <a:ext uri="{FF2B5EF4-FFF2-40B4-BE49-F238E27FC236}">
                <a16:creationId xmlns:a16="http://schemas.microsoft.com/office/drawing/2014/main" id="{39573B18-2422-3596-93C0-5DFA0A12156F}"/>
              </a:ext>
            </a:extLst>
          </p:cNvPr>
          <p:cNvCxnSpPr>
            <a:cxnSpLocks/>
          </p:cNvCxnSpPr>
          <p:nvPr/>
        </p:nvCxnSpPr>
        <p:spPr>
          <a:xfrm flipV="1">
            <a:off x="2504167" y="2509284"/>
            <a:ext cx="2987616" cy="12307"/>
          </a:xfrm>
          <a:prstGeom prst="line">
            <a:avLst/>
          </a:prstGeom>
          <a:ln w="95250">
            <a:solidFill>
              <a:srgbClr val="FF0000"/>
            </a:solidFill>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39573B18-2422-3596-93C0-5DFA0A12156F}"/>
              </a:ext>
            </a:extLst>
          </p:cNvPr>
          <p:cNvCxnSpPr>
            <a:cxnSpLocks/>
          </p:cNvCxnSpPr>
          <p:nvPr/>
        </p:nvCxnSpPr>
        <p:spPr>
          <a:xfrm>
            <a:off x="896812" y="3779778"/>
            <a:ext cx="8082088" cy="0"/>
          </a:xfrm>
          <a:prstGeom prst="line">
            <a:avLst/>
          </a:prstGeom>
          <a:ln w="95250">
            <a:solidFill>
              <a:srgbClr val="FF0000"/>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39573B18-2422-3596-93C0-5DFA0A12156F}"/>
              </a:ext>
            </a:extLst>
          </p:cNvPr>
          <p:cNvCxnSpPr>
            <a:cxnSpLocks/>
          </p:cNvCxnSpPr>
          <p:nvPr/>
        </p:nvCxnSpPr>
        <p:spPr>
          <a:xfrm>
            <a:off x="9085654" y="3173334"/>
            <a:ext cx="1961707" cy="0"/>
          </a:xfrm>
          <a:prstGeom prst="line">
            <a:avLst/>
          </a:prstGeom>
          <a:ln w="95250">
            <a:solidFill>
              <a:srgbClr val="FF0000"/>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39573B18-2422-3596-93C0-5DFA0A12156F}"/>
              </a:ext>
            </a:extLst>
          </p:cNvPr>
          <p:cNvCxnSpPr>
            <a:cxnSpLocks/>
          </p:cNvCxnSpPr>
          <p:nvPr/>
        </p:nvCxnSpPr>
        <p:spPr>
          <a:xfrm flipV="1">
            <a:off x="7123947" y="4377069"/>
            <a:ext cx="3923414" cy="5630"/>
          </a:xfrm>
          <a:prstGeom prst="line">
            <a:avLst/>
          </a:prstGeom>
          <a:ln w="95250">
            <a:solidFill>
              <a:srgbClr val="00B0F0"/>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39573B18-2422-3596-93C0-5DFA0A12156F}"/>
              </a:ext>
            </a:extLst>
          </p:cNvPr>
          <p:cNvCxnSpPr>
            <a:cxnSpLocks/>
          </p:cNvCxnSpPr>
          <p:nvPr/>
        </p:nvCxnSpPr>
        <p:spPr>
          <a:xfrm>
            <a:off x="896812" y="4990431"/>
            <a:ext cx="2963988" cy="0"/>
          </a:xfrm>
          <a:prstGeom prst="line">
            <a:avLst/>
          </a:prstGeom>
          <a:ln w="95250">
            <a:solidFill>
              <a:srgbClr val="00B0F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76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102D7754-719A-EB2B-092B-56E1BC5B8A03}"/>
            </a:ext>
          </a:extLst>
        </p:cNvPr>
        <p:cNvGrpSpPr/>
        <p:nvPr/>
      </p:nvGrpSpPr>
      <p:grpSpPr>
        <a:xfrm>
          <a:off x="0" y="0"/>
          <a:ext cx="0" cy="0"/>
          <a:chOff x="0" y="0"/>
          <a:chExt cx="0" cy="0"/>
        </a:xfrm>
      </p:grpSpPr>
      <p:sp>
        <p:nvSpPr>
          <p:cNvPr id="629" name="Google Shape;629;p71">
            <a:extLst>
              <a:ext uri="{FF2B5EF4-FFF2-40B4-BE49-F238E27FC236}">
                <a16:creationId xmlns:a16="http://schemas.microsoft.com/office/drawing/2014/main" id="{2AE3DC0E-C456-DBF1-ADE1-3BB694DBFA82}"/>
              </a:ext>
            </a:extLst>
          </p:cNvPr>
          <p:cNvSpPr txBox="1">
            <a:spLocks noGrp="1"/>
          </p:cNvSpPr>
          <p:nvPr>
            <p:ph type="title"/>
          </p:nvPr>
        </p:nvSpPr>
        <p:spPr>
          <a:xfrm>
            <a:off x="109159" y="239834"/>
            <a:ext cx="3257550" cy="815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9600" dirty="0">
                <a:solidFill>
                  <a:srgbClr val="002060"/>
                </a:solidFill>
                <a:latin typeface="Lato"/>
                <a:ea typeface="Lato"/>
                <a:cs typeface="Lato"/>
                <a:sym typeface="Lato"/>
              </a:rPr>
              <a:t>Time Table</a:t>
            </a:r>
            <a:endParaRPr sz="9600" dirty="0">
              <a:solidFill>
                <a:srgbClr val="002060"/>
              </a:solidFill>
              <a:latin typeface="Lato"/>
              <a:ea typeface="Lato"/>
              <a:cs typeface="Lato"/>
              <a:sym typeface="Lato"/>
            </a:endParaRPr>
          </a:p>
        </p:txBody>
      </p:sp>
      <p:sp>
        <p:nvSpPr>
          <p:cNvPr id="630" name="Google Shape;630;p71">
            <a:extLst>
              <a:ext uri="{FF2B5EF4-FFF2-40B4-BE49-F238E27FC236}">
                <a16:creationId xmlns:a16="http://schemas.microsoft.com/office/drawing/2014/main" id="{A5A13348-70CB-C67C-BAF6-FB203C511779}"/>
              </a:ext>
            </a:extLst>
          </p:cNvPr>
          <p:cNvSpPr/>
          <p:nvPr/>
        </p:nvSpPr>
        <p:spPr>
          <a:xfrm>
            <a:off x="2520772" y="5537699"/>
            <a:ext cx="703590" cy="1407291"/>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55E61"/>
              </a:solidFill>
              <a:latin typeface="Arial"/>
              <a:ea typeface="Arial"/>
              <a:cs typeface="Arial"/>
              <a:sym typeface="Arial"/>
            </a:endParaRPr>
          </a:p>
        </p:txBody>
      </p:sp>
      <p:sp>
        <p:nvSpPr>
          <p:cNvPr id="631" name="Google Shape;631;p71">
            <a:extLst>
              <a:ext uri="{FF2B5EF4-FFF2-40B4-BE49-F238E27FC236}">
                <a16:creationId xmlns:a16="http://schemas.microsoft.com/office/drawing/2014/main" id="{82AD446D-3C03-3B3B-6DC6-22A1B23B9BAE}"/>
              </a:ext>
            </a:extLst>
          </p:cNvPr>
          <p:cNvSpPr txBox="1">
            <a:spLocks noGrp="1"/>
          </p:cNvSpPr>
          <p:nvPr>
            <p:ph type="sldNum" idx="12"/>
          </p:nvPr>
        </p:nvSpPr>
        <p:spPr>
          <a:xfrm>
            <a:off x="11320333" y="6241345"/>
            <a:ext cx="731700" cy="5247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5E696C"/>
              </a:buClr>
              <a:buSzPts val="1300"/>
              <a:buFont typeface="Lato"/>
              <a:buNone/>
            </a:pPr>
            <a:fld id="{00000000-1234-1234-1234-123412341234}" type="slidenum">
              <a:rPr lang="en-US" sz="1333" b="0" i="0" u="none" strike="noStrike" cap="none">
                <a:solidFill>
                  <a:srgbClr val="5E696C"/>
                </a:solidFill>
                <a:latin typeface="Lato"/>
                <a:ea typeface="Lato"/>
                <a:cs typeface="Lato"/>
                <a:sym typeface="Lato"/>
              </a:rPr>
              <a:t>46</a:t>
            </a:fld>
            <a:endParaRPr sz="1333" b="0" i="0" u="none" strike="noStrike" cap="none">
              <a:solidFill>
                <a:srgbClr val="5E696C"/>
              </a:solidFill>
              <a:latin typeface="Lato"/>
              <a:ea typeface="Lato"/>
              <a:cs typeface="Lato"/>
              <a:sym typeface="Lato"/>
            </a:endParaRPr>
          </a:p>
        </p:txBody>
      </p:sp>
      <p:graphicFrame>
        <p:nvGraphicFramePr>
          <p:cNvPr id="632" name="Google Shape;632;p71">
            <a:extLst>
              <a:ext uri="{FF2B5EF4-FFF2-40B4-BE49-F238E27FC236}">
                <a16:creationId xmlns:a16="http://schemas.microsoft.com/office/drawing/2014/main" id="{8E953C70-A846-64B7-F0B3-13544B4A3444}"/>
              </a:ext>
            </a:extLst>
          </p:cNvPr>
          <p:cNvGraphicFramePr/>
          <p:nvPr>
            <p:extLst>
              <p:ext uri="{D42A27DB-BD31-4B8C-83A1-F6EECF244321}">
                <p14:modId xmlns:p14="http://schemas.microsoft.com/office/powerpoint/2010/main" val="338148923"/>
              </p:ext>
            </p:extLst>
          </p:nvPr>
        </p:nvGraphicFramePr>
        <p:xfrm>
          <a:off x="3347634" y="1"/>
          <a:ext cx="8704399" cy="6684012"/>
        </p:xfrm>
        <a:graphic>
          <a:graphicData uri="http://schemas.openxmlformats.org/drawingml/2006/table">
            <a:tbl>
              <a:tblPr bandRow="1">
                <a:noFill/>
              </a:tblPr>
              <a:tblGrid>
                <a:gridCol w="5619081">
                  <a:extLst>
                    <a:ext uri="{9D8B030D-6E8A-4147-A177-3AD203B41FA5}">
                      <a16:colId xmlns:a16="http://schemas.microsoft.com/office/drawing/2014/main" val="20000"/>
                    </a:ext>
                  </a:extLst>
                </a:gridCol>
                <a:gridCol w="3085318">
                  <a:extLst>
                    <a:ext uri="{9D8B030D-6E8A-4147-A177-3AD203B41FA5}">
                      <a16:colId xmlns:a16="http://schemas.microsoft.com/office/drawing/2014/main" val="20001"/>
                    </a:ext>
                  </a:extLst>
                </a:gridCol>
              </a:tblGrid>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Warm-up</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8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0"/>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①</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1"/>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②</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【13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2"/>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  9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3"/>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Break</a:t>
                      </a:r>
                      <a:endParaRPr sz="1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4"/>
                  </a:ext>
                </a:extLst>
              </a:tr>
              <a:tr h="742668">
                <a:tc>
                  <a:txBody>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altLang="ja-JP" sz="3600" b="0" i="0" u="none" strike="noStrike" kern="0" cap="none" spc="0" normalizeH="0" baseline="0" noProof="0" dirty="0">
                          <a:ln>
                            <a:noFill/>
                          </a:ln>
                          <a:solidFill>
                            <a:srgbClr val="1E2D31"/>
                          </a:solidFill>
                          <a:effectLst/>
                          <a:uLnTx/>
                          <a:uFillTx/>
                          <a:latin typeface="Arial Black"/>
                          <a:ea typeface="Arial Black"/>
                          <a:cs typeface="Arial Black"/>
                          <a:sym typeface="Arial Black"/>
                        </a:rPr>
                        <a:t>Activity ③</a:t>
                      </a:r>
                      <a:r>
                        <a:rPr kumimoji="0" lang="en-US" altLang="ja-JP" sz="2800" b="0" i="0" u="none" strike="noStrike" kern="0" cap="none" spc="0" normalizeH="0" baseline="0" noProof="0" dirty="0">
                          <a:ln>
                            <a:noFill/>
                          </a:ln>
                          <a:solidFill>
                            <a:srgbClr val="1E2D31"/>
                          </a:solidFill>
                          <a:effectLst/>
                          <a:uLnTx/>
                          <a:uFillTx/>
                          <a:latin typeface="Arial Black"/>
                          <a:ea typeface="Arial Black"/>
                          <a:cs typeface="Arial Black"/>
                          <a:sym typeface="Arial Black"/>
                        </a:rPr>
                        <a:t>(Preparation)</a:t>
                      </a:r>
                      <a:endParaRPr kumimoji="0" lang="en-US" altLang="ja-JP" sz="1400" b="1" i="0" u="none" strike="noStrike" kern="0" cap="none" spc="0" normalizeH="0" baseline="0" noProof="0" dirty="0">
                        <a:ln>
                          <a:noFill/>
                        </a:ln>
                        <a:solidFill>
                          <a:srgbClr val="1E2D31"/>
                        </a:solidFill>
                        <a:effectLst/>
                        <a:uLnTx/>
                        <a:uFillTx/>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【20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60019345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③</a:t>
                      </a:r>
                      <a:r>
                        <a:rPr lang="en-US" altLang="ja-JP" sz="2800" b="0" i="0" u="none" strike="noStrike" cap="none" dirty="0">
                          <a:solidFill>
                            <a:schemeClr val="accent1"/>
                          </a:solidFill>
                          <a:latin typeface="Arial Black"/>
                          <a:ea typeface="Arial Black"/>
                          <a:cs typeface="Arial Black"/>
                          <a:sym typeface="Arial Black"/>
                        </a:rPr>
                        <a:t>(</a:t>
                      </a:r>
                      <a:r>
                        <a:rPr lang="en-US" altLang="ja-JP" sz="2800" u="none" strike="noStrike" cap="none" dirty="0">
                          <a:solidFill>
                            <a:schemeClr val="accent1"/>
                          </a:solidFill>
                          <a:latin typeface="Arial Black"/>
                          <a:ea typeface="Arial Black"/>
                          <a:cs typeface="Arial Black"/>
                          <a:sym typeface="Arial Black"/>
                        </a:rPr>
                        <a:t>Interaction)</a:t>
                      </a:r>
                      <a:endParaRPr lang="en-US" altLang="ja-JP" sz="28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5"/>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Activity ④</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dirty="0">
                          <a:solidFill>
                            <a:schemeClr val="accent1"/>
                          </a:solidFill>
                          <a:latin typeface="Arial Black"/>
                          <a:ea typeface="Arial Black"/>
                          <a:cs typeface="Arial Black"/>
                          <a:sym typeface="Arial Black"/>
                        </a:rPr>
                        <a:t>【15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rgbClr val="BFBFBF"/>
                    </a:solidFill>
                  </a:tcPr>
                </a:tc>
                <a:extLst>
                  <a:ext uri="{0D108BD9-81ED-4DB2-BD59-A6C34878D82A}">
                    <a16:rowId xmlns:a16="http://schemas.microsoft.com/office/drawing/2014/main" val="10006"/>
                  </a:ext>
                </a:extLst>
              </a:tr>
              <a:tr h="742668">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dirty="0">
                          <a:solidFill>
                            <a:schemeClr val="accent1"/>
                          </a:solidFill>
                          <a:latin typeface="Arial Black"/>
                          <a:ea typeface="Arial Black"/>
                          <a:cs typeface="Arial Black"/>
                          <a:sym typeface="Arial Black"/>
                        </a:rPr>
                        <a:t>Reflection</a:t>
                      </a:r>
                      <a:endParaRPr sz="36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200" b="1" u="none" strike="noStrike" cap="none" dirty="0">
                          <a:solidFill>
                            <a:schemeClr val="accent1"/>
                          </a:solidFill>
                          <a:latin typeface="Arial Black"/>
                          <a:ea typeface="Arial Black"/>
                          <a:cs typeface="Arial Black"/>
                          <a:sym typeface="Arial Black"/>
                        </a:rPr>
                        <a:t>【  5 min.】</a:t>
                      </a:r>
                      <a:endParaRPr sz="3200" b="1" u="none" strike="noStrike" cap="none" dirty="0">
                        <a:solidFill>
                          <a:schemeClr val="accent1"/>
                        </a:solidFill>
                        <a:latin typeface="Arial Black"/>
                        <a:ea typeface="Arial Black"/>
                        <a:cs typeface="Arial Black"/>
                        <a:sym typeface="Arial Black"/>
                      </a:endParaRPr>
                    </a:p>
                  </a:txBody>
                  <a:tcPr marL="91450" marR="91450" marT="45725" marB="45725"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9488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4" name="図 3">
            <a:extLst>
              <a:ext uri="{FF2B5EF4-FFF2-40B4-BE49-F238E27FC236}">
                <a16:creationId xmlns:a16="http://schemas.microsoft.com/office/drawing/2014/main" id="{7FD615EC-102C-B5BA-242F-D3FE38237107}"/>
              </a:ext>
            </a:extLst>
          </p:cNvPr>
          <p:cNvPicPr>
            <a:picLocks noChangeAspect="1"/>
          </p:cNvPicPr>
          <p:nvPr/>
        </p:nvPicPr>
        <p:blipFill>
          <a:blip r:embed="rId3"/>
          <a:srcRect t="26804"/>
          <a:stretch/>
        </p:blipFill>
        <p:spPr>
          <a:xfrm>
            <a:off x="5363851" y="3537360"/>
            <a:ext cx="6048866" cy="3320640"/>
          </a:xfrm>
          <a:prstGeom prst="rect">
            <a:avLst/>
          </a:prstGeom>
        </p:spPr>
      </p:pic>
      <p:sp>
        <p:nvSpPr>
          <p:cNvPr id="367" name="Google Shape;367;g2fc532927ef_0_0"/>
          <p:cNvSpPr txBox="1">
            <a:spLocks noGrp="1"/>
          </p:cNvSpPr>
          <p:nvPr>
            <p:ph type="title"/>
          </p:nvPr>
        </p:nvSpPr>
        <p:spPr>
          <a:xfrm>
            <a:off x="415650" y="107257"/>
            <a:ext cx="11360700" cy="83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solidFill>
                  <a:srgbClr val="FF0000"/>
                </a:solidFill>
              </a:rPr>
              <a:t>In conclusion</a:t>
            </a:r>
            <a:endParaRPr dirty="0">
              <a:solidFill>
                <a:srgbClr val="FF0000"/>
              </a:solidFill>
            </a:endParaRPr>
          </a:p>
        </p:txBody>
      </p:sp>
      <p:sp>
        <p:nvSpPr>
          <p:cNvPr id="369" name="Google Shape;369;g2fc532927ef_0_0"/>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47</a:t>
            </a:fld>
            <a:endParaRPr/>
          </a:p>
        </p:txBody>
      </p:sp>
      <p:sp>
        <p:nvSpPr>
          <p:cNvPr id="8" name="Google Shape;360;p34"/>
          <p:cNvSpPr/>
          <p:nvPr/>
        </p:nvSpPr>
        <p:spPr>
          <a:xfrm>
            <a:off x="506020" y="1374002"/>
            <a:ext cx="10655316" cy="2308284"/>
          </a:xfrm>
          <a:prstGeom prst="rect">
            <a:avLst/>
          </a:prstGeom>
          <a:noFill/>
          <a:ln>
            <a:noFill/>
          </a:ln>
        </p:spPr>
        <p:txBody>
          <a:bodyPr spcFirstLastPara="1" wrap="square" lIns="91425" tIns="45700" rIns="91425" bIns="45700" anchor="t" anchorCtr="0">
            <a:spAutoFit/>
          </a:bodyPr>
          <a:lstStyle/>
          <a:p>
            <a:pPr marL="266700" lvl="0" indent="-266700"/>
            <a:r>
              <a:rPr lang="en-US" altLang="ja-JP" sz="3600" b="1" dirty="0">
                <a:solidFill>
                  <a:schemeClr val="accent1"/>
                </a:solidFill>
              </a:rPr>
              <a:t>What do you want your future to be?</a:t>
            </a:r>
          </a:p>
          <a:p>
            <a:pPr marL="266700" lvl="0" indent="-266700"/>
            <a:r>
              <a:rPr lang="en-US" altLang="ja-JP" sz="3600" b="1" dirty="0">
                <a:solidFill>
                  <a:schemeClr val="accent1"/>
                </a:solidFill>
              </a:rPr>
              <a:t>You’re always free to make </a:t>
            </a:r>
            <a:r>
              <a:rPr lang="en-US" altLang="ja-JP" sz="3600" b="1" dirty="0">
                <a:solidFill>
                  <a:srgbClr val="FF0000"/>
                </a:solidFill>
              </a:rPr>
              <a:t>any </a:t>
            </a:r>
            <a:r>
              <a:rPr lang="en-US" altLang="ja-JP" sz="3600" b="1" dirty="0">
                <a:solidFill>
                  <a:schemeClr val="accent1"/>
                </a:solidFill>
              </a:rPr>
              <a:t>choice.</a:t>
            </a:r>
          </a:p>
          <a:p>
            <a:pPr marL="266700" lvl="0" indent="-266700"/>
            <a:r>
              <a:rPr lang="en-US" altLang="ja-JP" sz="3600" b="1" dirty="0">
                <a:solidFill>
                  <a:schemeClr val="accent1"/>
                </a:solidFill>
              </a:rPr>
              <a:t> </a:t>
            </a:r>
            <a:r>
              <a:rPr lang="en-US" altLang="ja-JP" sz="3600" b="1" dirty="0"/>
              <a:t>“You only live </a:t>
            </a:r>
            <a:r>
              <a:rPr lang="en-US" altLang="ja-JP" sz="3600" b="1" dirty="0">
                <a:solidFill>
                  <a:srgbClr val="FF0000"/>
                </a:solidFill>
              </a:rPr>
              <a:t>once. </a:t>
            </a:r>
            <a:r>
              <a:rPr lang="en-US" altLang="ja-JP" sz="3600" b="1" dirty="0"/>
              <a:t>Have a </a:t>
            </a:r>
            <a:r>
              <a:rPr lang="en-US" altLang="ja-JP" sz="3600" b="1" dirty="0">
                <a:solidFill>
                  <a:srgbClr val="FF0000"/>
                </a:solidFill>
              </a:rPr>
              <a:t>great life </a:t>
            </a:r>
          </a:p>
          <a:p>
            <a:pPr marL="266700" lvl="0" indent="-266700"/>
            <a:r>
              <a:rPr lang="en-US" altLang="ja-JP" sz="3600" b="1" dirty="0"/>
              <a:t>   with </a:t>
            </a:r>
            <a:r>
              <a:rPr lang="en-US" altLang="ja-JP" sz="3600" b="1" dirty="0">
                <a:solidFill>
                  <a:srgbClr val="FF0000"/>
                </a:solidFill>
              </a:rPr>
              <a:t>passion </a:t>
            </a:r>
            <a:r>
              <a:rPr lang="en-US" altLang="ja-JP" sz="3600" b="1" dirty="0"/>
              <a:t>in your </a:t>
            </a:r>
            <a:r>
              <a:rPr lang="en-US" altLang="ja-JP" sz="3600" b="1" dirty="0">
                <a:solidFill>
                  <a:srgbClr val="FF0000"/>
                </a:solidFill>
              </a:rPr>
              <a:t>heart.” </a:t>
            </a:r>
          </a:p>
        </p:txBody>
      </p:sp>
    </p:spTree>
    <p:extLst>
      <p:ext uri="{BB962C8B-B14F-4D97-AF65-F5344CB8AC3E}">
        <p14:creationId xmlns:p14="http://schemas.microsoft.com/office/powerpoint/2010/main" val="246461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5322" y="891234"/>
            <a:ext cx="11360800" cy="83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ltLang="ja-JP" sz="5400" dirty="0">
                <a:solidFill>
                  <a:srgbClr val="0070C0"/>
                </a:solidFill>
                <a:latin typeface="Lato"/>
                <a:ea typeface="Lato"/>
                <a:cs typeface="Lato"/>
                <a:sym typeface="Lato"/>
              </a:rPr>
              <a:t>&lt;Q1&gt;</a:t>
            </a:r>
            <a:endParaRPr sz="5400" dirty="0">
              <a:solidFill>
                <a:srgbClr val="0070C0"/>
              </a:solidFill>
              <a:latin typeface="Lato"/>
              <a:ea typeface="Lato"/>
              <a:cs typeface="Lato"/>
              <a:sym typeface="Lato"/>
            </a:endParaRPr>
          </a:p>
        </p:txBody>
      </p:sp>
      <p:sp>
        <p:nvSpPr>
          <p:cNvPr id="90" name="Google Shape;90;p4"/>
          <p:cNvSpPr txBox="1">
            <a:spLocks noGrp="1"/>
          </p:cNvSpPr>
          <p:nvPr>
            <p:ph type="body" idx="1"/>
          </p:nvPr>
        </p:nvSpPr>
        <p:spPr>
          <a:xfrm>
            <a:off x="769373" y="1492048"/>
            <a:ext cx="10646749" cy="2397745"/>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SzPts val="1800"/>
              <a:buNone/>
            </a:pPr>
            <a:r>
              <a:rPr lang="en-US" sz="11500" b="1" u="heavy" dirty="0">
                <a:solidFill>
                  <a:schemeClr val="accent1"/>
                </a:solidFill>
                <a:uFill>
                  <a:solidFill>
                    <a:srgbClr val="FF0000"/>
                  </a:solidFill>
                </a:uFill>
              </a:rPr>
              <a:t>maternity</a:t>
            </a:r>
            <a:r>
              <a:rPr lang="en-US" sz="11500" b="1" dirty="0">
                <a:solidFill>
                  <a:schemeClr val="accent1"/>
                </a:solidFill>
              </a:rPr>
              <a:t> leave</a:t>
            </a:r>
            <a:r>
              <a:rPr lang="en-US" sz="8800" b="1" dirty="0">
                <a:solidFill>
                  <a:schemeClr val="accent1"/>
                </a:solidFill>
              </a:rPr>
              <a:t>             </a:t>
            </a:r>
            <a:endParaRPr sz="4800" b="1" dirty="0">
              <a:solidFill>
                <a:schemeClr val="accent1"/>
              </a:solidFill>
            </a:endParaRPr>
          </a:p>
        </p:txBody>
      </p:sp>
      <p:sp>
        <p:nvSpPr>
          <p:cNvPr id="91" name="Google Shape;91;p4"/>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5</a:t>
            </a:fld>
            <a:endParaRPr dirty="0"/>
          </a:p>
        </p:txBody>
      </p:sp>
      <p:sp>
        <p:nvSpPr>
          <p:cNvPr id="3" name="Google Shape;90;p4">
            <a:extLst>
              <a:ext uri="{FF2B5EF4-FFF2-40B4-BE49-F238E27FC236}">
                <a16:creationId xmlns:a16="http://schemas.microsoft.com/office/drawing/2014/main" id="{2FB63171-5697-50C1-4D79-CE88D754CE47}"/>
              </a:ext>
            </a:extLst>
          </p:cNvPr>
          <p:cNvSpPr txBox="1">
            <a:spLocks/>
          </p:cNvSpPr>
          <p:nvPr/>
        </p:nvSpPr>
        <p:spPr>
          <a:xfrm>
            <a:off x="284205" y="4750455"/>
            <a:ext cx="8736227" cy="12387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en-US" sz="7200" b="1" dirty="0">
                <a:solidFill>
                  <a:srgbClr val="FF0000"/>
                </a:solidFill>
              </a:rPr>
              <a:t>A. </a:t>
            </a:r>
            <a:r>
              <a:rPr lang="ja-JP" altLang="en-US" sz="7200" b="1" dirty="0">
                <a:solidFill>
                  <a:srgbClr val="FF0000"/>
                </a:solidFill>
              </a:rPr>
              <a:t>母親の産休・育休</a:t>
            </a:r>
            <a:r>
              <a:rPr lang="en-US" sz="6000" b="1" dirty="0">
                <a:solidFill>
                  <a:srgbClr val="FF0000"/>
                </a:solidFill>
              </a:rPr>
              <a:t>            </a:t>
            </a:r>
            <a:endParaRPr lang="en-US" sz="3200" b="1" dirty="0">
              <a:solidFill>
                <a:srgbClr val="FF0000"/>
              </a:solidFill>
            </a:endParaRPr>
          </a:p>
        </p:txBody>
      </p:sp>
      <p:sp>
        <p:nvSpPr>
          <p:cNvPr id="15" name="Google Shape;75;p2"/>
          <p:cNvSpPr txBox="1">
            <a:spLocks/>
          </p:cNvSpPr>
          <p:nvPr/>
        </p:nvSpPr>
        <p:spPr>
          <a:xfrm>
            <a:off x="-1" y="0"/>
            <a:ext cx="8877301" cy="825505"/>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altLang="ja-JP" sz="4400" dirty="0">
                <a:solidFill>
                  <a:srgbClr val="002060"/>
                </a:solidFill>
                <a:latin typeface="Lato"/>
                <a:ea typeface="Lato"/>
                <a:cs typeface="Lato"/>
                <a:sym typeface="Lato"/>
              </a:rPr>
              <a:t>【Check the important words】</a:t>
            </a:r>
            <a:endParaRPr lang="en-US" sz="4400" dirty="0">
              <a:solidFill>
                <a:srgbClr val="002060"/>
              </a:solidFill>
              <a:latin typeface="Lato"/>
              <a:ea typeface="Lato"/>
              <a:cs typeface="Lato"/>
              <a:sym typeface="Lato"/>
            </a:endParaRPr>
          </a:p>
        </p:txBody>
      </p:sp>
      <p:pic>
        <p:nvPicPr>
          <p:cNvPr id="5" name="図 4">
            <a:extLst>
              <a:ext uri="{FF2B5EF4-FFF2-40B4-BE49-F238E27FC236}">
                <a16:creationId xmlns:a16="http://schemas.microsoft.com/office/drawing/2014/main" id="{4888632E-1C36-5C8C-D003-55B087E5BC7F}"/>
              </a:ext>
            </a:extLst>
          </p:cNvPr>
          <p:cNvPicPr>
            <a:picLocks noChangeAspect="1"/>
          </p:cNvPicPr>
          <p:nvPr/>
        </p:nvPicPr>
        <p:blipFill>
          <a:blip r:embed="rId3"/>
          <a:stretch>
            <a:fillRect/>
          </a:stretch>
        </p:blipFill>
        <p:spPr>
          <a:xfrm>
            <a:off x="8605923" y="3160569"/>
            <a:ext cx="352425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5322" y="891234"/>
            <a:ext cx="11360800" cy="83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ltLang="ja-JP" sz="5400" dirty="0">
                <a:solidFill>
                  <a:srgbClr val="0070C0"/>
                </a:solidFill>
                <a:latin typeface="Lato"/>
                <a:ea typeface="Lato"/>
                <a:cs typeface="Lato"/>
                <a:sym typeface="Lato"/>
              </a:rPr>
              <a:t>&lt;Q2&gt;</a:t>
            </a:r>
            <a:endParaRPr sz="5400" dirty="0">
              <a:solidFill>
                <a:srgbClr val="0070C0"/>
              </a:solidFill>
              <a:latin typeface="Lato"/>
              <a:ea typeface="Lato"/>
              <a:cs typeface="Lato"/>
              <a:sym typeface="Lato"/>
            </a:endParaRPr>
          </a:p>
        </p:txBody>
      </p:sp>
      <p:sp>
        <p:nvSpPr>
          <p:cNvPr id="90" name="Google Shape;90;p4"/>
          <p:cNvSpPr txBox="1">
            <a:spLocks noGrp="1"/>
          </p:cNvSpPr>
          <p:nvPr>
            <p:ph type="body" idx="1"/>
          </p:nvPr>
        </p:nvSpPr>
        <p:spPr>
          <a:xfrm>
            <a:off x="769373" y="1492048"/>
            <a:ext cx="10646749" cy="2397745"/>
          </a:xfrm>
          <a:prstGeom prst="rect">
            <a:avLst/>
          </a:prstGeom>
          <a:noFill/>
          <a:ln>
            <a:noFill/>
          </a:ln>
        </p:spPr>
        <p:txBody>
          <a:bodyPr spcFirstLastPara="1" wrap="square" lIns="91425" tIns="91425" rIns="91425" bIns="91425" anchor="t" anchorCtr="0">
            <a:noAutofit/>
          </a:bodyPr>
          <a:lstStyle/>
          <a:p>
            <a:pPr marL="0" lvl="0" indent="0">
              <a:buNone/>
            </a:pPr>
            <a:r>
              <a:rPr lang="en-US" sz="11500" b="1" u="heavy" dirty="0">
                <a:solidFill>
                  <a:schemeClr val="accent1"/>
                </a:solidFill>
                <a:uFill>
                  <a:solidFill>
                    <a:srgbClr val="FF0000"/>
                  </a:solidFill>
                </a:uFill>
              </a:rPr>
              <a:t>paternity</a:t>
            </a:r>
            <a:r>
              <a:rPr lang="en-US" sz="11500" b="1" dirty="0">
                <a:solidFill>
                  <a:schemeClr val="accent1"/>
                </a:solidFill>
                <a:uFill>
                  <a:solidFill>
                    <a:srgbClr val="FF0000"/>
                  </a:solidFill>
                </a:uFill>
              </a:rPr>
              <a:t> </a:t>
            </a:r>
            <a:r>
              <a:rPr lang="en-US" sz="11500" b="1" dirty="0">
                <a:solidFill>
                  <a:schemeClr val="accent1"/>
                </a:solidFill>
              </a:rPr>
              <a:t>leave</a:t>
            </a:r>
            <a:r>
              <a:rPr lang="en-US" sz="8800" b="1" dirty="0">
                <a:solidFill>
                  <a:schemeClr val="accent1"/>
                </a:solidFill>
              </a:rPr>
              <a:t>             </a:t>
            </a:r>
            <a:endParaRPr sz="4800" b="1" dirty="0">
              <a:solidFill>
                <a:schemeClr val="accent1"/>
              </a:solidFill>
            </a:endParaRPr>
          </a:p>
        </p:txBody>
      </p:sp>
      <p:sp>
        <p:nvSpPr>
          <p:cNvPr id="91" name="Google Shape;91;p4"/>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6</a:t>
            </a:fld>
            <a:endParaRPr dirty="0"/>
          </a:p>
        </p:txBody>
      </p:sp>
      <p:sp>
        <p:nvSpPr>
          <p:cNvPr id="15" name="Google Shape;75;p2"/>
          <p:cNvSpPr txBox="1">
            <a:spLocks/>
          </p:cNvSpPr>
          <p:nvPr/>
        </p:nvSpPr>
        <p:spPr>
          <a:xfrm>
            <a:off x="-1" y="0"/>
            <a:ext cx="8877301" cy="825505"/>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altLang="ja-JP" sz="4400" dirty="0">
                <a:solidFill>
                  <a:srgbClr val="002060"/>
                </a:solidFill>
                <a:latin typeface="Lato"/>
                <a:ea typeface="Lato"/>
                <a:cs typeface="Lato"/>
                <a:sym typeface="Lato"/>
              </a:rPr>
              <a:t>【Before getting into the lesson】</a:t>
            </a:r>
            <a:endParaRPr lang="en-US" sz="4400" dirty="0">
              <a:solidFill>
                <a:srgbClr val="002060"/>
              </a:solidFill>
              <a:latin typeface="Lato"/>
              <a:ea typeface="Lato"/>
              <a:cs typeface="Lato"/>
              <a:sym typeface="Lato"/>
            </a:endParaRPr>
          </a:p>
        </p:txBody>
      </p:sp>
      <p:sp>
        <p:nvSpPr>
          <p:cNvPr id="8" name="Google Shape;90;p4">
            <a:extLst>
              <a:ext uri="{FF2B5EF4-FFF2-40B4-BE49-F238E27FC236}">
                <a16:creationId xmlns:a16="http://schemas.microsoft.com/office/drawing/2014/main" id="{CD99336A-91C0-33A8-C2FD-32BEC13D73BA}"/>
              </a:ext>
            </a:extLst>
          </p:cNvPr>
          <p:cNvSpPr txBox="1">
            <a:spLocks/>
          </p:cNvSpPr>
          <p:nvPr/>
        </p:nvSpPr>
        <p:spPr>
          <a:xfrm>
            <a:off x="1068576" y="4062678"/>
            <a:ext cx="8187733" cy="15843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dk2"/>
              </a:buClr>
              <a:buSzPts val="1800"/>
              <a:buFont typeface="Lato"/>
              <a:buNone/>
              <a:defRPr sz="7200" b="1">
                <a:solidFill>
                  <a:srgbClr val="FF0000"/>
                </a:solidFill>
                <a:latin typeface="Lato"/>
                <a:ea typeface="Lato"/>
                <a:cs typeface="Lato"/>
              </a:defRPr>
            </a:lvl1pPr>
            <a:lvl2pPr marL="914400" indent="-317500">
              <a:lnSpc>
                <a:spcPct val="115000"/>
              </a:lnSpc>
              <a:buClr>
                <a:schemeClr val="dk2"/>
              </a:buClr>
              <a:buSzPts val="1400"/>
              <a:buFont typeface="Lato"/>
              <a:buChar char="○"/>
              <a:defRPr sz="1867">
                <a:solidFill>
                  <a:schemeClr val="dk2"/>
                </a:solidFill>
                <a:latin typeface="Lato"/>
                <a:ea typeface="Lato"/>
                <a:cs typeface="Lato"/>
              </a:defRPr>
            </a:lvl2pPr>
            <a:lvl3pPr marL="1371600" indent="-317500">
              <a:lnSpc>
                <a:spcPct val="115000"/>
              </a:lnSpc>
              <a:buClr>
                <a:schemeClr val="dk2"/>
              </a:buClr>
              <a:buSzPts val="1400"/>
              <a:buFont typeface="Lato"/>
              <a:buChar char="■"/>
              <a:defRPr sz="1867">
                <a:solidFill>
                  <a:schemeClr val="dk2"/>
                </a:solidFill>
                <a:latin typeface="Lato"/>
                <a:ea typeface="Lato"/>
                <a:cs typeface="Lato"/>
              </a:defRPr>
            </a:lvl3pPr>
            <a:lvl4pPr marL="1828800" indent="-317500">
              <a:lnSpc>
                <a:spcPct val="115000"/>
              </a:lnSpc>
              <a:buClr>
                <a:schemeClr val="dk2"/>
              </a:buClr>
              <a:buSzPts val="1400"/>
              <a:buFont typeface="Lato"/>
              <a:buChar char="●"/>
              <a:defRPr sz="1867">
                <a:solidFill>
                  <a:schemeClr val="dk2"/>
                </a:solidFill>
                <a:latin typeface="Lato"/>
                <a:ea typeface="Lato"/>
                <a:cs typeface="Lato"/>
              </a:defRPr>
            </a:lvl4pPr>
            <a:lvl5pPr marL="2286000" indent="-317500">
              <a:lnSpc>
                <a:spcPct val="115000"/>
              </a:lnSpc>
              <a:buClr>
                <a:schemeClr val="dk2"/>
              </a:buClr>
              <a:buSzPts val="1400"/>
              <a:buFont typeface="Lato"/>
              <a:buChar char="○"/>
              <a:defRPr sz="1867">
                <a:solidFill>
                  <a:schemeClr val="dk2"/>
                </a:solidFill>
                <a:latin typeface="Lato"/>
                <a:ea typeface="Lato"/>
                <a:cs typeface="Lato"/>
              </a:defRPr>
            </a:lvl5pPr>
            <a:lvl6pPr marL="2743200" indent="-317500">
              <a:lnSpc>
                <a:spcPct val="115000"/>
              </a:lnSpc>
              <a:buClr>
                <a:schemeClr val="dk2"/>
              </a:buClr>
              <a:buSzPts val="1400"/>
              <a:buFont typeface="Lato"/>
              <a:buChar char="■"/>
              <a:defRPr sz="1867">
                <a:solidFill>
                  <a:schemeClr val="dk2"/>
                </a:solidFill>
                <a:latin typeface="Lato"/>
                <a:ea typeface="Lato"/>
                <a:cs typeface="Lato"/>
              </a:defRPr>
            </a:lvl6pPr>
            <a:lvl7pPr marL="3200400" indent="-317500">
              <a:lnSpc>
                <a:spcPct val="115000"/>
              </a:lnSpc>
              <a:buClr>
                <a:schemeClr val="dk2"/>
              </a:buClr>
              <a:buSzPts val="1400"/>
              <a:buFont typeface="Lato"/>
              <a:buChar char="●"/>
              <a:defRPr sz="1867">
                <a:solidFill>
                  <a:schemeClr val="dk2"/>
                </a:solidFill>
                <a:latin typeface="Lato"/>
                <a:ea typeface="Lato"/>
                <a:cs typeface="Lato"/>
              </a:defRPr>
            </a:lvl7pPr>
            <a:lvl8pPr marL="3657600" indent="-317500">
              <a:lnSpc>
                <a:spcPct val="115000"/>
              </a:lnSpc>
              <a:buClr>
                <a:schemeClr val="dk2"/>
              </a:buClr>
              <a:buSzPts val="1400"/>
              <a:buFont typeface="Lato"/>
              <a:buChar char="○"/>
              <a:defRPr sz="1867">
                <a:solidFill>
                  <a:schemeClr val="dk2"/>
                </a:solidFill>
                <a:latin typeface="Lato"/>
                <a:ea typeface="Lato"/>
                <a:cs typeface="Lato"/>
              </a:defRPr>
            </a:lvl8pPr>
            <a:lvl9pPr marL="4114800" indent="-317500">
              <a:lnSpc>
                <a:spcPct val="115000"/>
              </a:lnSpc>
              <a:buClr>
                <a:schemeClr val="dk2"/>
              </a:buClr>
              <a:buSzPts val="1400"/>
              <a:buFont typeface="Lato"/>
              <a:buChar char="■"/>
              <a:defRPr sz="1867">
                <a:solidFill>
                  <a:schemeClr val="dk2"/>
                </a:solidFill>
                <a:latin typeface="Lato"/>
                <a:ea typeface="Lato"/>
                <a:cs typeface="Lato"/>
              </a:defRPr>
            </a:lvl9pPr>
          </a:lstStyle>
          <a:p>
            <a:r>
              <a:rPr lang="en-US" sz="8800" dirty="0"/>
              <a:t>A. </a:t>
            </a:r>
            <a:r>
              <a:rPr lang="ja-JP" altLang="en-US" sz="8800" dirty="0"/>
              <a:t>父親の育休</a:t>
            </a:r>
            <a:r>
              <a:rPr lang="en-US" sz="8800" dirty="0"/>
              <a:t>            </a:t>
            </a:r>
          </a:p>
        </p:txBody>
      </p:sp>
      <p:pic>
        <p:nvPicPr>
          <p:cNvPr id="3" name="図 2">
            <a:extLst>
              <a:ext uri="{FF2B5EF4-FFF2-40B4-BE49-F238E27FC236}">
                <a16:creationId xmlns:a16="http://schemas.microsoft.com/office/drawing/2014/main" id="{9DA484BB-946E-8F74-6474-7B178A6FD0EA}"/>
              </a:ext>
            </a:extLst>
          </p:cNvPr>
          <p:cNvPicPr>
            <a:picLocks noChangeAspect="1"/>
          </p:cNvPicPr>
          <p:nvPr/>
        </p:nvPicPr>
        <p:blipFill>
          <a:blip r:embed="rId3"/>
          <a:stretch>
            <a:fillRect/>
          </a:stretch>
        </p:blipFill>
        <p:spPr>
          <a:xfrm>
            <a:off x="8495308" y="3160569"/>
            <a:ext cx="3190875" cy="3810000"/>
          </a:xfrm>
          <a:prstGeom prst="rect">
            <a:avLst/>
          </a:prstGeom>
        </p:spPr>
      </p:pic>
    </p:spTree>
    <p:extLst>
      <p:ext uri="{BB962C8B-B14F-4D97-AF65-F5344CB8AC3E}">
        <p14:creationId xmlns:p14="http://schemas.microsoft.com/office/powerpoint/2010/main" val="34715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6" name="Google Shape;75;p2"/>
          <p:cNvSpPr txBox="1">
            <a:spLocks/>
          </p:cNvSpPr>
          <p:nvPr/>
        </p:nvSpPr>
        <p:spPr>
          <a:xfrm>
            <a:off x="0" y="25419"/>
            <a:ext cx="6573795" cy="1058799"/>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sz="5400" dirty="0">
                <a:solidFill>
                  <a:srgbClr val="002060"/>
                </a:solidFill>
                <a:latin typeface="Lato"/>
                <a:ea typeface="Lato"/>
                <a:cs typeface="Lato"/>
                <a:sym typeface="Lato"/>
              </a:rPr>
              <a:t>We can also use…</a:t>
            </a:r>
          </a:p>
        </p:txBody>
      </p:sp>
      <p:sp>
        <p:nvSpPr>
          <p:cNvPr id="7" name="Google Shape;90;p4">
            <a:extLst>
              <a:ext uri="{FF2B5EF4-FFF2-40B4-BE49-F238E27FC236}">
                <a16:creationId xmlns:a16="http://schemas.microsoft.com/office/drawing/2014/main" id="{3C237441-9217-723B-B15F-ABC5BA57993D}"/>
              </a:ext>
            </a:extLst>
          </p:cNvPr>
          <p:cNvSpPr txBox="1">
            <a:spLocks/>
          </p:cNvSpPr>
          <p:nvPr/>
        </p:nvSpPr>
        <p:spPr>
          <a:xfrm>
            <a:off x="181535" y="1084218"/>
            <a:ext cx="8171632" cy="953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8000" b="1" dirty="0">
                <a:solidFill>
                  <a:schemeClr val="accent1"/>
                </a:solidFill>
              </a:rPr>
              <a:t>・</a:t>
            </a:r>
            <a:r>
              <a:rPr lang="en-US" sz="8000" b="1" dirty="0">
                <a:solidFill>
                  <a:schemeClr val="accent1"/>
                </a:solidFill>
              </a:rPr>
              <a:t>parental leave</a:t>
            </a:r>
            <a:r>
              <a:rPr lang="en-US" sz="6600" b="1" dirty="0">
                <a:solidFill>
                  <a:schemeClr val="accent1"/>
                </a:solidFill>
              </a:rPr>
              <a:t>     </a:t>
            </a:r>
            <a:endParaRPr lang="en-US" sz="3600" b="1" dirty="0">
              <a:solidFill>
                <a:schemeClr val="accent1"/>
              </a:solidFill>
            </a:endParaRPr>
          </a:p>
        </p:txBody>
      </p:sp>
      <p:sp>
        <p:nvSpPr>
          <p:cNvPr id="8" name="Google Shape;90;p4">
            <a:extLst>
              <a:ext uri="{FF2B5EF4-FFF2-40B4-BE49-F238E27FC236}">
                <a16:creationId xmlns:a16="http://schemas.microsoft.com/office/drawing/2014/main" id="{28309620-A0CB-A88C-0C74-6A5F87DA8D55}"/>
              </a:ext>
            </a:extLst>
          </p:cNvPr>
          <p:cNvSpPr txBox="1">
            <a:spLocks/>
          </p:cNvSpPr>
          <p:nvPr/>
        </p:nvSpPr>
        <p:spPr>
          <a:xfrm>
            <a:off x="305103" y="2781785"/>
            <a:ext cx="8171632" cy="1518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8000" b="1" dirty="0">
                <a:solidFill>
                  <a:schemeClr val="accent1"/>
                </a:solidFill>
              </a:rPr>
              <a:t>・</a:t>
            </a:r>
            <a:r>
              <a:rPr lang="en-US" sz="8000" b="1" dirty="0">
                <a:solidFill>
                  <a:schemeClr val="accent1"/>
                </a:solidFill>
              </a:rPr>
              <a:t>childcare leave</a:t>
            </a:r>
            <a:r>
              <a:rPr lang="en-US" sz="6600" b="1" dirty="0">
                <a:solidFill>
                  <a:schemeClr val="accent1"/>
                </a:solidFill>
              </a:rPr>
              <a:t>             </a:t>
            </a:r>
            <a:endParaRPr lang="en-US" sz="3600" b="1" dirty="0">
              <a:solidFill>
                <a:schemeClr val="accent1"/>
              </a:solidFill>
            </a:endParaRPr>
          </a:p>
        </p:txBody>
      </p:sp>
      <p:sp>
        <p:nvSpPr>
          <p:cNvPr id="9" name="Google Shape;90;p4">
            <a:extLst>
              <a:ext uri="{FF2B5EF4-FFF2-40B4-BE49-F238E27FC236}">
                <a16:creationId xmlns:a16="http://schemas.microsoft.com/office/drawing/2014/main" id="{C3CD258B-74F5-842E-E227-AD42C922162D}"/>
              </a:ext>
            </a:extLst>
          </p:cNvPr>
          <p:cNvSpPr txBox="1">
            <a:spLocks/>
          </p:cNvSpPr>
          <p:nvPr/>
        </p:nvSpPr>
        <p:spPr>
          <a:xfrm>
            <a:off x="305103" y="4902625"/>
            <a:ext cx="11606811" cy="11398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None/>
            </a:pPr>
            <a:r>
              <a:rPr lang="ja-JP" altLang="en-US" sz="6000" b="1" dirty="0">
                <a:solidFill>
                  <a:srgbClr val="FF0000"/>
                </a:solidFill>
              </a:rPr>
              <a:t>　</a:t>
            </a:r>
            <a:r>
              <a:rPr lang="ja-JP" altLang="en-US" sz="6600" b="1" dirty="0">
                <a:solidFill>
                  <a:srgbClr val="FF0000"/>
                </a:solidFill>
              </a:rPr>
              <a:t>育休</a:t>
            </a:r>
            <a:r>
              <a:rPr lang="en-US" sz="5400" b="1" dirty="0">
                <a:solidFill>
                  <a:srgbClr val="FF0000"/>
                </a:solidFill>
              </a:rPr>
              <a:t>   </a:t>
            </a:r>
            <a:r>
              <a:rPr lang="ja-JP" altLang="en-US" sz="5400" b="1" dirty="0">
                <a:solidFill>
                  <a:srgbClr val="FF0000"/>
                </a:solidFill>
              </a:rPr>
              <a:t>（性別を問わない呼び方）</a:t>
            </a:r>
            <a:r>
              <a:rPr lang="ja-JP" altLang="en-US" sz="4800" b="1" dirty="0">
                <a:solidFill>
                  <a:srgbClr val="FF0000"/>
                </a:solidFill>
              </a:rPr>
              <a:t>　　</a:t>
            </a:r>
            <a:endParaRPr lang="en-US" altLang="ja-JP" sz="4800" b="1" dirty="0">
              <a:solidFill>
                <a:srgbClr val="FF0000"/>
              </a:solidFill>
            </a:endParaRPr>
          </a:p>
        </p:txBody>
      </p:sp>
    </p:spTree>
    <p:extLst>
      <p:ext uri="{BB962C8B-B14F-4D97-AF65-F5344CB8AC3E}">
        <p14:creationId xmlns:p14="http://schemas.microsoft.com/office/powerpoint/2010/main" val="23402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5322" y="891234"/>
            <a:ext cx="11360800" cy="834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200"/>
              <a:buNone/>
            </a:pPr>
            <a:r>
              <a:rPr lang="en-US" altLang="ja-JP" sz="3600" dirty="0">
                <a:solidFill>
                  <a:srgbClr val="0070C0"/>
                </a:solidFill>
                <a:latin typeface="Lato"/>
                <a:ea typeface="Lato"/>
                <a:cs typeface="Lato"/>
                <a:sym typeface="Lato"/>
              </a:rPr>
              <a:t>【Quiz】</a:t>
            </a:r>
            <a:endParaRPr sz="3600" dirty="0">
              <a:solidFill>
                <a:srgbClr val="0070C0"/>
              </a:solidFill>
              <a:latin typeface="Lato"/>
              <a:ea typeface="Lato"/>
              <a:cs typeface="Lato"/>
              <a:sym typeface="Lato"/>
            </a:endParaRPr>
          </a:p>
        </p:txBody>
      </p:sp>
      <p:sp>
        <p:nvSpPr>
          <p:cNvPr id="90" name="Google Shape;90;p4"/>
          <p:cNvSpPr txBox="1">
            <a:spLocks noGrp="1"/>
          </p:cNvSpPr>
          <p:nvPr>
            <p:ph type="body" idx="1"/>
          </p:nvPr>
        </p:nvSpPr>
        <p:spPr>
          <a:xfrm>
            <a:off x="363122" y="1684198"/>
            <a:ext cx="5269980" cy="953463"/>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SzPts val="1800"/>
              <a:buNone/>
            </a:pPr>
            <a:r>
              <a:rPr lang="en-US" sz="4000" b="1" dirty="0">
                <a:solidFill>
                  <a:schemeClr val="accent1"/>
                </a:solidFill>
              </a:rPr>
              <a:t>Q1. </a:t>
            </a:r>
            <a:r>
              <a:rPr lang="en-US" sz="4000" b="1" u="heavy" dirty="0">
                <a:solidFill>
                  <a:schemeClr val="accent1"/>
                </a:solidFill>
                <a:uFill>
                  <a:solidFill>
                    <a:srgbClr val="FF0000"/>
                  </a:solidFill>
                </a:uFill>
              </a:rPr>
              <a:t>maternity</a:t>
            </a:r>
            <a:r>
              <a:rPr lang="en-US" sz="4000" b="1" dirty="0">
                <a:solidFill>
                  <a:schemeClr val="accent1"/>
                </a:solidFill>
              </a:rPr>
              <a:t> leave</a:t>
            </a:r>
            <a:r>
              <a:rPr lang="en-US" sz="3200" b="1" dirty="0">
                <a:solidFill>
                  <a:schemeClr val="accent1"/>
                </a:solidFill>
              </a:rPr>
              <a:t>             </a:t>
            </a:r>
            <a:endParaRPr sz="1400" b="1" dirty="0">
              <a:solidFill>
                <a:schemeClr val="accent1"/>
              </a:solidFill>
            </a:endParaRPr>
          </a:p>
        </p:txBody>
      </p:sp>
      <p:sp>
        <p:nvSpPr>
          <p:cNvPr id="91" name="Google Shape;91;p4"/>
          <p:cNvSpPr txBox="1">
            <a:spLocks noGrp="1"/>
          </p:cNvSpPr>
          <p:nvPr>
            <p:ph type="sldNum" idx="12"/>
          </p:nvPr>
        </p:nvSpPr>
        <p:spPr>
          <a:xfrm>
            <a:off x="11320333" y="6241345"/>
            <a:ext cx="731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dk2"/>
              </a:buClr>
              <a:buSzPts val="1300"/>
              <a:buFont typeface="Lato"/>
              <a:buNone/>
            </a:pPr>
            <a:fld id="{00000000-1234-1234-1234-123412341234}" type="slidenum">
              <a:rPr lang="en-US"/>
              <a:t>8</a:t>
            </a:fld>
            <a:endParaRPr dirty="0"/>
          </a:p>
        </p:txBody>
      </p:sp>
      <p:sp>
        <p:nvSpPr>
          <p:cNvPr id="3" name="Google Shape;90;p4">
            <a:extLst>
              <a:ext uri="{FF2B5EF4-FFF2-40B4-BE49-F238E27FC236}">
                <a16:creationId xmlns:a16="http://schemas.microsoft.com/office/drawing/2014/main" id="{2FB63171-5697-50C1-4D79-CE88D754CE47}"/>
              </a:ext>
            </a:extLst>
          </p:cNvPr>
          <p:cNvSpPr txBox="1">
            <a:spLocks/>
          </p:cNvSpPr>
          <p:nvPr/>
        </p:nvSpPr>
        <p:spPr>
          <a:xfrm>
            <a:off x="5633102" y="1716743"/>
            <a:ext cx="5442359" cy="953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4000" b="1" dirty="0">
                <a:solidFill>
                  <a:schemeClr val="accent1"/>
                </a:solidFill>
              </a:rPr>
              <a:t>母親の産休・育休</a:t>
            </a:r>
            <a:r>
              <a:rPr lang="en-US" sz="3200" b="1" dirty="0">
                <a:solidFill>
                  <a:schemeClr val="accent1"/>
                </a:solidFill>
              </a:rPr>
              <a:t>            </a:t>
            </a:r>
            <a:endParaRPr lang="en-US" sz="1400" b="1" dirty="0">
              <a:solidFill>
                <a:schemeClr val="accent1"/>
              </a:solidFill>
            </a:endParaRPr>
          </a:p>
        </p:txBody>
      </p:sp>
      <p:sp>
        <p:nvSpPr>
          <p:cNvPr id="5" name="Google Shape;90;p4">
            <a:extLst>
              <a:ext uri="{FF2B5EF4-FFF2-40B4-BE49-F238E27FC236}">
                <a16:creationId xmlns:a16="http://schemas.microsoft.com/office/drawing/2014/main" id="{EB13EB56-7EC1-0998-E919-37D754174D32}"/>
              </a:ext>
            </a:extLst>
          </p:cNvPr>
          <p:cNvSpPr txBox="1">
            <a:spLocks/>
          </p:cNvSpPr>
          <p:nvPr/>
        </p:nvSpPr>
        <p:spPr>
          <a:xfrm>
            <a:off x="465742" y="2717195"/>
            <a:ext cx="5269980" cy="953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en-US" sz="4000" b="1" dirty="0">
                <a:solidFill>
                  <a:schemeClr val="accent1"/>
                </a:solidFill>
              </a:rPr>
              <a:t>Q2. </a:t>
            </a:r>
            <a:r>
              <a:rPr lang="en-US" sz="4000" b="1" u="heavy" dirty="0">
                <a:solidFill>
                  <a:schemeClr val="accent1"/>
                </a:solidFill>
                <a:uFill>
                  <a:solidFill>
                    <a:srgbClr val="FF0000"/>
                  </a:solidFill>
                </a:uFill>
              </a:rPr>
              <a:t>paternity</a:t>
            </a:r>
            <a:r>
              <a:rPr lang="en-US" sz="4000" b="1" dirty="0">
                <a:solidFill>
                  <a:schemeClr val="accent1"/>
                </a:solidFill>
              </a:rPr>
              <a:t> leave</a:t>
            </a:r>
            <a:r>
              <a:rPr lang="en-US" sz="3200" b="1" dirty="0">
                <a:solidFill>
                  <a:schemeClr val="accent1"/>
                </a:solidFill>
              </a:rPr>
              <a:t>             </a:t>
            </a:r>
            <a:endParaRPr lang="en-US" sz="1400" b="1" dirty="0">
              <a:solidFill>
                <a:schemeClr val="accent1"/>
              </a:solidFill>
            </a:endParaRPr>
          </a:p>
        </p:txBody>
      </p:sp>
      <p:sp>
        <p:nvSpPr>
          <p:cNvPr id="6" name="Google Shape;90;p4">
            <a:extLst>
              <a:ext uri="{FF2B5EF4-FFF2-40B4-BE49-F238E27FC236}">
                <a16:creationId xmlns:a16="http://schemas.microsoft.com/office/drawing/2014/main" id="{CD99336A-91C0-33A8-C2FD-32BEC13D73BA}"/>
              </a:ext>
            </a:extLst>
          </p:cNvPr>
          <p:cNvSpPr txBox="1">
            <a:spLocks/>
          </p:cNvSpPr>
          <p:nvPr/>
        </p:nvSpPr>
        <p:spPr>
          <a:xfrm>
            <a:off x="5633102" y="2796729"/>
            <a:ext cx="5442359" cy="953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4000" b="1" dirty="0">
                <a:solidFill>
                  <a:schemeClr val="accent1"/>
                </a:solidFill>
              </a:rPr>
              <a:t>父親の育休</a:t>
            </a:r>
            <a:r>
              <a:rPr lang="en-US" sz="3200" b="1" dirty="0">
                <a:solidFill>
                  <a:schemeClr val="accent1"/>
                </a:solidFill>
              </a:rPr>
              <a:t>            </a:t>
            </a:r>
            <a:endParaRPr lang="en-US" sz="1400" b="1" dirty="0">
              <a:solidFill>
                <a:schemeClr val="accent1"/>
              </a:solidFill>
            </a:endParaRPr>
          </a:p>
        </p:txBody>
      </p:sp>
      <p:sp>
        <p:nvSpPr>
          <p:cNvPr id="7" name="Google Shape;90;p4">
            <a:extLst>
              <a:ext uri="{FF2B5EF4-FFF2-40B4-BE49-F238E27FC236}">
                <a16:creationId xmlns:a16="http://schemas.microsoft.com/office/drawing/2014/main" id="{C3CD258B-74F5-842E-E227-AD42C922162D}"/>
              </a:ext>
            </a:extLst>
          </p:cNvPr>
          <p:cNvSpPr txBox="1">
            <a:spLocks/>
          </p:cNvSpPr>
          <p:nvPr/>
        </p:nvSpPr>
        <p:spPr>
          <a:xfrm>
            <a:off x="5833212" y="4930276"/>
            <a:ext cx="6088176" cy="13110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3200" b="1" dirty="0">
                <a:solidFill>
                  <a:schemeClr val="accent1"/>
                </a:solidFill>
              </a:rPr>
              <a:t>　</a:t>
            </a:r>
            <a:r>
              <a:rPr lang="ja-JP" altLang="en-US" sz="3600" b="1" dirty="0">
                <a:solidFill>
                  <a:schemeClr val="accent1"/>
                </a:solidFill>
              </a:rPr>
              <a:t>育休</a:t>
            </a:r>
            <a:endParaRPr lang="en-US" altLang="ja-JP" sz="3600" b="1" dirty="0">
              <a:solidFill>
                <a:schemeClr val="accent1"/>
              </a:solidFill>
            </a:endParaRPr>
          </a:p>
          <a:p>
            <a:pPr marL="0" indent="0">
              <a:buNone/>
            </a:pPr>
            <a:r>
              <a:rPr lang="ja-JP" altLang="en-US" sz="2800" b="1" dirty="0">
                <a:solidFill>
                  <a:schemeClr val="accent1"/>
                </a:solidFill>
              </a:rPr>
              <a:t>（性別を問わない呼び方）</a:t>
            </a:r>
            <a:r>
              <a:rPr lang="ja-JP" altLang="en-US" sz="2400" b="1" dirty="0">
                <a:solidFill>
                  <a:schemeClr val="accent1"/>
                </a:solidFill>
              </a:rPr>
              <a:t>　　</a:t>
            </a:r>
            <a:endParaRPr lang="en-US" altLang="ja-JP" sz="2400" b="1" dirty="0">
              <a:solidFill>
                <a:schemeClr val="accent1"/>
              </a:solidFill>
            </a:endParaRPr>
          </a:p>
          <a:p>
            <a:pPr marL="0" indent="0">
              <a:buFont typeface="Lato"/>
              <a:buNone/>
            </a:pPr>
            <a:r>
              <a:rPr lang="en-US" sz="2800" b="1" dirty="0">
                <a:solidFill>
                  <a:schemeClr val="accent1"/>
                </a:solidFill>
              </a:rPr>
              <a:t>       </a:t>
            </a:r>
            <a:endParaRPr lang="en-US" sz="1200" b="1" dirty="0">
              <a:solidFill>
                <a:schemeClr val="accent1"/>
              </a:solidFill>
            </a:endParaRPr>
          </a:p>
        </p:txBody>
      </p:sp>
      <p:sp>
        <p:nvSpPr>
          <p:cNvPr id="8" name="Google Shape;90;p4">
            <a:extLst>
              <a:ext uri="{FF2B5EF4-FFF2-40B4-BE49-F238E27FC236}">
                <a16:creationId xmlns:a16="http://schemas.microsoft.com/office/drawing/2014/main" id="{3C237441-9217-723B-B15F-ABC5BA57993D}"/>
              </a:ext>
            </a:extLst>
          </p:cNvPr>
          <p:cNvSpPr txBox="1">
            <a:spLocks/>
          </p:cNvSpPr>
          <p:nvPr/>
        </p:nvSpPr>
        <p:spPr>
          <a:xfrm>
            <a:off x="465742" y="4489501"/>
            <a:ext cx="5269980" cy="953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4400" b="1" dirty="0">
                <a:solidFill>
                  <a:schemeClr val="accent1"/>
                </a:solidFill>
              </a:rPr>
              <a:t>・</a:t>
            </a:r>
            <a:r>
              <a:rPr lang="en-US" sz="4400" b="1" dirty="0">
                <a:solidFill>
                  <a:schemeClr val="accent1"/>
                </a:solidFill>
              </a:rPr>
              <a:t>parental leave</a:t>
            </a:r>
            <a:r>
              <a:rPr lang="en-US" sz="3600" b="1" dirty="0">
                <a:solidFill>
                  <a:schemeClr val="accent1"/>
                </a:solidFill>
              </a:rPr>
              <a:t>     </a:t>
            </a:r>
            <a:endParaRPr lang="en-US" sz="1600" b="1" dirty="0">
              <a:solidFill>
                <a:schemeClr val="accent1"/>
              </a:solidFill>
            </a:endParaRPr>
          </a:p>
        </p:txBody>
      </p:sp>
      <p:sp>
        <p:nvSpPr>
          <p:cNvPr id="9" name="Google Shape;90;p4">
            <a:extLst>
              <a:ext uri="{FF2B5EF4-FFF2-40B4-BE49-F238E27FC236}">
                <a16:creationId xmlns:a16="http://schemas.microsoft.com/office/drawing/2014/main" id="{28309620-A0CB-A88C-0C74-6A5F87DA8D55}"/>
              </a:ext>
            </a:extLst>
          </p:cNvPr>
          <p:cNvSpPr txBox="1">
            <a:spLocks/>
          </p:cNvSpPr>
          <p:nvPr/>
        </p:nvSpPr>
        <p:spPr>
          <a:xfrm>
            <a:off x="465742" y="5586769"/>
            <a:ext cx="5269980" cy="953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867" b="0" i="0" u="none" strike="noStrike" cap="none">
                <a:solidFill>
                  <a:schemeClr val="dk2"/>
                </a:solidFill>
                <a:latin typeface="Lato"/>
                <a:ea typeface="Lato"/>
                <a:cs typeface="Lato"/>
                <a:sym typeface="Lato"/>
              </a:defRPr>
            </a:lvl9pPr>
          </a:lstStyle>
          <a:p>
            <a:pPr marL="0" indent="0">
              <a:buFont typeface="Lato"/>
              <a:buNone/>
            </a:pPr>
            <a:r>
              <a:rPr lang="ja-JP" altLang="en-US" sz="4400" b="1" dirty="0">
                <a:solidFill>
                  <a:schemeClr val="accent1"/>
                </a:solidFill>
              </a:rPr>
              <a:t>・</a:t>
            </a:r>
            <a:r>
              <a:rPr lang="en-US" sz="4400" b="1" dirty="0">
                <a:solidFill>
                  <a:schemeClr val="accent1"/>
                </a:solidFill>
              </a:rPr>
              <a:t>childcare leave</a:t>
            </a:r>
            <a:r>
              <a:rPr lang="en-US" sz="3600" b="1" dirty="0">
                <a:solidFill>
                  <a:schemeClr val="accent1"/>
                </a:solidFill>
              </a:rPr>
              <a:t>             </a:t>
            </a:r>
            <a:endParaRPr lang="en-US" sz="1600" b="1" dirty="0">
              <a:solidFill>
                <a:schemeClr val="accent1"/>
              </a:solidFill>
            </a:endParaRPr>
          </a:p>
        </p:txBody>
      </p:sp>
      <p:sp>
        <p:nvSpPr>
          <p:cNvPr id="15" name="Google Shape;75;p2"/>
          <p:cNvSpPr txBox="1">
            <a:spLocks/>
          </p:cNvSpPr>
          <p:nvPr/>
        </p:nvSpPr>
        <p:spPr>
          <a:xfrm>
            <a:off x="-1" y="0"/>
            <a:ext cx="8877301" cy="825505"/>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r>
              <a:rPr lang="en-US" altLang="ja-JP" sz="4400" dirty="0">
                <a:solidFill>
                  <a:srgbClr val="002060"/>
                </a:solidFill>
                <a:latin typeface="Lato"/>
                <a:ea typeface="Lato"/>
                <a:cs typeface="Lato"/>
                <a:sym typeface="Lato"/>
              </a:rPr>
              <a:t>【Before getting into the lesson】</a:t>
            </a:r>
            <a:endParaRPr lang="en-US" sz="4400" dirty="0">
              <a:solidFill>
                <a:srgbClr val="002060"/>
              </a:solidFill>
              <a:latin typeface="Lato"/>
              <a:ea typeface="Lato"/>
              <a:cs typeface="Lato"/>
              <a:sym typeface="Lato"/>
            </a:endParaRPr>
          </a:p>
        </p:txBody>
      </p:sp>
      <p:sp>
        <p:nvSpPr>
          <p:cNvPr id="2" name="右矢印 1"/>
          <p:cNvSpPr/>
          <p:nvPr/>
        </p:nvSpPr>
        <p:spPr>
          <a:xfrm>
            <a:off x="5254425" y="2078071"/>
            <a:ext cx="257032" cy="24830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258770" y="3061025"/>
            <a:ext cx="257032" cy="24830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5254425" y="5442964"/>
            <a:ext cx="481297" cy="43836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55BD006-371C-D6B0-7C51-4AD836288E27}"/>
              </a:ext>
            </a:extLst>
          </p:cNvPr>
          <p:cNvPicPr>
            <a:picLocks noChangeAspect="1"/>
          </p:cNvPicPr>
          <p:nvPr/>
        </p:nvPicPr>
        <p:blipFill>
          <a:blip r:embed="rId3"/>
          <a:stretch>
            <a:fillRect/>
          </a:stretch>
        </p:blipFill>
        <p:spPr>
          <a:xfrm>
            <a:off x="9992253" y="1192042"/>
            <a:ext cx="1045192" cy="1129937"/>
          </a:xfrm>
          <a:prstGeom prst="rect">
            <a:avLst/>
          </a:prstGeom>
        </p:spPr>
      </p:pic>
      <p:pic>
        <p:nvPicPr>
          <p:cNvPr id="14" name="図 13">
            <a:extLst>
              <a:ext uri="{FF2B5EF4-FFF2-40B4-BE49-F238E27FC236}">
                <a16:creationId xmlns:a16="http://schemas.microsoft.com/office/drawing/2014/main" id="{1452C1FD-7B23-3E6D-4050-D8D20244F344}"/>
              </a:ext>
            </a:extLst>
          </p:cNvPr>
          <p:cNvPicPr>
            <a:picLocks noChangeAspect="1"/>
          </p:cNvPicPr>
          <p:nvPr/>
        </p:nvPicPr>
        <p:blipFill>
          <a:blip r:embed="rId4"/>
          <a:stretch>
            <a:fillRect/>
          </a:stretch>
        </p:blipFill>
        <p:spPr>
          <a:xfrm>
            <a:off x="10060081" y="2629938"/>
            <a:ext cx="946322" cy="1129937"/>
          </a:xfrm>
          <a:prstGeom prst="rect">
            <a:avLst/>
          </a:prstGeom>
        </p:spPr>
      </p:pic>
    </p:spTree>
    <p:extLst>
      <p:ext uri="{BB962C8B-B14F-4D97-AF65-F5344CB8AC3E}">
        <p14:creationId xmlns:p14="http://schemas.microsoft.com/office/powerpoint/2010/main" val="392014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ctrTitle"/>
          </p:nvPr>
        </p:nvSpPr>
        <p:spPr>
          <a:xfrm>
            <a:off x="4128409" y="2372807"/>
            <a:ext cx="3935100" cy="2112300"/>
          </a:xfrm>
          <a:prstGeom prst="rect">
            <a:avLst/>
          </a:prstGeom>
          <a:noFill/>
          <a:ln>
            <a:noFill/>
          </a:ln>
        </p:spPr>
        <p:txBody>
          <a:bodyPr spcFirstLastPara="1" wrap="square" lIns="121900" tIns="121900" rIns="121900" bIns="121900" anchor="ctr" anchorCtr="0">
            <a:normAutofit fontScale="90000"/>
          </a:bodyPr>
          <a:lstStyle/>
          <a:p>
            <a:pPr marL="0" lvl="0" indent="0" algn="ctr" rtl="0">
              <a:lnSpc>
                <a:spcPct val="100000"/>
              </a:lnSpc>
              <a:spcBef>
                <a:spcPts val="0"/>
              </a:spcBef>
              <a:spcAft>
                <a:spcPts val="0"/>
              </a:spcAft>
              <a:buClr>
                <a:schemeClr val="lt1"/>
              </a:buClr>
              <a:buSzPts val="3200"/>
              <a:buFont typeface="Lato"/>
              <a:buNone/>
            </a:pPr>
            <a:r>
              <a:rPr lang="en-US" sz="4400" dirty="0"/>
              <a:t>A talk between </a:t>
            </a:r>
            <a:br>
              <a:rPr lang="en-US" sz="4000" dirty="0"/>
            </a:br>
            <a:r>
              <a:rPr lang="en-US" sz="4000" dirty="0"/>
              <a:t>a </a:t>
            </a:r>
            <a:r>
              <a:rPr lang="en-US" sz="4400" dirty="0"/>
              <a:t>married</a:t>
            </a:r>
            <a:r>
              <a:rPr lang="en-US" sz="4000" dirty="0"/>
              <a:t> couple</a:t>
            </a:r>
            <a:endParaRPr sz="4000" dirty="0"/>
          </a:p>
        </p:txBody>
      </p:sp>
      <p:sp>
        <p:nvSpPr>
          <p:cNvPr id="119" name="Google Shape;119;p9"/>
          <p:cNvSpPr txBox="1"/>
          <p:nvPr/>
        </p:nvSpPr>
        <p:spPr>
          <a:xfrm>
            <a:off x="306374" y="253150"/>
            <a:ext cx="9737512" cy="67576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ct val="100000"/>
              <a:buFont typeface="Lato"/>
              <a:buNone/>
            </a:pPr>
            <a:r>
              <a:rPr lang="en-US" sz="4400" b="1" dirty="0">
                <a:solidFill>
                  <a:srgbClr val="FF0000"/>
                </a:solidFill>
                <a:latin typeface="Lato"/>
                <a:ea typeface="Lato"/>
                <a:cs typeface="Lato"/>
                <a:sym typeface="Lato"/>
              </a:rPr>
              <a:t>A</a:t>
            </a:r>
            <a:r>
              <a:rPr lang="en-US" sz="4400" b="1" i="0" u="none" strike="noStrike" cap="none" dirty="0">
                <a:solidFill>
                  <a:srgbClr val="FF0000"/>
                </a:solidFill>
                <a:latin typeface="Lato"/>
                <a:ea typeface="Lato"/>
                <a:cs typeface="Lato"/>
                <a:sym typeface="Lato"/>
              </a:rPr>
              <a:t>ctivity</a:t>
            </a:r>
            <a:r>
              <a:rPr lang="en-US"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Lato"/>
              </a:rPr>
              <a:t>①</a:t>
            </a:r>
            <a:r>
              <a:rPr lang="en-US"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rPr>
              <a:t> [watch a video]</a:t>
            </a:r>
            <a:endParaRPr sz="4400" b="1" i="0" u="none" strike="noStrike" cap="none" dirty="0">
              <a:solidFill>
                <a:srgbClr val="FF0000"/>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79E09C30-4DA0-4E94-8021-F2DF57673A18}" vid="{7A8034EC-48A7-4AE2-89CD-5DF3550A5BC5}"/>
    </a:ext>
  </a:ext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3492</TotalTime>
  <Words>5539</Words>
  <Application>Microsoft Office PowerPoint</Application>
  <PresentationFormat>ワイド画面</PresentationFormat>
  <Paragraphs>799</Paragraphs>
  <Slides>47</Slides>
  <Notes>47</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47</vt:i4>
      </vt:variant>
    </vt:vector>
  </HeadingPairs>
  <TitlesOfParts>
    <vt:vector size="63" baseType="lpstr">
      <vt:lpstr>BIZ UDPゴシック</vt:lpstr>
      <vt:lpstr>ＭＳ ゴシック</vt:lpstr>
      <vt:lpstr>Trebuchet MS</vt:lpstr>
      <vt:lpstr>Arial</vt:lpstr>
      <vt:lpstr>Impact</vt:lpstr>
      <vt:lpstr>Playfair Display</vt:lpstr>
      <vt:lpstr>Wingdings 3</vt:lpstr>
      <vt:lpstr>Lato</vt:lpstr>
      <vt:lpstr>Gill Sans MT</vt:lpstr>
      <vt:lpstr>UD デジタル 教科書体 NK-B</vt:lpstr>
      <vt:lpstr>游明朝</vt:lpstr>
      <vt:lpstr>Arial Black</vt:lpstr>
      <vt:lpstr>UD デジタル 教科書体 NK-R</vt:lpstr>
      <vt:lpstr>Coral</vt:lpstr>
      <vt:lpstr>テーマ1</vt:lpstr>
      <vt:lpstr>ファセット</vt:lpstr>
      <vt:lpstr>第3回　 教科探究プログラム 1年生対象【英語】</vt:lpstr>
      <vt:lpstr>【Warm-up】</vt:lpstr>
      <vt:lpstr>PowerPoint プレゼンテーション</vt:lpstr>
      <vt:lpstr>Time Table</vt:lpstr>
      <vt:lpstr>&lt;Q1&gt;</vt:lpstr>
      <vt:lpstr>&lt;Q2&gt;</vt:lpstr>
      <vt:lpstr>PowerPoint プレゼンテーション</vt:lpstr>
      <vt:lpstr>【Quiz】</vt:lpstr>
      <vt:lpstr>A talk between  a married couple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Time Table</vt:lpstr>
      <vt:lpstr>Get  information about  childcare leave.</vt:lpstr>
      <vt:lpstr>PowerPoint プレゼンテーション</vt:lpstr>
      <vt:lpstr>PowerPoint プレゼンテーション</vt:lpstr>
      <vt:lpstr>PowerPoint プレゼンテーション</vt:lpstr>
      <vt:lpstr>Childbirth and childcare systems</vt:lpstr>
      <vt:lpstr>■Answer   : 87.7% of young people think they want.                        Men➡84.3%          Women➡ 91.4% </vt:lpstr>
      <vt:lpstr>【Women】 　 　about 80%                 </vt:lpstr>
      <vt:lpstr>PowerPoint プレゼンテーション</vt:lpstr>
      <vt:lpstr>PowerPoint プレゼンテーション</vt:lpstr>
      <vt:lpstr>Time Table</vt:lpstr>
      <vt:lpstr>Discussion</vt:lpstr>
      <vt:lpstr>PowerPoint プレゼンテーション</vt:lpstr>
      <vt:lpstr>PowerPoint プレゼンテーション</vt:lpstr>
      <vt:lpstr>PowerPoint プレゼンテーション</vt:lpstr>
      <vt:lpstr>10 min. break</vt:lpstr>
      <vt:lpstr>Time Table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Both men and women worry about how their partner will work when they have a baby. </vt:lpstr>
      <vt:lpstr>［ Data 7］</vt:lpstr>
      <vt:lpstr>Time Table</vt:lpstr>
      <vt:lpstr>Reading (12 min.)　</vt:lpstr>
      <vt:lpstr>PowerPoint プレゼンテーション</vt:lpstr>
      <vt:lpstr>PowerPoint プレゼンテーション</vt:lpstr>
      <vt:lpstr>PowerPoint プレゼンテーション</vt:lpstr>
      <vt:lpstr>PowerPoint プレゼンテーション</vt:lpstr>
      <vt:lpstr>Q1. 育児休暇を経験した父親は、なぜ良い上司になりうるのでしょうか？</vt:lpstr>
      <vt:lpstr>Time Table</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第2回　 教科探究プログラム 【英語】</dc:title>
  <dc:creator>Windows ユーザー</dc:creator>
  <cp:lastModifiedBy>SOLU002</cp:lastModifiedBy>
  <cp:revision>144</cp:revision>
  <cp:lastPrinted>2024-11-15T08:52:32Z</cp:lastPrinted>
  <dcterms:created xsi:type="dcterms:W3CDTF">2024-10-07T09:03:19Z</dcterms:created>
  <dcterms:modified xsi:type="dcterms:W3CDTF">2025-02-18T08:15:39Z</dcterms:modified>
</cp:coreProperties>
</file>