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6" r:id="rId2"/>
    <p:sldId id="260" r:id="rId3"/>
    <p:sldId id="321" r:id="rId4"/>
    <p:sldId id="322" r:id="rId5"/>
    <p:sldId id="325" r:id="rId6"/>
    <p:sldId id="317" r:id="rId7"/>
    <p:sldId id="323" r:id="rId8"/>
    <p:sldId id="326" r:id="rId9"/>
    <p:sldId id="327" r:id="rId10"/>
    <p:sldId id="319" r:id="rId11"/>
    <p:sldId id="329" r:id="rId12"/>
    <p:sldId id="279" r:id="rId13"/>
    <p:sldId id="328" r:id="rId14"/>
    <p:sldId id="281" r:id="rId15"/>
    <p:sldId id="330" r:id="rId16"/>
    <p:sldId id="332" r:id="rId17"/>
    <p:sldId id="333" r:id="rId18"/>
    <p:sldId id="334" r:id="rId19"/>
    <p:sldId id="336" r:id="rId20"/>
    <p:sldId id="337" r:id="rId21"/>
    <p:sldId id="338" r:id="rId22"/>
    <p:sldId id="339" r:id="rId23"/>
    <p:sldId id="340" r:id="rId24"/>
    <p:sldId id="341" r:id="rId25"/>
    <p:sldId id="342" r:id="rId26"/>
    <p:sldId id="343" r:id="rId27"/>
    <p:sldId id="344" r:id="rId28"/>
    <p:sldId id="345" r:id="rId29"/>
    <p:sldId id="346" r:id="rId30"/>
    <p:sldId id="302" r:id="rId31"/>
    <p:sldId id="347" r:id="rId32"/>
    <p:sldId id="348" r:id="rId33"/>
    <p:sldId id="306" r:id="rId34"/>
    <p:sldId id="349" r:id="rId35"/>
    <p:sldId id="257" r:id="rId36"/>
    <p:sldId id="1312" r:id="rId37"/>
    <p:sldId id="1313" r:id="rId38"/>
    <p:sldId id="1314" r:id="rId39"/>
    <p:sldId id="1315" r:id="rId40"/>
    <p:sldId id="1316" r:id="rId41"/>
    <p:sldId id="1317" r:id="rId42"/>
    <p:sldId id="1318" r:id="rId43"/>
    <p:sldId id="1319" r:id="rId44"/>
    <p:sldId id="1320" r:id="rId45"/>
    <p:sldId id="1321" r:id="rId46"/>
    <p:sldId id="1253" r:id="rId47"/>
    <p:sldId id="364" r:id="rId48"/>
    <p:sldId id="1301" r:id="rId49"/>
    <p:sldId id="1282" r:id="rId50"/>
    <p:sldId id="1283" r:id="rId51"/>
    <p:sldId id="1284" r:id="rId52"/>
    <p:sldId id="1289" r:id="rId53"/>
    <p:sldId id="1285" r:id="rId54"/>
    <p:sldId id="1290" r:id="rId55"/>
    <p:sldId id="1287" r:id="rId56"/>
    <p:sldId id="1227" r:id="rId57"/>
    <p:sldId id="1249" r:id="rId58"/>
    <p:sldId id="1291" r:id="rId59"/>
    <p:sldId id="1286" r:id="rId60"/>
    <p:sldId id="1292" r:id="rId61"/>
    <p:sldId id="1288" r:id="rId62"/>
    <p:sldId id="1293" r:id="rId63"/>
    <p:sldId id="1295" r:id="rId64"/>
    <p:sldId id="1296" r:id="rId65"/>
    <p:sldId id="1297" r:id="rId66"/>
    <p:sldId id="1305" r:id="rId67"/>
    <p:sldId id="971" r:id="rId68"/>
    <p:sldId id="968" r:id="rId69"/>
    <p:sldId id="365" r:id="rId70"/>
    <p:sldId id="1298" r:id="rId71"/>
    <p:sldId id="1299" r:id="rId72"/>
    <p:sldId id="1280" r:id="rId73"/>
    <p:sldId id="1300" r:id="rId74"/>
    <p:sldId id="1311" r:id="rId75"/>
    <p:sldId id="1302" r:id="rId76"/>
    <p:sldId id="1303" r:id="rId77"/>
    <p:sldId id="1304" r:id="rId78"/>
    <p:sldId id="1248" r:id="rId79"/>
    <p:sldId id="1256" r:id="rId80"/>
    <p:sldId id="1257" r:id="rId81"/>
    <p:sldId id="1258" r:id="rId82"/>
    <p:sldId id="1306" r:id="rId83"/>
    <p:sldId id="1307" r:id="rId84"/>
    <p:sldId id="1278" r:id="rId85"/>
    <p:sldId id="1308" r:id="rId86"/>
    <p:sldId id="1309" r:id="rId87"/>
    <p:sldId id="1268" r:id="rId88"/>
    <p:sldId id="1263" r:id="rId89"/>
    <p:sldId id="1269" r:id="rId90"/>
    <p:sldId id="1310" r:id="rId91"/>
    <p:sldId id="1322" r:id="rId9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varScale="1">
        <p:scale>
          <a:sx n="107" d="100"/>
          <a:sy n="107" d="100"/>
        </p:scale>
        <p:origin x="4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sumi ONO" userId="b58e4eacf60a9a06" providerId="LiveId" clId="{7517A460-8A55-48FA-BD17-225F46BAD560}"/>
    <pc:docChg chg="undo custSel addSld delSld modSld sldOrd">
      <pc:chgData name="Atsumi ONO" userId="b58e4eacf60a9a06" providerId="LiveId" clId="{7517A460-8A55-48FA-BD17-225F46BAD560}" dt="2024-01-14T23:11:00.383" v="838"/>
      <pc:docMkLst>
        <pc:docMk/>
      </pc:docMkLst>
      <pc:sldChg chg="modAnim">
        <pc:chgData name="Atsumi ONO" userId="b58e4eacf60a9a06" providerId="LiveId" clId="{7517A460-8A55-48FA-BD17-225F46BAD560}" dt="2024-01-14T23:11:00.383" v="838"/>
        <pc:sldMkLst>
          <pc:docMk/>
          <pc:sldMk cId="1874012033" sldId="258"/>
        </pc:sldMkLst>
      </pc:sldChg>
      <pc:sldChg chg="modSp">
        <pc:chgData name="Atsumi ONO" userId="b58e4eacf60a9a06" providerId="LiveId" clId="{7517A460-8A55-48FA-BD17-225F46BAD560}" dt="2024-01-14T22:03:36.646" v="767" actId="20577"/>
        <pc:sldMkLst>
          <pc:docMk/>
          <pc:sldMk cId="628687978" sldId="262"/>
        </pc:sldMkLst>
        <pc:spChg chg="mod">
          <ac:chgData name="Atsumi ONO" userId="b58e4eacf60a9a06" providerId="LiveId" clId="{7517A460-8A55-48FA-BD17-225F46BAD560}" dt="2024-01-14T22:03:36.646" v="767" actId="20577"/>
          <ac:spMkLst>
            <pc:docMk/>
            <pc:sldMk cId="628687978" sldId="262"/>
            <ac:spMk id="3" creationId="{B5FD8407-7999-5949-6AF1-044693D759A7}"/>
          </ac:spMkLst>
        </pc:spChg>
      </pc:sldChg>
      <pc:sldChg chg="ord">
        <pc:chgData name="Atsumi ONO" userId="b58e4eacf60a9a06" providerId="LiveId" clId="{7517A460-8A55-48FA-BD17-225F46BAD560}" dt="2024-01-14T22:08:56.484" v="771"/>
        <pc:sldMkLst>
          <pc:docMk/>
          <pc:sldMk cId="1577485339" sldId="264"/>
        </pc:sldMkLst>
      </pc:sldChg>
      <pc:sldChg chg="addSp delSp modSp del mod">
        <pc:chgData name="Atsumi ONO" userId="b58e4eacf60a9a06" providerId="LiveId" clId="{7517A460-8A55-48FA-BD17-225F46BAD560}" dt="2024-01-14T21:28:09.606" v="51" actId="47"/>
        <pc:sldMkLst>
          <pc:docMk/>
          <pc:sldMk cId="2408264820" sldId="267"/>
        </pc:sldMkLst>
        <pc:spChg chg="del mod">
          <ac:chgData name="Atsumi ONO" userId="b58e4eacf60a9a06" providerId="LiveId" clId="{7517A460-8A55-48FA-BD17-225F46BAD560}" dt="2024-01-14T21:25:24.549" v="33"/>
          <ac:spMkLst>
            <pc:docMk/>
            <pc:sldMk cId="2408264820" sldId="267"/>
            <ac:spMk id="3" creationId="{9A8ECF22-26DA-29D4-38C3-E1625609143D}"/>
          </ac:spMkLst>
        </pc:spChg>
        <pc:spChg chg="add mod">
          <ac:chgData name="Atsumi ONO" userId="b58e4eacf60a9a06" providerId="LiveId" clId="{7517A460-8A55-48FA-BD17-225F46BAD560}" dt="2024-01-14T21:24:54.124" v="30" actId="1076"/>
          <ac:spMkLst>
            <pc:docMk/>
            <pc:sldMk cId="2408264820" sldId="267"/>
            <ac:spMk id="4" creationId="{F5A213CE-D337-744B-1C8D-29A6FF44DEB6}"/>
          </ac:spMkLst>
        </pc:spChg>
        <pc:graphicFrameChg chg="add mod">
          <ac:chgData name="Atsumi ONO" userId="b58e4eacf60a9a06" providerId="LiveId" clId="{7517A460-8A55-48FA-BD17-225F46BAD560}" dt="2024-01-14T21:26:02.144" v="38" actId="20577"/>
          <ac:graphicFrameMkLst>
            <pc:docMk/>
            <pc:sldMk cId="2408264820" sldId="267"/>
            <ac:graphicFrameMk id="5" creationId="{76F9C54B-82F2-EFC3-B7BD-189C16DA03B5}"/>
          </ac:graphicFrameMkLst>
        </pc:graphicFrameChg>
      </pc:sldChg>
      <pc:sldChg chg="ord">
        <pc:chgData name="Atsumi ONO" userId="b58e4eacf60a9a06" providerId="LiveId" clId="{7517A460-8A55-48FA-BD17-225F46BAD560}" dt="2024-01-14T22:08:47.284" v="769"/>
        <pc:sldMkLst>
          <pc:docMk/>
          <pc:sldMk cId="3298496911" sldId="268"/>
        </pc:sldMkLst>
      </pc:sldChg>
      <pc:sldChg chg="modSp add del">
        <pc:chgData name="Atsumi ONO" userId="b58e4eacf60a9a06" providerId="LiveId" clId="{7517A460-8A55-48FA-BD17-225F46BAD560}" dt="2024-01-14T22:03:07.270" v="765" actId="47"/>
        <pc:sldMkLst>
          <pc:docMk/>
          <pc:sldMk cId="3818335003" sldId="271"/>
        </pc:sldMkLst>
        <pc:graphicFrameChg chg="mod">
          <ac:chgData name="Atsumi ONO" userId="b58e4eacf60a9a06" providerId="LiveId" clId="{7517A460-8A55-48FA-BD17-225F46BAD560}" dt="2024-01-14T21:32:46.746" v="162"/>
          <ac:graphicFrameMkLst>
            <pc:docMk/>
            <pc:sldMk cId="3818335003" sldId="271"/>
            <ac:graphicFrameMk id="5" creationId="{76F9C54B-82F2-EFC3-B7BD-189C16DA03B5}"/>
          </ac:graphicFrameMkLst>
        </pc:graphicFrameChg>
      </pc:sldChg>
      <pc:sldChg chg="modSp new mod">
        <pc:chgData name="Atsumi ONO" userId="b58e4eacf60a9a06" providerId="LiveId" clId="{7517A460-8A55-48FA-BD17-225F46BAD560}" dt="2024-01-14T21:26:44.097" v="49" actId="404"/>
        <pc:sldMkLst>
          <pc:docMk/>
          <pc:sldMk cId="4242686690" sldId="272"/>
        </pc:sldMkLst>
        <pc:spChg chg="mod">
          <ac:chgData name="Atsumi ONO" userId="b58e4eacf60a9a06" providerId="LiveId" clId="{7517A460-8A55-48FA-BD17-225F46BAD560}" dt="2024-01-14T21:26:44.097" v="49" actId="404"/>
          <ac:spMkLst>
            <pc:docMk/>
            <pc:sldMk cId="4242686690" sldId="272"/>
            <ac:spMk id="3" creationId="{8127339D-CD97-1EFC-B3CC-B45055FDF70F}"/>
          </ac:spMkLst>
        </pc:spChg>
      </pc:sldChg>
      <pc:sldChg chg="add">
        <pc:chgData name="Atsumi ONO" userId="b58e4eacf60a9a06" providerId="LiveId" clId="{7517A460-8A55-48FA-BD17-225F46BAD560}" dt="2024-01-14T21:28:07.721" v="50"/>
        <pc:sldMkLst>
          <pc:docMk/>
          <pc:sldMk cId="1292454898" sldId="273"/>
        </pc:sldMkLst>
      </pc:sldChg>
      <pc:sldChg chg="addSp modSp new mod">
        <pc:chgData name="Atsumi ONO" userId="b58e4eacf60a9a06" providerId="LiveId" clId="{7517A460-8A55-48FA-BD17-225F46BAD560}" dt="2024-01-14T21:34:36.309" v="178" actId="14100"/>
        <pc:sldMkLst>
          <pc:docMk/>
          <pc:sldMk cId="3158191121" sldId="274"/>
        </pc:sldMkLst>
        <pc:spChg chg="add mod">
          <ac:chgData name="Atsumi ONO" userId="b58e4eacf60a9a06" providerId="LiveId" clId="{7517A460-8A55-48FA-BD17-225F46BAD560}" dt="2024-01-14T21:33:11.517" v="164"/>
          <ac:spMkLst>
            <pc:docMk/>
            <pc:sldMk cId="3158191121" sldId="274"/>
            <ac:spMk id="4" creationId="{1ED6D037-6372-584A-6B2D-226A51323D54}"/>
          </ac:spMkLst>
        </pc:spChg>
        <pc:spChg chg="add mod">
          <ac:chgData name="Atsumi ONO" userId="b58e4eacf60a9a06" providerId="LiveId" clId="{7517A460-8A55-48FA-BD17-225F46BAD560}" dt="2024-01-14T21:33:24.897" v="166"/>
          <ac:spMkLst>
            <pc:docMk/>
            <pc:sldMk cId="3158191121" sldId="274"/>
            <ac:spMk id="6" creationId="{8B63BA83-9B19-E919-49A2-540E8EE7CA4C}"/>
          </ac:spMkLst>
        </pc:spChg>
        <pc:spChg chg="add mod">
          <ac:chgData name="Atsumi ONO" userId="b58e4eacf60a9a06" providerId="LiveId" clId="{7517A460-8A55-48FA-BD17-225F46BAD560}" dt="2024-01-14T21:33:24.897" v="166"/>
          <ac:spMkLst>
            <pc:docMk/>
            <pc:sldMk cId="3158191121" sldId="274"/>
            <ac:spMk id="7" creationId="{72DE5A4F-C6C8-FF3D-AF84-BFA1EFCD08F2}"/>
          </ac:spMkLst>
        </pc:spChg>
        <pc:spChg chg="add mod">
          <ac:chgData name="Atsumi ONO" userId="b58e4eacf60a9a06" providerId="LiveId" clId="{7517A460-8A55-48FA-BD17-225F46BAD560}" dt="2024-01-14T21:33:34.114" v="167"/>
          <ac:spMkLst>
            <pc:docMk/>
            <pc:sldMk cId="3158191121" sldId="274"/>
            <ac:spMk id="10" creationId="{C38DB13C-CC16-E972-745A-F1682D1B37BE}"/>
          </ac:spMkLst>
        </pc:spChg>
        <pc:spChg chg="add mod">
          <ac:chgData name="Atsumi ONO" userId="b58e4eacf60a9a06" providerId="LiveId" clId="{7517A460-8A55-48FA-BD17-225F46BAD560}" dt="2024-01-14T21:33:59.532" v="173" actId="14100"/>
          <ac:spMkLst>
            <pc:docMk/>
            <pc:sldMk cId="3158191121" sldId="274"/>
            <ac:spMk id="11" creationId="{DE9D31AD-11C4-B8FA-E71A-4B29227B713A}"/>
          </ac:spMkLst>
        </pc:spChg>
        <pc:spChg chg="add mod">
          <ac:chgData name="Atsumi ONO" userId="b58e4eacf60a9a06" providerId="LiveId" clId="{7517A460-8A55-48FA-BD17-225F46BAD560}" dt="2024-01-14T21:34:36.309" v="178" actId="14100"/>
          <ac:spMkLst>
            <pc:docMk/>
            <pc:sldMk cId="3158191121" sldId="274"/>
            <ac:spMk id="12" creationId="{4D2C397F-A90B-1101-F511-136A0F1298A0}"/>
          </ac:spMkLst>
        </pc:spChg>
        <pc:spChg chg="add mod">
          <ac:chgData name="Atsumi ONO" userId="b58e4eacf60a9a06" providerId="LiveId" clId="{7517A460-8A55-48FA-BD17-225F46BAD560}" dt="2024-01-14T21:34:02.248" v="174" actId="14100"/>
          <ac:spMkLst>
            <pc:docMk/>
            <pc:sldMk cId="3158191121" sldId="274"/>
            <ac:spMk id="13" creationId="{C5D1C90C-7DD2-61D0-2668-0E9475FDDAD0}"/>
          </ac:spMkLst>
        </pc:spChg>
        <pc:spChg chg="add mod">
          <ac:chgData name="Atsumi ONO" userId="b58e4eacf60a9a06" providerId="LiveId" clId="{7517A460-8A55-48FA-BD17-225F46BAD560}" dt="2024-01-14T21:34:27.164" v="177" actId="1582"/>
          <ac:spMkLst>
            <pc:docMk/>
            <pc:sldMk cId="3158191121" sldId="274"/>
            <ac:spMk id="14" creationId="{119EE43E-3A39-B959-48C5-E4210067F8F8}"/>
          </ac:spMkLst>
        </pc:spChg>
        <pc:grpChg chg="add mod">
          <ac:chgData name="Atsumi ONO" userId="b58e4eacf60a9a06" providerId="LiveId" clId="{7517A460-8A55-48FA-BD17-225F46BAD560}" dt="2024-01-14T21:33:24.897" v="166"/>
          <ac:grpSpMkLst>
            <pc:docMk/>
            <pc:sldMk cId="3158191121" sldId="274"/>
            <ac:grpSpMk id="5" creationId="{011F6DA1-9DE0-026F-1E30-5F84C4F21AAF}"/>
          </ac:grpSpMkLst>
        </pc:grpChg>
        <pc:grpChg chg="add mod">
          <ac:chgData name="Atsumi ONO" userId="b58e4eacf60a9a06" providerId="LiveId" clId="{7517A460-8A55-48FA-BD17-225F46BAD560}" dt="2024-01-14T21:33:40.706" v="169" actId="14100"/>
          <ac:grpSpMkLst>
            <pc:docMk/>
            <pc:sldMk cId="3158191121" sldId="274"/>
            <ac:grpSpMk id="8" creationId="{16665CB9-7516-82C3-0261-4E9CAEC27E92}"/>
          </ac:grpSpMkLst>
        </pc:grpChg>
        <pc:grpChg chg="add mod">
          <ac:chgData name="Atsumi ONO" userId="b58e4eacf60a9a06" providerId="LiveId" clId="{7517A460-8A55-48FA-BD17-225F46BAD560}" dt="2024-01-14T21:33:55.815" v="172" actId="14100"/>
          <ac:grpSpMkLst>
            <pc:docMk/>
            <pc:sldMk cId="3158191121" sldId="274"/>
            <ac:grpSpMk id="9" creationId="{CECF010A-8CF2-EE3E-6490-95D3467937AA}"/>
          </ac:grpSpMkLst>
        </pc:grpChg>
      </pc:sldChg>
      <pc:sldChg chg="addSp delSp modSp add mod">
        <pc:chgData name="Atsumi ONO" userId="b58e4eacf60a9a06" providerId="LiveId" clId="{7517A460-8A55-48FA-BD17-225F46BAD560}" dt="2024-01-14T21:59:14.239" v="571" actId="207"/>
        <pc:sldMkLst>
          <pc:docMk/>
          <pc:sldMk cId="3189926672" sldId="275"/>
        </pc:sldMkLst>
        <pc:spChg chg="del">
          <ac:chgData name="Atsumi ONO" userId="b58e4eacf60a9a06" providerId="LiveId" clId="{7517A460-8A55-48FA-BD17-225F46BAD560}" dt="2024-01-14T21:53:50.140" v="448"/>
          <ac:spMkLst>
            <pc:docMk/>
            <pc:sldMk cId="3189926672" sldId="275"/>
            <ac:spMk id="3" creationId="{3C154619-43C6-138C-2D6A-65F3AB9FE603}"/>
          </ac:spMkLst>
        </pc:spChg>
        <pc:spChg chg="add del mod">
          <ac:chgData name="Atsumi ONO" userId="b58e4eacf60a9a06" providerId="LiveId" clId="{7517A460-8A55-48FA-BD17-225F46BAD560}" dt="2024-01-14T21:53:57.834" v="450" actId="478"/>
          <ac:spMkLst>
            <pc:docMk/>
            <pc:sldMk cId="3189926672" sldId="275"/>
            <ac:spMk id="5" creationId="{304B8E98-E980-755A-CA6D-358ECE69B3EC}"/>
          </ac:spMkLst>
        </pc:spChg>
        <pc:spChg chg="add mod">
          <ac:chgData name="Atsumi ONO" userId="b58e4eacf60a9a06" providerId="LiveId" clId="{7517A460-8A55-48FA-BD17-225F46BAD560}" dt="2024-01-14T21:58:32.797" v="556" actId="1076"/>
          <ac:spMkLst>
            <pc:docMk/>
            <pc:sldMk cId="3189926672" sldId="275"/>
            <ac:spMk id="6" creationId="{0C8D8182-7926-3231-2E39-BF380A2128DC}"/>
          </ac:spMkLst>
        </pc:spChg>
        <pc:spChg chg="add mod">
          <ac:chgData name="Atsumi ONO" userId="b58e4eacf60a9a06" providerId="LiveId" clId="{7517A460-8A55-48FA-BD17-225F46BAD560}" dt="2024-01-14T21:58:42.575" v="559" actId="1076"/>
          <ac:spMkLst>
            <pc:docMk/>
            <pc:sldMk cId="3189926672" sldId="275"/>
            <ac:spMk id="7" creationId="{3FBDD75B-0F3B-9D35-773E-83E01DBAE109}"/>
          </ac:spMkLst>
        </pc:spChg>
        <pc:spChg chg="mod">
          <ac:chgData name="Atsumi ONO" userId="b58e4eacf60a9a06" providerId="LiveId" clId="{7517A460-8A55-48FA-BD17-225F46BAD560}" dt="2024-01-14T21:35:10.116" v="191" actId="404"/>
          <ac:spMkLst>
            <pc:docMk/>
            <pc:sldMk cId="3189926672" sldId="275"/>
            <ac:spMk id="11" creationId="{DE9D31AD-11C4-B8FA-E71A-4B29227B713A}"/>
          </ac:spMkLst>
        </pc:spChg>
        <pc:spChg chg="mod ord">
          <ac:chgData name="Atsumi ONO" userId="b58e4eacf60a9a06" providerId="LiveId" clId="{7517A460-8A55-48FA-BD17-225F46BAD560}" dt="2024-01-14T21:53:43.313" v="447" actId="167"/>
          <ac:spMkLst>
            <pc:docMk/>
            <pc:sldMk cId="3189926672" sldId="275"/>
            <ac:spMk id="12" creationId="{4D2C397F-A90B-1101-F511-136A0F1298A0}"/>
          </ac:spMkLst>
        </pc:spChg>
        <pc:spChg chg="mod ord">
          <ac:chgData name="Atsumi ONO" userId="b58e4eacf60a9a06" providerId="LiveId" clId="{7517A460-8A55-48FA-BD17-225F46BAD560}" dt="2024-01-14T21:59:14.239" v="571" actId="207"/>
          <ac:spMkLst>
            <pc:docMk/>
            <pc:sldMk cId="3189926672" sldId="275"/>
            <ac:spMk id="13" creationId="{C5D1C90C-7DD2-61D0-2668-0E9475FDDAD0}"/>
          </ac:spMkLst>
        </pc:spChg>
        <pc:spChg chg="mod">
          <ac:chgData name="Atsumi ONO" userId="b58e4eacf60a9a06" providerId="LiveId" clId="{7517A460-8A55-48FA-BD17-225F46BAD560}" dt="2024-01-14T21:58:36.317" v="557" actId="1076"/>
          <ac:spMkLst>
            <pc:docMk/>
            <pc:sldMk cId="3189926672" sldId="275"/>
            <ac:spMk id="14" creationId="{119EE43E-3A39-B959-48C5-E4210067F8F8}"/>
          </ac:spMkLst>
        </pc:spChg>
        <pc:grpChg chg="mod ord">
          <ac:chgData name="Atsumi ONO" userId="b58e4eacf60a9a06" providerId="LiveId" clId="{7517A460-8A55-48FA-BD17-225F46BAD560}" dt="2024-01-14T21:53:29.852" v="445" actId="167"/>
          <ac:grpSpMkLst>
            <pc:docMk/>
            <pc:sldMk cId="3189926672" sldId="275"/>
            <ac:grpSpMk id="8" creationId="{16665CB9-7516-82C3-0261-4E9CAEC27E92}"/>
          </ac:grpSpMkLst>
        </pc:grpChg>
      </pc:sldChg>
      <pc:sldChg chg="delSp modSp add mod">
        <pc:chgData name="Atsumi ONO" userId="b58e4eacf60a9a06" providerId="LiveId" clId="{7517A460-8A55-48FA-BD17-225F46BAD560}" dt="2024-01-14T22:03:01.495" v="764" actId="20577"/>
        <pc:sldMkLst>
          <pc:docMk/>
          <pc:sldMk cId="3987897182" sldId="276"/>
        </pc:sldMkLst>
        <pc:spChg chg="mod">
          <ac:chgData name="Atsumi ONO" userId="b58e4eacf60a9a06" providerId="LiveId" clId="{7517A460-8A55-48FA-BD17-225F46BAD560}" dt="2024-01-14T22:02:21.723" v="747" actId="1076"/>
          <ac:spMkLst>
            <pc:docMk/>
            <pc:sldMk cId="3987897182" sldId="276"/>
            <ac:spMk id="6" creationId="{0C8D8182-7926-3231-2E39-BF380A2128DC}"/>
          </ac:spMkLst>
        </pc:spChg>
        <pc:spChg chg="del">
          <ac:chgData name="Atsumi ONO" userId="b58e4eacf60a9a06" providerId="LiveId" clId="{7517A460-8A55-48FA-BD17-225F46BAD560}" dt="2024-01-14T21:59:56.677" v="590" actId="478"/>
          <ac:spMkLst>
            <pc:docMk/>
            <pc:sldMk cId="3987897182" sldId="276"/>
            <ac:spMk id="7" creationId="{3FBDD75B-0F3B-9D35-773E-83E01DBAE109}"/>
          </ac:spMkLst>
        </pc:spChg>
        <pc:spChg chg="mod">
          <ac:chgData name="Atsumi ONO" userId="b58e4eacf60a9a06" providerId="LiveId" clId="{7517A460-8A55-48FA-BD17-225F46BAD560}" dt="2024-01-14T21:59:31.291" v="587" actId="20577"/>
          <ac:spMkLst>
            <pc:docMk/>
            <pc:sldMk cId="3987897182" sldId="276"/>
            <ac:spMk id="11" creationId="{DE9D31AD-11C4-B8FA-E71A-4B29227B713A}"/>
          </ac:spMkLst>
        </pc:spChg>
        <pc:spChg chg="mod">
          <ac:chgData name="Atsumi ONO" userId="b58e4eacf60a9a06" providerId="LiveId" clId="{7517A460-8A55-48FA-BD17-225F46BAD560}" dt="2024-01-14T22:03:01.495" v="764" actId="20577"/>
          <ac:spMkLst>
            <pc:docMk/>
            <pc:sldMk cId="3987897182" sldId="276"/>
            <ac:spMk id="13" creationId="{C5D1C90C-7DD2-61D0-2668-0E9475FDDAD0}"/>
          </ac:spMkLst>
        </pc:spChg>
        <pc:spChg chg="del">
          <ac:chgData name="Atsumi ONO" userId="b58e4eacf60a9a06" providerId="LiveId" clId="{7517A460-8A55-48FA-BD17-225F46BAD560}" dt="2024-01-14T21:59:55.430" v="589" actId="478"/>
          <ac:spMkLst>
            <pc:docMk/>
            <pc:sldMk cId="3987897182" sldId="276"/>
            <ac:spMk id="14" creationId="{119EE43E-3A39-B959-48C5-E4210067F8F8}"/>
          </ac:spMkLst>
        </pc:spChg>
        <pc:grpChg chg="mod">
          <ac:chgData name="Atsumi ONO" userId="b58e4eacf60a9a06" providerId="LiveId" clId="{7517A460-8A55-48FA-BD17-225F46BAD560}" dt="2024-01-14T22:01:59.834" v="697" actId="1076"/>
          <ac:grpSpMkLst>
            <pc:docMk/>
            <pc:sldMk cId="3987897182" sldId="276"/>
            <ac:grpSpMk id="8" creationId="{16665CB9-7516-82C3-0261-4E9CAEC27E92}"/>
          </ac:grpSpMkLst>
        </pc:grpChg>
      </pc:sldChg>
      <pc:sldChg chg="new del">
        <pc:chgData name="Atsumi ONO" userId="b58e4eacf60a9a06" providerId="LiveId" clId="{7517A460-8A55-48FA-BD17-225F46BAD560}" dt="2024-01-14T23:04:09.385" v="774" actId="47"/>
        <pc:sldMkLst>
          <pc:docMk/>
          <pc:sldMk cId="4198627074" sldId="277"/>
        </pc:sldMkLst>
      </pc:sldChg>
      <pc:sldChg chg="delSp modSp add mod delAnim modAnim">
        <pc:chgData name="Atsumi ONO" userId="b58e4eacf60a9a06" providerId="LiveId" clId="{7517A460-8A55-48FA-BD17-225F46BAD560}" dt="2024-01-14T23:04:30.688" v="777"/>
        <pc:sldMkLst>
          <pc:docMk/>
          <pc:sldMk cId="2189629259" sldId="278"/>
        </pc:sldMkLst>
        <pc:spChg chg="mod">
          <ac:chgData name="Atsumi ONO" userId="b58e4eacf60a9a06" providerId="LiveId" clId="{7517A460-8A55-48FA-BD17-225F46BAD560}" dt="2024-01-14T23:04:23.419" v="775" actId="20577"/>
          <ac:spMkLst>
            <pc:docMk/>
            <pc:sldMk cId="2189629259" sldId="278"/>
            <ac:spMk id="3" creationId="{B5FD8407-7999-5949-6AF1-044693D759A7}"/>
          </ac:spMkLst>
        </pc:spChg>
        <pc:spChg chg="del">
          <ac:chgData name="Atsumi ONO" userId="b58e4eacf60a9a06" providerId="LiveId" clId="{7517A460-8A55-48FA-BD17-225F46BAD560}" dt="2024-01-14T23:04:27.545" v="776" actId="478"/>
          <ac:spMkLst>
            <pc:docMk/>
            <pc:sldMk cId="2189629259" sldId="278"/>
            <ac:spMk id="5" creationId="{7B2A29A0-061B-57DC-DAE0-F846AE105EDD}"/>
          </ac:spMkLst>
        </pc:spChg>
      </pc:sldChg>
      <pc:sldChg chg="delSp modSp new del mod">
        <pc:chgData name="Atsumi ONO" userId="b58e4eacf60a9a06" providerId="LiveId" clId="{7517A460-8A55-48FA-BD17-225F46BAD560}" dt="2024-01-14T23:10:25.718" v="837" actId="47"/>
        <pc:sldMkLst>
          <pc:docMk/>
          <pc:sldMk cId="1492481697" sldId="279"/>
        </pc:sldMkLst>
        <pc:spChg chg="del">
          <ac:chgData name="Atsumi ONO" userId="b58e4eacf60a9a06" providerId="LiveId" clId="{7517A460-8A55-48FA-BD17-225F46BAD560}" dt="2024-01-14T23:10:12.918" v="834" actId="478"/>
          <ac:spMkLst>
            <pc:docMk/>
            <pc:sldMk cId="1492481697" sldId="279"/>
            <ac:spMk id="2" creationId="{30D27569-88B8-2CBA-5538-EF4F40992534}"/>
          </ac:spMkLst>
        </pc:spChg>
        <pc:spChg chg="mod">
          <ac:chgData name="Atsumi ONO" userId="b58e4eacf60a9a06" providerId="LiveId" clId="{7517A460-8A55-48FA-BD17-225F46BAD560}" dt="2024-01-14T23:10:23.836" v="836" actId="6549"/>
          <ac:spMkLst>
            <pc:docMk/>
            <pc:sldMk cId="1492481697" sldId="279"/>
            <ac:spMk id="3" creationId="{3550A612-496F-3BAD-E8C5-4E9F06C113D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43DB8C-BB21-410C-A945-0661A4A6AA2A}" type="datetimeFigureOut">
              <a:rPr kumimoji="1" lang="ja-JP" altLang="en-US" smtClean="0"/>
              <a:t>2025/2/18</a:t>
            </a:fld>
            <a:endParaRPr kumimoji="1" lang="ja-JP"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40063-4997-4E57-9EA3-3BCF64DFEB7D}" type="slidenum">
              <a:rPr kumimoji="1" lang="ja-JP" altLang="en-US" smtClean="0"/>
              <a:t>‹#›</a:t>
            </a:fld>
            <a:endParaRPr kumimoji="1" lang="ja-JP" altLang="en-US"/>
          </a:p>
        </p:txBody>
      </p:sp>
    </p:spTree>
    <p:extLst>
      <p:ext uri="{BB962C8B-B14F-4D97-AF65-F5344CB8AC3E}">
        <p14:creationId xmlns:p14="http://schemas.microsoft.com/office/powerpoint/2010/main" val="36663217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ACA3C-1D41-C8CA-B041-74075D4BDA43}"/>
              </a:ext>
            </a:extLst>
          </p:cNvPr>
          <p:cNvSpPr>
            <a:spLocks noGrp="1"/>
          </p:cNvSpPr>
          <p:nvPr>
            <p:ph type="ctrTitle"/>
          </p:nvPr>
        </p:nvSpPr>
        <p:spPr>
          <a:xfrm>
            <a:off x="1524000" y="1122363"/>
            <a:ext cx="9144000" cy="2387600"/>
          </a:xfrm>
        </p:spPr>
        <p:txBody>
          <a:bodyPr anchor="b"/>
          <a:lstStyle>
            <a:lvl1pPr algn="ctr">
              <a:defRPr sz="6000"/>
            </a:lvl1pPr>
          </a:lstStyle>
          <a:p>
            <a:r>
              <a:rPr kumimoji="1" lang="en-US" altLang="ja-JP"/>
              <a:t>Click to edit Master title style</a:t>
            </a:r>
            <a:endParaRPr kumimoji="1" lang="ja-JP" altLang="en-US"/>
          </a:p>
        </p:txBody>
      </p:sp>
      <p:sp>
        <p:nvSpPr>
          <p:cNvPr id="3" name="Subtitle 2">
            <a:extLst>
              <a:ext uri="{FF2B5EF4-FFF2-40B4-BE49-F238E27FC236}">
                <a16:creationId xmlns:a16="http://schemas.microsoft.com/office/drawing/2014/main" id="{DB90726D-FCA8-39B4-F254-8B4BFB9FBA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ltLang="ja-JP"/>
              <a:t>Click to edit Master subtitle style</a:t>
            </a:r>
            <a:endParaRPr kumimoji="1" lang="ja-JP" altLang="en-US"/>
          </a:p>
        </p:txBody>
      </p:sp>
      <p:sp>
        <p:nvSpPr>
          <p:cNvPr id="4" name="Date Placeholder 3">
            <a:extLst>
              <a:ext uri="{FF2B5EF4-FFF2-40B4-BE49-F238E27FC236}">
                <a16:creationId xmlns:a16="http://schemas.microsoft.com/office/drawing/2014/main" id="{6A82F69D-CBBD-91E6-9149-BED8E43F2BD8}"/>
              </a:ext>
            </a:extLst>
          </p:cNvPr>
          <p:cNvSpPr>
            <a:spLocks noGrp="1"/>
          </p:cNvSpPr>
          <p:nvPr>
            <p:ph type="dt" sz="half" idx="10"/>
          </p:nvPr>
        </p:nvSpPr>
        <p:spPr/>
        <p:txBody>
          <a:bodyPr/>
          <a:lstStyle/>
          <a:p>
            <a:fld id="{D34FED97-1924-40AF-ADF4-93993A8DCD9E}" type="datetimeFigureOut">
              <a:rPr kumimoji="1" lang="ja-JP" altLang="en-US" smtClean="0"/>
              <a:t>2025/2/18</a:t>
            </a:fld>
            <a:endParaRPr kumimoji="1" lang="ja-JP" altLang="en-US"/>
          </a:p>
        </p:txBody>
      </p:sp>
      <p:sp>
        <p:nvSpPr>
          <p:cNvPr id="5" name="Footer Placeholder 4">
            <a:extLst>
              <a:ext uri="{FF2B5EF4-FFF2-40B4-BE49-F238E27FC236}">
                <a16:creationId xmlns:a16="http://schemas.microsoft.com/office/drawing/2014/main" id="{179522E8-7B79-D3A5-AE34-6DBA208D806B}"/>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0DE7648D-A7A9-2E81-971E-9B7996355401}"/>
              </a:ext>
            </a:extLst>
          </p:cNvPr>
          <p:cNvSpPr>
            <a:spLocks noGrp="1"/>
          </p:cNvSpPr>
          <p:nvPr>
            <p:ph type="sldNum" sz="quarter" idx="12"/>
          </p:nvPr>
        </p:nvSpPr>
        <p:spPr/>
        <p:txBody>
          <a:bodyPr/>
          <a:lstStyle/>
          <a:p>
            <a:fld id="{23561B82-DE74-49A8-B85D-2F588EADB879}" type="slidenum">
              <a:rPr kumimoji="1" lang="ja-JP" altLang="en-US" smtClean="0"/>
              <a:t>‹#›</a:t>
            </a:fld>
            <a:endParaRPr kumimoji="1" lang="ja-JP" altLang="en-US"/>
          </a:p>
        </p:txBody>
      </p:sp>
    </p:spTree>
    <p:extLst>
      <p:ext uri="{BB962C8B-B14F-4D97-AF65-F5344CB8AC3E}">
        <p14:creationId xmlns:p14="http://schemas.microsoft.com/office/powerpoint/2010/main" val="33676695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F40A5-0DBC-1DED-39D6-083D161462A4}"/>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Vertical Text Placeholder 2">
            <a:extLst>
              <a:ext uri="{FF2B5EF4-FFF2-40B4-BE49-F238E27FC236}">
                <a16:creationId xmlns:a16="http://schemas.microsoft.com/office/drawing/2014/main" id="{A9893094-34B3-E4D2-505D-1BC8B0D9027B}"/>
              </a:ext>
            </a:extLst>
          </p:cNvPr>
          <p:cNvSpPr>
            <a:spLocks noGrp="1"/>
          </p:cNvSpPr>
          <p:nvPr>
            <p:ph type="body" orient="vert" idx="1"/>
          </p:nvPr>
        </p:nvSpPr>
        <p:spPr/>
        <p:txBody>
          <a:bodyPr vert="eaVert"/>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B5BCDF5F-BBB3-597A-326A-20FD7F29FCE9}"/>
              </a:ext>
            </a:extLst>
          </p:cNvPr>
          <p:cNvSpPr>
            <a:spLocks noGrp="1"/>
          </p:cNvSpPr>
          <p:nvPr>
            <p:ph type="dt" sz="half" idx="10"/>
          </p:nvPr>
        </p:nvSpPr>
        <p:spPr/>
        <p:txBody>
          <a:bodyPr/>
          <a:lstStyle/>
          <a:p>
            <a:fld id="{D34FED97-1924-40AF-ADF4-93993A8DCD9E}" type="datetimeFigureOut">
              <a:rPr kumimoji="1" lang="ja-JP" altLang="en-US" smtClean="0"/>
              <a:t>2025/2/18</a:t>
            </a:fld>
            <a:endParaRPr kumimoji="1" lang="ja-JP" altLang="en-US"/>
          </a:p>
        </p:txBody>
      </p:sp>
      <p:sp>
        <p:nvSpPr>
          <p:cNvPr id="5" name="Footer Placeholder 4">
            <a:extLst>
              <a:ext uri="{FF2B5EF4-FFF2-40B4-BE49-F238E27FC236}">
                <a16:creationId xmlns:a16="http://schemas.microsoft.com/office/drawing/2014/main" id="{9ED69FDE-A186-5E76-B6C8-71CB975E655A}"/>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0F2FAFA5-9CD0-2EFF-D7A3-91243C662FB8}"/>
              </a:ext>
            </a:extLst>
          </p:cNvPr>
          <p:cNvSpPr>
            <a:spLocks noGrp="1"/>
          </p:cNvSpPr>
          <p:nvPr>
            <p:ph type="sldNum" sz="quarter" idx="12"/>
          </p:nvPr>
        </p:nvSpPr>
        <p:spPr/>
        <p:txBody>
          <a:bodyPr/>
          <a:lstStyle/>
          <a:p>
            <a:fld id="{23561B82-DE74-49A8-B85D-2F588EADB879}" type="slidenum">
              <a:rPr kumimoji="1" lang="ja-JP" altLang="en-US" smtClean="0"/>
              <a:t>‹#›</a:t>
            </a:fld>
            <a:endParaRPr kumimoji="1" lang="ja-JP" altLang="en-US"/>
          </a:p>
        </p:txBody>
      </p:sp>
    </p:spTree>
    <p:extLst>
      <p:ext uri="{BB962C8B-B14F-4D97-AF65-F5344CB8AC3E}">
        <p14:creationId xmlns:p14="http://schemas.microsoft.com/office/powerpoint/2010/main" val="50960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2AE2A7-610B-9248-7701-9B14EBB1C442}"/>
              </a:ext>
            </a:extLst>
          </p:cNvPr>
          <p:cNvSpPr>
            <a:spLocks noGrp="1"/>
          </p:cNvSpPr>
          <p:nvPr>
            <p:ph type="title" orient="vert"/>
          </p:nvPr>
        </p:nvSpPr>
        <p:spPr>
          <a:xfrm>
            <a:off x="8724900" y="365125"/>
            <a:ext cx="2628900" cy="5811838"/>
          </a:xfrm>
        </p:spPr>
        <p:txBody>
          <a:bodyPr vert="eaVert"/>
          <a:lstStyle/>
          <a:p>
            <a:r>
              <a:rPr kumimoji="1" lang="en-US" altLang="ja-JP"/>
              <a:t>Click to edit Master title style</a:t>
            </a:r>
            <a:endParaRPr kumimoji="1" lang="ja-JP" altLang="en-US"/>
          </a:p>
        </p:txBody>
      </p:sp>
      <p:sp>
        <p:nvSpPr>
          <p:cNvPr id="3" name="Vertical Text Placeholder 2">
            <a:extLst>
              <a:ext uri="{FF2B5EF4-FFF2-40B4-BE49-F238E27FC236}">
                <a16:creationId xmlns:a16="http://schemas.microsoft.com/office/drawing/2014/main" id="{02A7ED87-5668-A6BF-78A8-75A6178121F7}"/>
              </a:ext>
            </a:extLst>
          </p:cNvPr>
          <p:cNvSpPr>
            <a:spLocks noGrp="1"/>
          </p:cNvSpPr>
          <p:nvPr>
            <p:ph type="body" orient="vert" idx="1"/>
          </p:nvPr>
        </p:nvSpPr>
        <p:spPr>
          <a:xfrm>
            <a:off x="838200" y="365125"/>
            <a:ext cx="7734300" cy="5811838"/>
          </a:xfrm>
        </p:spPr>
        <p:txBody>
          <a:bodyPr vert="eaVert"/>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D3F83B16-1A67-CB22-68AF-70C1A6946E82}"/>
              </a:ext>
            </a:extLst>
          </p:cNvPr>
          <p:cNvSpPr>
            <a:spLocks noGrp="1"/>
          </p:cNvSpPr>
          <p:nvPr>
            <p:ph type="dt" sz="half" idx="10"/>
          </p:nvPr>
        </p:nvSpPr>
        <p:spPr/>
        <p:txBody>
          <a:bodyPr/>
          <a:lstStyle/>
          <a:p>
            <a:fld id="{D34FED97-1924-40AF-ADF4-93993A8DCD9E}" type="datetimeFigureOut">
              <a:rPr kumimoji="1" lang="ja-JP" altLang="en-US" smtClean="0"/>
              <a:t>2025/2/18</a:t>
            </a:fld>
            <a:endParaRPr kumimoji="1" lang="ja-JP" altLang="en-US"/>
          </a:p>
        </p:txBody>
      </p:sp>
      <p:sp>
        <p:nvSpPr>
          <p:cNvPr id="5" name="Footer Placeholder 4">
            <a:extLst>
              <a:ext uri="{FF2B5EF4-FFF2-40B4-BE49-F238E27FC236}">
                <a16:creationId xmlns:a16="http://schemas.microsoft.com/office/drawing/2014/main" id="{79B25CEE-9881-D1B5-482D-96C8AA20D9E9}"/>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4D270B8A-7AF3-BEFF-5B34-A990A8F059C6}"/>
              </a:ext>
            </a:extLst>
          </p:cNvPr>
          <p:cNvSpPr>
            <a:spLocks noGrp="1"/>
          </p:cNvSpPr>
          <p:nvPr>
            <p:ph type="sldNum" sz="quarter" idx="12"/>
          </p:nvPr>
        </p:nvSpPr>
        <p:spPr/>
        <p:txBody>
          <a:bodyPr/>
          <a:lstStyle/>
          <a:p>
            <a:fld id="{23561B82-DE74-49A8-B85D-2F588EADB879}" type="slidenum">
              <a:rPr kumimoji="1" lang="ja-JP" altLang="en-US" smtClean="0"/>
              <a:t>‹#›</a:t>
            </a:fld>
            <a:endParaRPr kumimoji="1" lang="ja-JP" altLang="en-US"/>
          </a:p>
        </p:txBody>
      </p:sp>
    </p:spTree>
    <p:extLst>
      <p:ext uri="{BB962C8B-B14F-4D97-AF65-F5344CB8AC3E}">
        <p14:creationId xmlns:p14="http://schemas.microsoft.com/office/powerpoint/2010/main" val="1562533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3BF2D-1B4A-21BC-D2C6-CB4D619E6011}"/>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40AE52B2-5EBE-EF6E-D50C-33BE17BEA703}"/>
              </a:ext>
            </a:extLst>
          </p:cNvPr>
          <p:cNvSpPr>
            <a:spLocks noGrp="1"/>
          </p:cNvSpPr>
          <p:nvPr>
            <p:ph idx="1"/>
          </p:nvPr>
        </p:nvSpPr>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7AA9778F-7464-38BE-8340-C14D3B8687B2}"/>
              </a:ext>
            </a:extLst>
          </p:cNvPr>
          <p:cNvSpPr>
            <a:spLocks noGrp="1"/>
          </p:cNvSpPr>
          <p:nvPr>
            <p:ph type="dt" sz="half" idx="10"/>
          </p:nvPr>
        </p:nvSpPr>
        <p:spPr/>
        <p:txBody>
          <a:bodyPr/>
          <a:lstStyle/>
          <a:p>
            <a:fld id="{D34FED97-1924-40AF-ADF4-93993A8DCD9E}" type="datetimeFigureOut">
              <a:rPr kumimoji="1" lang="ja-JP" altLang="en-US" smtClean="0"/>
              <a:t>2025/2/18</a:t>
            </a:fld>
            <a:endParaRPr kumimoji="1" lang="ja-JP" altLang="en-US"/>
          </a:p>
        </p:txBody>
      </p:sp>
      <p:sp>
        <p:nvSpPr>
          <p:cNvPr id="5" name="Footer Placeholder 4">
            <a:extLst>
              <a:ext uri="{FF2B5EF4-FFF2-40B4-BE49-F238E27FC236}">
                <a16:creationId xmlns:a16="http://schemas.microsoft.com/office/drawing/2014/main" id="{56798D9C-552E-FF96-B7E0-8CA47FAC5092}"/>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7C2607F2-9731-7544-61F6-6172BBBCF010}"/>
              </a:ext>
            </a:extLst>
          </p:cNvPr>
          <p:cNvSpPr>
            <a:spLocks noGrp="1"/>
          </p:cNvSpPr>
          <p:nvPr>
            <p:ph type="sldNum" sz="quarter" idx="12"/>
          </p:nvPr>
        </p:nvSpPr>
        <p:spPr/>
        <p:txBody>
          <a:bodyPr/>
          <a:lstStyle/>
          <a:p>
            <a:fld id="{23561B82-DE74-49A8-B85D-2F588EADB879}" type="slidenum">
              <a:rPr kumimoji="1" lang="ja-JP" altLang="en-US" smtClean="0"/>
              <a:t>‹#›</a:t>
            </a:fld>
            <a:endParaRPr kumimoji="1" lang="ja-JP" altLang="en-US"/>
          </a:p>
        </p:txBody>
      </p:sp>
    </p:spTree>
    <p:extLst>
      <p:ext uri="{BB962C8B-B14F-4D97-AF65-F5344CB8AC3E}">
        <p14:creationId xmlns:p14="http://schemas.microsoft.com/office/powerpoint/2010/main" val="1743908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934F8-C15A-7DED-9A15-35341217D7A6}"/>
              </a:ext>
            </a:extLst>
          </p:cNvPr>
          <p:cNvSpPr>
            <a:spLocks noGrp="1"/>
          </p:cNvSpPr>
          <p:nvPr>
            <p:ph type="title"/>
          </p:nvPr>
        </p:nvSpPr>
        <p:spPr>
          <a:xfrm>
            <a:off x="831850" y="1709738"/>
            <a:ext cx="10515600" cy="2852737"/>
          </a:xfrm>
        </p:spPr>
        <p:txBody>
          <a:bodyPr anchor="b"/>
          <a:lstStyle>
            <a:lvl1pPr>
              <a:defRPr sz="6000"/>
            </a:lvl1p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7940502B-A638-F67E-511C-A1E7A546B7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en-US" altLang="ja-JP"/>
              <a:t>Click to edit Master text styles</a:t>
            </a:r>
          </a:p>
        </p:txBody>
      </p:sp>
      <p:sp>
        <p:nvSpPr>
          <p:cNvPr id="4" name="Date Placeholder 3">
            <a:extLst>
              <a:ext uri="{FF2B5EF4-FFF2-40B4-BE49-F238E27FC236}">
                <a16:creationId xmlns:a16="http://schemas.microsoft.com/office/drawing/2014/main" id="{91FA9DDF-D867-3A5E-EFAA-6F4D823B057A}"/>
              </a:ext>
            </a:extLst>
          </p:cNvPr>
          <p:cNvSpPr>
            <a:spLocks noGrp="1"/>
          </p:cNvSpPr>
          <p:nvPr>
            <p:ph type="dt" sz="half" idx="10"/>
          </p:nvPr>
        </p:nvSpPr>
        <p:spPr/>
        <p:txBody>
          <a:bodyPr/>
          <a:lstStyle/>
          <a:p>
            <a:fld id="{D34FED97-1924-40AF-ADF4-93993A8DCD9E}" type="datetimeFigureOut">
              <a:rPr kumimoji="1" lang="ja-JP" altLang="en-US" smtClean="0"/>
              <a:t>2025/2/18</a:t>
            </a:fld>
            <a:endParaRPr kumimoji="1" lang="ja-JP" altLang="en-US"/>
          </a:p>
        </p:txBody>
      </p:sp>
      <p:sp>
        <p:nvSpPr>
          <p:cNvPr id="5" name="Footer Placeholder 4">
            <a:extLst>
              <a:ext uri="{FF2B5EF4-FFF2-40B4-BE49-F238E27FC236}">
                <a16:creationId xmlns:a16="http://schemas.microsoft.com/office/drawing/2014/main" id="{3D548A2B-EA6B-C1DA-A449-548D0E63BA40}"/>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385269D5-5FF9-FA01-D323-433B08BD0372}"/>
              </a:ext>
            </a:extLst>
          </p:cNvPr>
          <p:cNvSpPr>
            <a:spLocks noGrp="1"/>
          </p:cNvSpPr>
          <p:nvPr>
            <p:ph type="sldNum" sz="quarter" idx="12"/>
          </p:nvPr>
        </p:nvSpPr>
        <p:spPr/>
        <p:txBody>
          <a:bodyPr/>
          <a:lstStyle/>
          <a:p>
            <a:fld id="{23561B82-DE74-49A8-B85D-2F588EADB879}" type="slidenum">
              <a:rPr kumimoji="1" lang="ja-JP" altLang="en-US" smtClean="0"/>
              <a:t>‹#›</a:t>
            </a:fld>
            <a:endParaRPr kumimoji="1" lang="ja-JP" altLang="en-US"/>
          </a:p>
        </p:txBody>
      </p:sp>
    </p:spTree>
    <p:extLst>
      <p:ext uri="{BB962C8B-B14F-4D97-AF65-F5344CB8AC3E}">
        <p14:creationId xmlns:p14="http://schemas.microsoft.com/office/powerpoint/2010/main" val="385973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57CD7-BDFD-23BA-9A87-3DC17DB677D7}"/>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2284EB1A-6B59-A1B6-3504-F5E366367C4D}"/>
              </a:ext>
            </a:extLst>
          </p:cNvPr>
          <p:cNvSpPr>
            <a:spLocks noGrp="1"/>
          </p:cNvSpPr>
          <p:nvPr>
            <p:ph sz="half" idx="1"/>
          </p:nvPr>
        </p:nvSpPr>
        <p:spPr>
          <a:xfrm>
            <a:off x="838200" y="1825625"/>
            <a:ext cx="5181600" cy="435133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Content Placeholder 3">
            <a:extLst>
              <a:ext uri="{FF2B5EF4-FFF2-40B4-BE49-F238E27FC236}">
                <a16:creationId xmlns:a16="http://schemas.microsoft.com/office/drawing/2014/main" id="{412F229B-B419-82C1-B713-40D9F0E0CD2B}"/>
              </a:ext>
            </a:extLst>
          </p:cNvPr>
          <p:cNvSpPr>
            <a:spLocks noGrp="1"/>
          </p:cNvSpPr>
          <p:nvPr>
            <p:ph sz="half" idx="2"/>
          </p:nvPr>
        </p:nvSpPr>
        <p:spPr>
          <a:xfrm>
            <a:off x="6172200" y="1825625"/>
            <a:ext cx="5181600" cy="435133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5" name="Date Placeholder 4">
            <a:extLst>
              <a:ext uri="{FF2B5EF4-FFF2-40B4-BE49-F238E27FC236}">
                <a16:creationId xmlns:a16="http://schemas.microsoft.com/office/drawing/2014/main" id="{E9E6B776-0FC1-9258-953A-688889520A82}"/>
              </a:ext>
            </a:extLst>
          </p:cNvPr>
          <p:cNvSpPr>
            <a:spLocks noGrp="1"/>
          </p:cNvSpPr>
          <p:nvPr>
            <p:ph type="dt" sz="half" idx="10"/>
          </p:nvPr>
        </p:nvSpPr>
        <p:spPr/>
        <p:txBody>
          <a:bodyPr/>
          <a:lstStyle/>
          <a:p>
            <a:fld id="{D34FED97-1924-40AF-ADF4-93993A8DCD9E}" type="datetimeFigureOut">
              <a:rPr kumimoji="1" lang="ja-JP" altLang="en-US" smtClean="0"/>
              <a:t>2025/2/18</a:t>
            </a:fld>
            <a:endParaRPr kumimoji="1" lang="ja-JP" altLang="en-US"/>
          </a:p>
        </p:txBody>
      </p:sp>
      <p:sp>
        <p:nvSpPr>
          <p:cNvPr id="6" name="Footer Placeholder 5">
            <a:extLst>
              <a:ext uri="{FF2B5EF4-FFF2-40B4-BE49-F238E27FC236}">
                <a16:creationId xmlns:a16="http://schemas.microsoft.com/office/drawing/2014/main" id="{E8EEEAEF-F1C4-A138-C19F-08EDF41AE2BF}"/>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66F1C282-3509-E252-77CC-88CFA55B8F40}"/>
              </a:ext>
            </a:extLst>
          </p:cNvPr>
          <p:cNvSpPr>
            <a:spLocks noGrp="1"/>
          </p:cNvSpPr>
          <p:nvPr>
            <p:ph type="sldNum" sz="quarter" idx="12"/>
          </p:nvPr>
        </p:nvSpPr>
        <p:spPr/>
        <p:txBody>
          <a:bodyPr/>
          <a:lstStyle/>
          <a:p>
            <a:fld id="{23561B82-DE74-49A8-B85D-2F588EADB879}" type="slidenum">
              <a:rPr kumimoji="1" lang="ja-JP" altLang="en-US" smtClean="0"/>
              <a:t>‹#›</a:t>
            </a:fld>
            <a:endParaRPr kumimoji="1" lang="ja-JP" altLang="en-US"/>
          </a:p>
        </p:txBody>
      </p:sp>
    </p:spTree>
    <p:extLst>
      <p:ext uri="{BB962C8B-B14F-4D97-AF65-F5344CB8AC3E}">
        <p14:creationId xmlns:p14="http://schemas.microsoft.com/office/powerpoint/2010/main" val="2212421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10F8-912F-2806-2676-1B97E508BCEE}"/>
              </a:ext>
            </a:extLst>
          </p:cNvPr>
          <p:cNvSpPr>
            <a:spLocks noGrp="1"/>
          </p:cNvSpPr>
          <p:nvPr>
            <p:ph type="title"/>
          </p:nvPr>
        </p:nvSpPr>
        <p:spPr>
          <a:xfrm>
            <a:off x="839788" y="365125"/>
            <a:ext cx="10515600" cy="1325563"/>
          </a:xfrm>
        </p:spPr>
        <p:txBody>
          <a:body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A1E8271A-0239-06C2-41BC-7FF49B2304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a:t>Click to edit Master text styles</a:t>
            </a:r>
          </a:p>
        </p:txBody>
      </p:sp>
      <p:sp>
        <p:nvSpPr>
          <p:cNvPr id="4" name="Content Placeholder 3">
            <a:extLst>
              <a:ext uri="{FF2B5EF4-FFF2-40B4-BE49-F238E27FC236}">
                <a16:creationId xmlns:a16="http://schemas.microsoft.com/office/drawing/2014/main" id="{4D505A68-232F-6C45-2628-48203E5E8552}"/>
              </a:ext>
            </a:extLst>
          </p:cNvPr>
          <p:cNvSpPr>
            <a:spLocks noGrp="1"/>
          </p:cNvSpPr>
          <p:nvPr>
            <p:ph sz="half" idx="2"/>
          </p:nvPr>
        </p:nvSpPr>
        <p:spPr>
          <a:xfrm>
            <a:off x="839788" y="2505075"/>
            <a:ext cx="5157787" cy="368458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5" name="Text Placeholder 4">
            <a:extLst>
              <a:ext uri="{FF2B5EF4-FFF2-40B4-BE49-F238E27FC236}">
                <a16:creationId xmlns:a16="http://schemas.microsoft.com/office/drawing/2014/main" id="{0E69B651-56BF-92B3-CAA1-89A7C68D22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a:t>Click to edit Master text styles</a:t>
            </a:r>
          </a:p>
        </p:txBody>
      </p:sp>
      <p:sp>
        <p:nvSpPr>
          <p:cNvPr id="6" name="Content Placeholder 5">
            <a:extLst>
              <a:ext uri="{FF2B5EF4-FFF2-40B4-BE49-F238E27FC236}">
                <a16:creationId xmlns:a16="http://schemas.microsoft.com/office/drawing/2014/main" id="{2C87AC8B-5FFF-3CED-4B0B-A5E7D4A7F709}"/>
              </a:ext>
            </a:extLst>
          </p:cNvPr>
          <p:cNvSpPr>
            <a:spLocks noGrp="1"/>
          </p:cNvSpPr>
          <p:nvPr>
            <p:ph sz="quarter" idx="4"/>
          </p:nvPr>
        </p:nvSpPr>
        <p:spPr>
          <a:xfrm>
            <a:off x="6172200" y="2505075"/>
            <a:ext cx="5183188" cy="368458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7" name="Date Placeholder 6">
            <a:extLst>
              <a:ext uri="{FF2B5EF4-FFF2-40B4-BE49-F238E27FC236}">
                <a16:creationId xmlns:a16="http://schemas.microsoft.com/office/drawing/2014/main" id="{BC3348D6-1171-CCCC-7615-84B23F539AB6}"/>
              </a:ext>
            </a:extLst>
          </p:cNvPr>
          <p:cNvSpPr>
            <a:spLocks noGrp="1"/>
          </p:cNvSpPr>
          <p:nvPr>
            <p:ph type="dt" sz="half" idx="10"/>
          </p:nvPr>
        </p:nvSpPr>
        <p:spPr/>
        <p:txBody>
          <a:bodyPr/>
          <a:lstStyle/>
          <a:p>
            <a:fld id="{D34FED97-1924-40AF-ADF4-93993A8DCD9E}" type="datetimeFigureOut">
              <a:rPr kumimoji="1" lang="ja-JP" altLang="en-US" smtClean="0"/>
              <a:t>2025/2/18</a:t>
            </a:fld>
            <a:endParaRPr kumimoji="1" lang="ja-JP" altLang="en-US"/>
          </a:p>
        </p:txBody>
      </p:sp>
      <p:sp>
        <p:nvSpPr>
          <p:cNvPr id="8" name="Footer Placeholder 7">
            <a:extLst>
              <a:ext uri="{FF2B5EF4-FFF2-40B4-BE49-F238E27FC236}">
                <a16:creationId xmlns:a16="http://schemas.microsoft.com/office/drawing/2014/main" id="{7059B71A-7519-B7C9-60BF-CF538B8A8A89}"/>
              </a:ext>
            </a:extLst>
          </p:cNvPr>
          <p:cNvSpPr>
            <a:spLocks noGrp="1"/>
          </p:cNvSpPr>
          <p:nvPr>
            <p:ph type="ftr" sz="quarter" idx="11"/>
          </p:nvPr>
        </p:nvSpPr>
        <p:spPr/>
        <p:txBody>
          <a:bodyPr/>
          <a:lstStyle/>
          <a:p>
            <a:endParaRPr kumimoji="1" lang="ja-JP" altLang="en-US"/>
          </a:p>
        </p:txBody>
      </p:sp>
      <p:sp>
        <p:nvSpPr>
          <p:cNvPr id="9" name="Slide Number Placeholder 8">
            <a:extLst>
              <a:ext uri="{FF2B5EF4-FFF2-40B4-BE49-F238E27FC236}">
                <a16:creationId xmlns:a16="http://schemas.microsoft.com/office/drawing/2014/main" id="{F3E0094E-6BE9-5A5A-6DFB-EAEB696FF1B3}"/>
              </a:ext>
            </a:extLst>
          </p:cNvPr>
          <p:cNvSpPr>
            <a:spLocks noGrp="1"/>
          </p:cNvSpPr>
          <p:nvPr>
            <p:ph type="sldNum" sz="quarter" idx="12"/>
          </p:nvPr>
        </p:nvSpPr>
        <p:spPr/>
        <p:txBody>
          <a:bodyPr/>
          <a:lstStyle/>
          <a:p>
            <a:fld id="{23561B82-DE74-49A8-B85D-2F588EADB879}" type="slidenum">
              <a:rPr kumimoji="1" lang="ja-JP" altLang="en-US" smtClean="0"/>
              <a:t>‹#›</a:t>
            </a:fld>
            <a:endParaRPr kumimoji="1" lang="ja-JP" altLang="en-US"/>
          </a:p>
        </p:txBody>
      </p:sp>
    </p:spTree>
    <p:extLst>
      <p:ext uri="{BB962C8B-B14F-4D97-AF65-F5344CB8AC3E}">
        <p14:creationId xmlns:p14="http://schemas.microsoft.com/office/powerpoint/2010/main" val="597948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D035-9EE1-59FD-88D9-77C8663A80DA}"/>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Date Placeholder 2">
            <a:extLst>
              <a:ext uri="{FF2B5EF4-FFF2-40B4-BE49-F238E27FC236}">
                <a16:creationId xmlns:a16="http://schemas.microsoft.com/office/drawing/2014/main" id="{F0134BCD-6B01-155E-D649-1EFA7EF12804}"/>
              </a:ext>
            </a:extLst>
          </p:cNvPr>
          <p:cNvSpPr>
            <a:spLocks noGrp="1"/>
          </p:cNvSpPr>
          <p:nvPr>
            <p:ph type="dt" sz="half" idx="10"/>
          </p:nvPr>
        </p:nvSpPr>
        <p:spPr/>
        <p:txBody>
          <a:bodyPr/>
          <a:lstStyle/>
          <a:p>
            <a:fld id="{D34FED97-1924-40AF-ADF4-93993A8DCD9E}" type="datetimeFigureOut">
              <a:rPr kumimoji="1" lang="ja-JP" altLang="en-US" smtClean="0"/>
              <a:t>2025/2/18</a:t>
            </a:fld>
            <a:endParaRPr kumimoji="1" lang="ja-JP" altLang="en-US"/>
          </a:p>
        </p:txBody>
      </p:sp>
      <p:sp>
        <p:nvSpPr>
          <p:cNvPr id="4" name="Footer Placeholder 3">
            <a:extLst>
              <a:ext uri="{FF2B5EF4-FFF2-40B4-BE49-F238E27FC236}">
                <a16:creationId xmlns:a16="http://schemas.microsoft.com/office/drawing/2014/main" id="{F0098D76-480A-4466-F001-9DC0584D8933}"/>
              </a:ext>
            </a:extLst>
          </p:cNvPr>
          <p:cNvSpPr>
            <a:spLocks noGrp="1"/>
          </p:cNvSpPr>
          <p:nvPr>
            <p:ph type="ftr" sz="quarter" idx="11"/>
          </p:nvPr>
        </p:nvSpPr>
        <p:spPr/>
        <p:txBody>
          <a:bodyPr/>
          <a:lstStyle/>
          <a:p>
            <a:endParaRPr kumimoji="1" lang="ja-JP" altLang="en-US"/>
          </a:p>
        </p:txBody>
      </p:sp>
      <p:sp>
        <p:nvSpPr>
          <p:cNvPr id="5" name="Slide Number Placeholder 4">
            <a:extLst>
              <a:ext uri="{FF2B5EF4-FFF2-40B4-BE49-F238E27FC236}">
                <a16:creationId xmlns:a16="http://schemas.microsoft.com/office/drawing/2014/main" id="{7F7E9325-B42B-8703-C079-A0C90939B0CE}"/>
              </a:ext>
            </a:extLst>
          </p:cNvPr>
          <p:cNvSpPr>
            <a:spLocks noGrp="1"/>
          </p:cNvSpPr>
          <p:nvPr>
            <p:ph type="sldNum" sz="quarter" idx="12"/>
          </p:nvPr>
        </p:nvSpPr>
        <p:spPr/>
        <p:txBody>
          <a:bodyPr/>
          <a:lstStyle/>
          <a:p>
            <a:fld id="{23561B82-DE74-49A8-B85D-2F588EADB879}" type="slidenum">
              <a:rPr kumimoji="1" lang="ja-JP" altLang="en-US" smtClean="0"/>
              <a:t>‹#›</a:t>
            </a:fld>
            <a:endParaRPr kumimoji="1" lang="ja-JP" altLang="en-US"/>
          </a:p>
        </p:txBody>
      </p:sp>
    </p:spTree>
    <p:extLst>
      <p:ext uri="{BB962C8B-B14F-4D97-AF65-F5344CB8AC3E}">
        <p14:creationId xmlns:p14="http://schemas.microsoft.com/office/powerpoint/2010/main" val="274040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4F1F14-8403-2C2E-74AE-98CC65568C50}"/>
              </a:ext>
            </a:extLst>
          </p:cNvPr>
          <p:cNvSpPr>
            <a:spLocks noGrp="1"/>
          </p:cNvSpPr>
          <p:nvPr>
            <p:ph type="dt" sz="half" idx="10"/>
          </p:nvPr>
        </p:nvSpPr>
        <p:spPr/>
        <p:txBody>
          <a:bodyPr/>
          <a:lstStyle/>
          <a:p>
            <a:fld id="{D34FED97-1924-40AF-ADF4-93993A8DCD9E}" type="datetimeFigureOut">
              <a:rPr kumimoji="1" lang="ja-JP" altLang="en-US" smtClean="0"/>
              <a:t>2025/2/18</a:t>
            </a:fld>
            <a:endParaRPr kumimoji="1" lang="ja-JP" altLang="en-US"/>
          </a:p>
        </p:txBody>
      </p:sp>
      <p:sp>
        <p:nvSpPr>
          <p:cNvPr id="3" name="Footer Placeholder 2">
            <a:extLst>
              <a:ext uri="{FF2B5EF4-FFF2-40B4-BE49-F238E27FC236}">
                <a16:creationId xmlns:a16="http://schemas.microsoft.com/office/drawing/2014/main" id="{4AB8260D-5736-3492-A7EC-686E9CE4C79F}"/>
              </a:ext>
            </a:extLst>
          </p:cNvPr>
          <p:cNvSpPr>
            <a:spLocks noGrp="1"/>
          </p:cNvSpPr>
          <p:nvPr>
            <p:ph type="ftr" sz="quarter" idx="11"/>
          </p:nvPr>
        </p:nvSpPr>
        <p:spPr/>
        <p:txBody>
          <a:bodyPr/>
          <a:lstStyle/>
          <a:p>
            <a:endParaRPr kumimoji="1" lang="ja-JP" altLang="en-US"/>
          </a:p>
        </p:txBody>
      </p:sp>
      <p:sp>
        <p:nvSpPr>
          <p:cNvPr id="4" name="Slide Number Placeholder 3">
            <a:extLst>
              <a:ext uri="{FF2B5EF4-FFF2-40B4-BE49-F238E27FC236}">
                <a16:creationId xmlns:a16="http://schemas.microsoft.com/office/drawing/2014/main" id="{7BBEA48A-D576-73C8-C2E3-DA7566F7D7AE}"/>
              </a:ext>
            </a:extLst>
          </p:cNvPr>
          <p:cNvSpPr>
            <a:spLocks noGrp="1"/>
          </p:cNvSpPr>
          <p:nvPr>
            <p:ph type="sldNum" sz="quarter" idx="12"/>
          </p:nvPr>
        </p:nvSpPr>
        <p:spPr/>
        <p:txBody>
          <a:bodyPr/>
          <a:lstStyle/>
          <a:p>
            <a:fld id="{23561B82-DE74-49A8-B85D-2F588EADB879}" type="slidenum">
              <a:rPr kumimoji="1" lang="ja-JP" altLang="en-US" smtClean="0"/>
              <a:t>‹#›</a:t>
            </a:fld>
            <a:endParaRPr kumimoji="1" lang="ja-JP" altLang="en-US"/>
          </a:p>
        </p:txBody>
      </p:sp>
    </p:spTree>
    <p:extLst>
      <p:ext uri="{BB962C8B-B14F-4D97-AF65-F5344CB8AC3E}">
        <p14:creationId xmlns:p14="http://schemas.microsoft.com/office/powerpoint/2010/main" val="469078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60ED-9687-DAC0-5D5A-6FF58E81B6BE}"/>
              </a:ext>
            </a:extLst>
          </p:cNvPr>
          <p:cNvSpPr>
            <a:spLocks noGrp="1"/>
          </p:cNvSpPr>
          <p:nvPr>
            <p:ph type="title"/>
          </p:nvPr>
        </p:nvSpPr>
        <p:spPr>
          <a:xfrm>
            <a:off x="839788" y="457200"/>
            <a:ext cx="3932237" cy="1600200"/>
          </a:xfrm>
        </p:spPr>
        <p:txBody>
          <a:bodyPr anchor="b"/>
          <a:lstStyle>
            <a:lvl1pPr>
              <a:defRPr sz="3200"/>
            </a:lvl1p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F1DA92E0-4E9E-FCCE-9683-8FFF1AF159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Text Placeholder 3">
            <a:extLst>
              <a:ext uri="{FF2B5EF4-FFF2-40B4-BE49-F238E27FC236}">
                <a16:creationId xmlns:a16="http://schemas.microsoft.com/office/drawing/2014/main" id="{E979A61F-19BD-E564-36C1-FD4BA0C9B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a:t>Click to edit Master text styles</a:t>
            </a:r>
          </a:p>
        </p:txBody>
      </p:sp>
      <p:sp>
        <p:nvSpPr>
          <p:cNvPr id="5" name="Date Placeholder 4">
            <a:extLst>
              <a:ext uri="{FF2B5EF4-FFF2-40B4-BE49-F238E27FC236}">
                <a16:creationId xmlns:a16="http://schemas.microsoft.com/office/drawing/2014/main" id="{D161F74F-2214-0342-F677-48BB1BD99595}"/>
              </a:ext>
            </a:extLst>
          </p:cNvPr>
          <p:cNvSpPr>
            <a:spLocks noGrp="1"/>
          </p:cNvSpPr>
          <p:nvPr>
            <p:ph type="dt" sz="half" idx="10"/>
          </p:nvPr>
        </p:nvSpPr>
        <p:spPr/>
        <p:txBody>
          <a:bodyPr/>
          <a:lstStyle/>
          <a:p>
            <a:fld id="{D34FED97-1924-40AF-ADF4-93993A8DCD9E}" type="datetimeFigureOut">
              <a:rPr kumimoji="1" lang="ja-JP" altLang="en-US" smtClean="0"/>
              <a:t>2025/2/18</a:t>
            </a:fld>
            <a:endParaRPr kumimoji="1" lang="ja-JP" altLang="en-US"/>
          </a:p>
        </p:txBody>
      </p:sp>
      <p:sp>
        <p:nvSpPr>
          <p:cNvPr id="6" name="Footer Placeholder 5">
            <a:extLst>
              <a:ext uri="{FF2B5EF4-FFF2-40B4-BE49-F238E27FC236}">
                <a16:creationId xmlns:a16="http://schemas.microsoft.com/office/drawing/2014/main" id="{AB3B3F31-275E-4EB8-529E-02010F39371F}"/>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2480BFF8-86FC-5BC5-DAFD-371E27D3562B}"/>
              </a:ext>
            </a:extLst>
          </p:cNvPr>
          <p:cNvSpPr>
            <a:spLocks noGrp="1"/>
          </p:cNvSpPr>
          <p:nvPr>
            <p:ph type="sldNum" sz="quarter" idx="12"/>
          </p:nvPr>
        </p:nvSpPr>
        <p:spPr/>
        <p:txBody>
          <a:bodyPr/>
          <a:lstStyle/>
          <a:p>
            <a:fld id="{23561B82-DE74-49A8-B85D-2F588EADB879}" type="slidenum">
              <a:rPr kumimoji="1" lang="ja-JP" altLang="en-US" smtClean="0"/>
              <a:t>‹#›</a:t>
            </a:fld>
            <a:endParaRPr kumimoji="1" lang="ja-JP" altLang="en-US"/>
          </a:p>
        </p:txBody>
      </p:sp>
    </p:spTree>
    <p:extLst>
      <p:ext uri="{BB962C8B-B14F-4D97-AF65-F5344CB8AC3E}">
        <p14:creationId xmlns:p14="http://schemas.microsoft.com/office/powerpoint/2010/main" val="501389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3DEB-0CC3-6103-CFE8-762690923843}"/>
              </a:ext>
            </a:extLst>
          </p:cNvPr>
          <p:cNvSpPr>
            <a:spLocks noGrp="1"/>
          </p:cNvSpPr>
          <p:nvPr>
            <p:ph type="title"/>
          </p:nvPr>
        </p:nvSpPr>
        <p:spPr>
          <a:xfrm>
            <a:off x="839788" y="457200"/>
            <a:ext cx="3932237" cy="1600200"/>
          </a:xfrm>
        </p:spPr>
        <p:txBody>
          <a:bodyPr anchor="b"/>
          <a:lstStyle>
            <a:lvl1pPr>
              <a:defRPr sz="3200"/>
            </a:lvl1pPr>
          </a:lstStyle>
          <a:p>
            <a:r>
              <a:rPr kumimoji="1" lang="en-US" altLang="ja-JP"/>
              <a:t>Click to edit Master title style</a:t>
            </a:r>
            <a:endParaRPr kumimoji="1" lang="ja-JP" altLang="en-US"/>
          </a:p>
        </p:txBody>
      </p:sp>
      <p:sp>
        <p:nvSpPr>
          <p:cNvPr id="3" name="Picture Placeholder 2">
            <a:extLst>
              <a:ext uri="{FF2B5EF4-FFF2-40B4-BE49-F238E27FC236}">
                <a16:creationId xmlns:a16="http://schemas.microsoft.com/office/drawing/2014/main" id="{2E556AB3-06A4-4DFD-BAF8-FCAE22D36C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Text Placeholder 3">
            <a:extLst>
              <a:ext uri="{FF2B5EF4-FFF2-40B4-BE49-F238E27FC236}">
                <a16:creationId xmlns:a16="http://schemas.microsoft.com/office/drawing/2014/main" id="{20FFB4FA-FA50-321D-0658-F35EC4B7C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a:t>Click to edit Master text styles</a:t>
            </a:r>
          </a:p>
        </p:txBody>
      </p:sp>
      <p:sp>
        <p:nvSpPr>
          <p:cNvPr id="5" name="Date Placeholder 4">
            <a:extLst>
              <a:ext uri="{FF2B5EF4-FFF2-40B4-BE49-F238E27FC236}">
                <a16:creationId xmlns:a16="http://schemas.microsoft.com/office/drawing/2014/main" id="{DEABD857-FD9B-389C-3915-1A2B65D6F27B}"/>
              </a:ext>
            </a:extLst>
          </p:cNvPr>
          <p:cNvSpPr>
            <a:spLocks noGrp="1"/>
          </p:cNvSpPr>
          <p:nvPr>
            <p:ph type="dt" sz="half" idx="10"/>
          </p:nvPr>
        </p:nvSpPr>
        <p:spPr/>
        <p:txBody>
          <a:bodyPr/>
          <a:lstStyle/>
          <a:p>
            <a:fld id="{D34FED97-1924-40AF-ADF4-93993A8DCD9E}" type="datetimeFigureOut">
              <a:rPr kumimoji="1" lang="ja-JP" altLang="en-US" smtClean="0"/>
              <a:t>2025/2/18</a:t>
            </a:fld>
            <a:endParaRPr kumimoji="1" lang="ja-JP" altLang="en-US"/>
          </a:p>
        </p:txBody>
      </p:sp>
      <p:sp>
        <p:nvSpPr>
          <p:cNvPr id="6" name="Footer Placeholder 5">
            <a:extLst>
              <a:ext uri="{FF2B5EF4-FFF2-40B4-BE49-F238E27FC236}">
                <a16:creationId xmlns:a16="http://schemas.microsoft.com/office/drawing/2014/main" id="{516DCF55-83F0-108D-5F6E-F81504E68884}"/>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041FCBC8-4B7E-9E69-55A1-5EA7A3A8872B}"/>
              </a:ext>
            </a:extLst>
          </p:cNvPr>
          <p:cNvSpPr>
            <a:spLocks noGrp="1"/>
          </p:cNvSpPr>
          <p:nvPr>
            <p:ph type="sldNum" sz="quarter" idx="12"/>
          </p:nvPr>
        </p:nvSpPr>
        <p:spPr/>
        <p:txBody>
          <a:bodyPr/>
          <a:lstStyle/>
          <a:p>
            <a:fld id="{23561B82-DE74-49A8-B85D-2F588EADB879}" type="slidenum">
              <a:rPr kumimoji="1" lang="ja-JP" altLang="en-US" smtClean="0"/>
              <a:t>‹#›</a:t>
            </a:fld>
            <a:endParaRPr kumimoji="1" lang="ja-JP" altLang="en-US"/>
          </a:p>
        </p:txBody>
      </p:sp>
    </p:spTree>
    <p:extLst>
      <p:ext uri="{BB962C8B-B14F-4D97-AF65-F5344CB8AC3E}">
        <p14:creationId xmlns:p14="http://schemas.microsoft.com/office/powerpoint/2010/main" val="1314864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FB240-3DE8-FBAA-5B55-5A497053EE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F964DACE-F757-9750-9BD4-99FC5617CD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EBE95CA5-CFBD-6720-3DF8-4F17BDBCB0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FED97-1924-40AF-ADF4-93993A8DCD9E}" type="datetimeFigureOut">
              <a:rPr kumimoji="1" lang="ja-JP" altLang="en-US" smtClean="0"/>
              <a:t>2025/2/18</a:t>
            </a:fld>
            <a:endParaRPr kumimoji="1" lang="ja-JP" altLang="en-US"/>
          </a:p>
        </p:txBody>
      </p:sp>
      <p:sp>
        <p:nvSpPr>
          <p:cNvPr id="5" name="Footer Placeholder 4">
            <a:extLst>
              <a:ext uri="{FF2B5EF4-FFF2-40B4-BE49-F238E27FC236}">
                <a16:creationId xmlns:a16="http://schemas.microsoft.com/office/drawing/2014/main" id="{0F970453-6421-C186-4C17-CFC52CE61A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a:extLst>
              <a:ext uri="{FF2B5EF4-FFF2-40B4-BE49-F238E27FC236}">
                <a16:creationId xmlns:a16="http://schemas.microsoft.com/office/drawing/2014/main" id="{258EF1CB-47F0-9458-3B99-4E1AC8D42A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61B82-DE74-49A8-B85D-2F588EADB879}" type="slidenum">
              <a:rPr kumimoji="1" lang="ja-JP" altLang="en-US" smtClean="0"/>
              <a:t>‹#›</a:t>
            </a:fld>
            <a:endParaRPr kumimoji="1" lang="ja-JP" altLang="en-US"/>
          </a:p>
        </p:txBody>
      </p:sp>
      <p:sp>
        <p:nvSpPr>
          <p:cNvPr id="7" name="テキスト ボックス 6">
            <a:extLst>
              <a:ext uri="{FF2B5EF4-FFF2-40B4-BE49-F238E27FC236}">
                <a16:creationId xmlns:a16="http://schemas.microsoft.com/office/drawing/2014/main" id="{4C38A790-93AE-20D4-2EA1-2A8D72696E42}"/>
              </a:ext>
            </a:extLst>
          </p:cNvPr>
          <p:cNvSpPr txBox="1"/>
          <p:nvPr userDrawn="1"/>
        </p:nvSpPr>
        <p:spPr>
          <a:xfrm>
            <a:off x="11245850" y="6356350"/>
            <a:ext cx="800100" cy="338554"/>
          </a:xfrm>
          <a:prstGeom prst="rect">
            <a:avLst/>
          </a:prstGeom>
          <a:noFill/>
        </p:spPr>
        <p:txBody>
          <a:bodyPr wrap="square" rtlCol="0">
            <a:spAutoFit/>
          </a:bodyPr>
          <a:lstStyle/>
          <a:p>
            <a:pPr algn="r"/>
            <a:fld id="{227C9294-5CF7-4429-ACC1-EE1350FA7FBF}" type="slidenum">
              <a:rPr kumimoji="1" lang="ja-JP" altLang="en-US" sz="1600" b="1" smtClean="0">
                <a:solidFill>
                  <a:schemeClr val="bg2">
                    <a:lumMod val="75000"/>
                  </a:schemeClr>
                </a:solidFill>
              </a:rPr>
              <a:pPr algn="r"/>
              <a:t>‹#›</a:t>
            </a:fld>
            <a:endParaRPr kumimoji="1" lang="ja-JP" altLang="en-US" sz="1600" b="1" dirty="0">
              <a:solidFill>
                <a:schemeClr val="bg2">
                  <a:lumMod val="75000"/>
                </a:schemeClr>
              </a:solidFill>
            </a:endParaRPr>
          </a:p>
        </p:txBody>
      </p:sp>
    </p:spTree>
    <p:extLst>
      <p:ext uri="{BB962C8B-B14F-4D97-AF65-F5344CB8AC3E}">
        <p14:creationId xmlns:p14="http://schemas.microsoft.com/office/powerpoint/2010/main" val="657227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15.jp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1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jp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59.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76.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80.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88.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EED4C-E7ED-7A6F-16F2-3464458FDE05}"/>
              </a:ext>
            </a:extLst>
          </p:cNvPr>
          <p:cNvSpPr>
            <a:spLocks noGrp="1"/>
          </p:cNvSpPr>
          <p:nvPr>
            <p:ph type="ctrTitle"/>
          </p:nvPr>
        </p:nvSpPr>
        <p:spPr>
          <a:xfrm>
            <a:off x="575094" y="431321"/>
            <a:ext cx="11041811" cy="3444815"/>
          </a:xfrm>
        </p:spPr>
        <p:txBody>
          <a:bodyPr>
            <a:normAutofit fontScale="90000"/>
          </a:bodyPr>
          <a:lstStyle/>
          <a:p>
            <a:r>
              <a:rPr kumimoji="1" lang="ja-JP" altLang="en-US" sz="8000" b="1" dirty="0">
                <a:latin typeface="BIZ UDPゴシック" panose="020B0400000000000000" pitchFamily="50" charset="-128"/>
                <a:ea typeface="BIZ UDPゴシック" panose="020B0400000000000000" pitchFamily="50" charset="-128"/>
                <a:cs typeface="Arial" panose="020B0604020202020204" pitchFamily="34" charset="0"/>
              </a:rPr>
              <a:t>第</a:t>
            </a:r>
            <a:r>
              <a:rPr lang="ja-JP" altLang="en-US" sz="8000" b="1" dirty="0">
                <a:latin typeface="BIZ UDPゴシック" panose="020B0400000000000000" pitchFamily="50" charset="-128"/>
                <a:ea typeface="BIZ UDPゴシック" panose="020B0400000000000000" pitchFamily="50" charset="-128"/>
                <a:cs typeface="Arial" panose="020B0604020202020204" pitchFamily="34" charset="0"/>
              </a:rPr>
              <a:t>２</a:t>
            </a:r>
            <a:r>
              <a:rPr kumimoji="1" lang="ja-JP" altLang="en-US" sz="8000" b="1" dirty="0">
                <a:latin typeface="BIZ UDPゴシック" panose="020B0400000000000000" pitchFamily="50" charset="-128"/>
                <a:ea typeface="BIZ UDPゴシック" panose="020B0400000000000000" pitchFamily="50" charset="-128"/>
                <a:cs typeface="Arial" panose="020B0604020202020204" pitchFamily="34" charset="0"/>
              </a:rPr>
              <a:t>回</a:t>
            </a:r>
            <a:br>
              <a:rPr kumimoji="1" lang="en-US" altLang="ja-JP" sz="8000" b="1" dirty="0">
                <a:latin typeface="BIZ UDPゴシック" panose="020B0400000000000000" pitchFamily="50" charset="-128"/>
                <a:ea typeface="BIZ UDPゴシック" panose="020B0400000000000000" pitchFamily="50" charset="-128"/>
                <a:cs typeface="Arial" panose="020B0604020202020204" pitchFamily="34" charset="0"/>
              </a:rPr>
            </a:br>
            <a:r>
              <a:rPr kumimoji="1" lang="ja-JP" altLang="en-US" sz="8000" b="1" dirty="0">
                <a:latin typeface="BIZ UDPゴシック" panose="020B0400000000000000" pitchFamily="50" charset="-128"/>
                <a:ea typeface="BIZ UDPゴシック" panose="020B0400000000000000" pitchFamily="50" charset="-128"/>
                <a:cs typeface="Arial" panose="020B0604020202020204" pitchFamily="34" charset="0"/>
              </a:rPr>
              <a:t>教科探究特別プログラム</a:t>
            </a:r>
            <a:br>
              <a:rPr kumimoji="1" lang="en-US" altLang="ja-JP" sz="8000" b="1" dirty="0">
                <a:latin typeface="BIZ UDPゴシック" panose="020B0400000000000000" pitchFamily="50" charset="-128"/>
                <a:ea typeface="BIZ UDPゴシック" panose="020B0400000000000000" pitchFamily="50" charset="-128"/>
                <a:cs typeface="Arial" panose="020B0604020202020204" pitchFamily="34" charset="0"/>
              </a:rPr>
            </a:br>
            <a:r>
              <a:rPr kumimoji="1" lang="ja-JP" altLang="en-US" sz="8000" b="1" dirty="0">
                <a:latin typeface="BIZ UDPゴシック" panose="020B0400000000000000" pitchFamily="50" charset="-128"/>
                <a:ea typeface="BIZ UDPゴシック" panose="020B0400000000000000" pitchFamily="50" charset="-128"/>
                <a:cs typeface="Arial" panose="020B0604020202020204" pitchFamily="34" charset="0"/>
              </a:rPr>
              <a:t>（英語）</a:t>
            </a:r>
          </a:p>
        </p:txBody>
      </p:sp>
      <p:sp>
        <p:nvSpPr>
          <p:cNvPr id="3" name="Subtitle 2">
            <a:extLst>
              <a:ext uri="{FF2B5EF4-FFF2-40B4-BE49-F238E27FC236}">
                <a16:creationId xmlns:a16="http://schemas.microsoft.com/office/drawing/2014/main" id="{F87A7DC2-3AD1-C945-2859-647C943D604A}"/>
              </a:ext>
            </a:extLst>
          </p:cNvPr>
          <p:cNvSpPr>
            <a:spLocks noGrp="1"/>
          </p:cNvSpPr>
          <p:nvPr>
            <p:ph type="subTitle" idx="1"/>
          </p:nvPr>
        </p:nvSpPr>
        <p:spPr>
          <a:xfrm>
            <a:off x="1523999" y="4286400"/>
            <a:ext cx="9144000" cy="1655762"/>
          </a:xfrm>
        </p:spPr>
        <p:txBody>
          <a:bodyPr>
            <a:normAutofit fontScale="92500" lnSpcReduction="10000"/>
          </a:bodyPr>
          <a:lstStyle/>
          <a:p>
            <a:endParaRPr kumimoji="1" lang="en-US" altLang="ja-JP" dirty="0"/>
          </a:p>
          <a:p>
            <a:r>
              <a:rPr kumimoji="1" lang="ja-JP" altLang="en-US" sz="4400" b="1" dirty="0">
                <a:latin typeface="BIZ UDPゴシック" panose="020B0400000000000000" pitchFamily="50" charset="-128"/>
                <a:ea typeface="BIZ UDPゴシック" panose="020B0400000000000000" pitchFamily="50" charset="-128"/>
              </a:rPr>
              <a:t>２０２４</a:t>
            </a:r>
            <a:r>
              <a:rPr kumimoji="1" lang="en-US" altLang="ja-JP" sz="4400" b="1" dirty="0">
                <a:latin typeface="BIZ UDPゴシック" panose="020B0400000000000000" pitchFamily="50" charset="-128"/>
                <a:ea typeface="BIZ UDPゴシック" panose="020B0400000000000000" pitchFamily="50" charset="-128"/>
              </a:rPr>
              <a:t>/</a:t>
            </a:r>
            <a:r>
              <a:rPr kumimoji="1" lang="ja-JP" altLang="en-US" sz="4400" b="1" dirty="0">
                <a:latin typeface="BIZ UDPゴシック" panose="020B0400000000000000" pitchFamily="50" charset="-128"/>
                <a:ea typeface="BIZ UDPゴシック" panose="020B0400000000000000" pitchFamily="50" charset="-128"/>
              </a:rPr>
              <a:t>１</a:t>
            </a:r>
            <a:r>
              <a:rPr kumimoji="1" lang="en-US" altLang="ja-JP" sz="4400" b="1" dirty="0">
                <a:latin typeface="BIZ UDPゴシック" panose="020B0400000000000000" pitchFamily="50" charset="-128"/>
                <a:ea typeface="BIZ UDPゴシック" panose="020B0400000000000000" pitchFamily="50" charset="-128"/>
              </a:rPr>
              <a:t>0/</a:t>
            </a:r>
            <a:r>
              <a:rPr lang="en-US" altLang="ja-JP" sz="4400" b="1" dirty="0">
                <a:latin typeface="BIZ UDPゴシック" panose="020B0400000000000000" pitchFamily="50" charset="-128"/>
                <a:ea typeface="BIZ UDPゴシック" panose="020B0400000000000000" pitchFamily="50" charset="-128"/>
              </a:rPr>
              <a:t>19</a:t>
            </a:r>
            <a:endParaRPr kumimoji="1" lang="en-US" altLang="ja-JP" sz="4400" b="1" dirty="0">
              <a:latin typeface="BIZ UDPゴシック" panose="020B0400000000000000" pitchFamily="50" charset="-128"/>
              <a:ea typeface="BIZ UDPゴシック" panose="020B0400000000000000" pitchFamily="50" charset="-128"/>
            </a:endParaRPr>
          </a:p>
          <a:p>
            <a:r>
              <a:rPr kumimoji="1" lang="ja-JP" altLang="en-US" sz="4400" b="1" dirty="0">
                <a:latin typeface="BIZ UDPゴシック" panose="020B0400000000000000" pitchFamily="50" charset="-128"/>
                <a:ea typeface="BIZ UDPゴシック" panose="020B0400000000000000" pitchFamily="50" charset="-128"/>
              </a:rPr>
              <a:t>大分県教育センター</a:t>
            </a:r>
          </a:p>
        </p:txBody>
      </p:sp>
    </p:spTree>
    <p:extLst>
      <p:ext uri="{BB962C8B-B14F-4D97-AF65-F5344CB8AC3E}">
        <p14:creationId xmlns:p14="http://schemas.microsoft.com/office/powerpoint/2010/main" val="3475515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7F8FB4F-9455-77E8-F33F-E5894224F4DE}"/>
              </a:ext>
            </a:extLst>
          </p:cNvPr>
          <p:cNvSpPr>
            <a:spLocks noGrp="1"/>
          </p:cNvSpPr>
          <p:nvPr>
            <p:ph type="title"/>
          </p:nvPr>
        </p:nvSpPr>
        <p:spPr>
          <a:xfrm>
            <a:off x="139148" y="71435"/>
            <a:ext cx="11933271" cy="1325563"/>
          </a:xfrm>
          <a:solidFill>
            <a:schemeClr val="accent1"/>
          </a:solidFill>
        </p:spPr>
        <p:txBody>
          <a:bodyPr>
            <a:normAutofit/>
          </a:bodyPr>
          <a:lstStyle/>
          <a:p>
            <a:r>
              <a:rPr kumimoji="1" lang="en-US" altLang="ja-JP" sz="3900" b="1" dirty="0">
                <a:solidFill>
                  <a:schemeClr val="bg1"/>
                </a:solidFill>
                <a:latin typeface="BIZ UDPゴシック" panose="020B0400000000000000" pitchFamily="50" charset="-128"/>
                <a:ea typeface="BIZ UDPゴシック" panose="020B0400000000000000" pitchFamily="50" charset="-128"/>
              </a:rPr>
              <a:t>When you hear “age-friendly community,” what do you think of?</a:t>
            </a:r>
            <a:endParaRPr kumimoji="1" lang="ja-JP" altLang="en-US" sz="3900" b="1" dirty="0">
              <a:solidFill>
                <a:schemeClr val="bg1"/>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57BC2D44-2BF7-2908-1FFD-49687523A6AE}"/>
              </a:ext>
            </a:extLst>
          </p:cNvPr>
          <p:cNvPicPr preferRelativeResize="0">
            <a:picLocks/>
          </p:cNvPicPr>
          <p:nvPr/>
        </p:nvPicPr>
        <p:blipFill rotWithShape="1">
          <a:blip r:embed="rId2">
            <a:extLst>
              <a:ext uri="{28A0092B-C50C-407E-A947-70E740481C1C}">
                <a14:useLocalDpi xmlns:a14="http://schemas.microsoft.com/office/drawing/2010/main" val="0"/>
              </a:ext>
            </a:extLst>
          </a:blip>
          <a:srcRect t="5035" b="5035"/>
          <a:stretch/>
        </p:blipFill>
        <p:spPr>
          <a:xfrm>
            <a:off x="4435720" y="4119360"/>
            <a:ext cx="3600000" cy="2160000"/>
          </a:xfrm>
          <a:prstGeom prst="rect">
            <a:avLst/>
          </a:prstGeom>
        </p:spPr>
      </p:pic>
      <p:pic>
        <p:nvPicPr>
          <p:cNvPr id="5" name="図 4">
            <a:extLst>
              <a:ext uri="{FF2B5EF4-FFF2-40B4-BE49-F238E27FC236}">
                <a16:creationId xmlns:a16="http://schemas.microsoft.com/office/drawing/2014/main" id="{DBB16536-6649-CE9E-ECD5-96262CED5A2A}"/>
              </a:ext>
            </a:extLst>
          </p:cNvPr>
          <p:cNvPicPr preferRelativeResize="0">
            <a:picLocks/>
          </p:cNvPicPr>
          <p:nvPr/>
        </p:nvPicPr>
        <p:blipFill rotWithShape="1">
          <a:blip r:embed="rId3">
            <a:extLst>
              <a:ext uri="{28A0092B-C50C-407E-A947-70E740481C1C}">
                <a14:useLocalDpi xmlns:a14="http://schemas.microsoft.com/office/drawing/2010/main" val="0"/>
              </a:ext>
            </a:extLst>
          </a:blip>
          <a:srcRect t="5035" b="5035"/>
          <a:stretch/>
        </p:blipFill>
        <p:spPr>
          <a:xfrm>
            <a:off x="670559" y="4119360"/>
            <a:ext cx="3600000" cy="2160000"/>
          </a:xfrm>
          <a:prstGeom prst="rect">
            <a:avLst/>
          </a:prstGeom>
        </p:spPr>
      </p:pic>
      <p:pic>
        <p:nvPicPr>
          <p:cNvPr id="12" name="図 11">
            <a:extLst>
              <a:ext uri="{FF2B5EF4-FFF2-40B4-BE49-F238E27FC236}">
                <a16:creationId xmlns:a16="http://schemas.microsoft.com/office/drawing/2014/main" id="{77DE8BFE-1739-ECEE-D723-A8759484B790}"/>
              </a:ext>
            </a:extLst>
          </p:cNvPr>
          <p:cNvPicPr preferRelativeResize="0">
            <a:picLocks/>
          </p:cNvPicPr>
          <p:nvPr/>
        </p:nvPicPr>
        <p:blipFill rotWithShape="1">
          <a:blip r:embed="rId4">
            <a:extLst>
              <a:ext uri="{28A0092B-C50C-407E-A947-70E740481C1C}">
                <a14:useLocalDpi xmlns:a14="http://schemas.microsoft.com/office/drawing/2010/main" val="0"/>
              </a:ext>
            </a:extLst>
          </a:blip>
          <a:srcRect t="5035" b="5035"/>
          <a:stretch/>
        </p:blipFill>
        <p:spPr>
          <a:xfrm>
            <a:off x="8200881" y="1809000"/>
            <a:ext cx="3600000" cy="2160000"/>
          </a:xfrm>
          <a:prstGeom prst="rect">
            <a:avLst/>
          </a:prstGeom>
        </p:spPr>
      </p:pic>
      <p:pic>
        <p:nvPicPr>
          <p:cNvPr id="15" name="図 14">
            <a:extLst>
              <a:ext uri="{FF2B5EF4-FFF2-40B4-BE49-F238E27FC236}">
                <a16:creationId xmlns:a16="http://schemas.microsoft.com/office/drawing/2014/main" id="{AF6D4706-6B1C-F626-B037-82C209A80039}"/>
              </a:ext>
            </a:extLst>
          </p:cNvPr>
          <p:cNvPicPr preferRelativeResize="0">
            <a:picLocks/>
          </p:cNvPicPr>
          <p:nvPr/>
        </p:nvPicPr>
        <p:blipFill rotWithShape="1">
          <a:blip r:embed="rId5">
            <a:extLst>
              <a:ext uri="{28A0092B-C50C-407E-A947-70E740481C1C}">
                <a14:useLocalDpi xmlns:a14="http://schemas.microsoft.com/office/drawing/2010/main" val="0"/>
              </a:ext>
            </a:extLst>
          </a:blip>
          <a:srcRect t="5035" b="5035"/>
          <a:stretch/>
        </p:blipFill>
        <p:spPr>
          <a:xfrm>
            <a:off x="4435720" y="1809000"/>
            <a:ext cx="3600000" cy="2160000"/>
          </a:xfrm>
          <a:prstGeom prst="rect">
            <a:avLst/>
          </a:prstGeom>
        </p:spPr>
      </p:pic>
      <p:pic>
        <p:nvPicPr>
          <p:cNvPr id="17" name="図 16">
            <a:extLst>
              <a:ext uri="{FF2B5EF4-FFF2-40B4-BE49-F238E27FC236}">
                <a16:creationId xmlns:a16="http://schemas.microsoft.com/office/drawing/2014/main" id="{4870B4B2-2B56-D20C-5F5E-1B891331EE8F}"/>
              </a:ext>
            </a:extLst>
          </p:cNvPr>
          <p:cNvPicPr preferRelativeResize="0">
            <a:picLocks/>
          </p:cNvPicPr>
          <p:nvPr/>
        </p:nvPicPr>
        <p:blipFill rotWithShape="1">
          <a:blip r:embed="rId6">
            <a:extLst>
              <a:ext uri="{28A0092B-C50C-407E-A947-70E740481C1C}">
                <a14:useLocalDpi xmlns:a14="http://schemas.microsoft.com/office/drawing/2010/main" val="0"/>
              </a:ext>
            </a:extLst>
          </a:blip>
          <a:srcRect t="5035" b="5035"/>
          <a:stretch/>
        </p:blipFill>
        <p:spPr>
          <a:xfrm>
            <a:off x="670559" y="1809000"/>
            <a:ext cx="3600000" cy="2160000"/>
          </a:xfrm>
          <a:prstGeom prst="rect">
            <a:avLst/>
          </a:prstGeom>
        </p:spPr>
      </p:pic>
    </p:spTree>
    <p:extLst>
      <p:ext uri="{BB962C8B-B14F-4D97-AF65-F5344CB8AC3E}">
        <p14:creationId xmlns:p14="http://schemas.microsoft.com/office/powerpoint/2010/main" val="1036576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72368-F5E2-018D-8145-FA8609D17EF5}"/>
              </a:ext>
            </a:extLst>
          </p:cNvPr>
          <p:cNvSpPr>
            <a:spLocks noGrp="1"/>
          </p:cNvSpPr>
          <p:nvPr>
            <p:ph type="title"/>
          </p:nvPr>
        </p:nvSpPr>
        <p:spPr/>
        <p:txBody>
          <a:bodyPr/>
          <a:lstStyle/>
          <a:p>
            <a:endParaRPr kumimoji="1" lang="ja-JP" altLang="en-US"/>
          </a:p>
        </p:txBody>
      </p:sp>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695739" y="1935641"/>
            <a:ext cx="10873409" cy="3908568"/>
          </a:xfrm>
        </p:spPr>
        <p:txBody>
          <a:bodyPr>
            <a:noAutofit/>
          </a:bodyPr>
          <a:lstStyle/>
          <a:p>
            <a:pPr marL="0" indent="0" algn="just">
              <a:lnSpc>
                <a:spcPct val="150000"/>
              </a:lnSpc>
              <a:buNone/>
            </a:pPr>
            <a:r>
              <a:rPr lang="en-US" altLang="ja-JP" sz="5400" dirty="0">
                <a:solidFill>
                  <a:schemeClr val="accent4">
                    <a:lumMod val="75000"/>
                  </a:schemeClr>
                </a:solidFill>
                <a:latin typeface="BIZ UDPゴシック" panose="020B0400000000000000" pitchFamily="50" charset="-128"/>
                <a:ea typeface="BIZ UDPゴシック" panose="020B0400000000000000" pitchFamily="50" charset="-128"/>
              </a:rPr>
              <a:t>Step 1</a:t>
            </a:r>
          </a:p>
          <a:p>
            <a:pPr marL="0" indent="0" algn="just">
              <a:lnSpc>
                <a:spcPct val="150000"/>
              </a:lnSpc>
              <a:buNone/>
            </a:pPr>
            <a:r>
              <a:rPr lang="ja-JP" altLang="en-US" sz="5400" dirty="0">
                <a:solidFill>
                  <a:srgbClr val="FF0000"/>
                </a:solidFill>
                <a:latin typeface="BIZ UDPゴシック" panose="020B0400000000000000" pitchFamily="50" charset="-128"/>
                <a:ea typeface="BIZ UDPゴシック" panose="020B0400000000000000" pitchFamily="50" charset="-128"/>
              </a:rPr>
              <a:t>　全文を読んで、概要を理解しよう</a:t>
            </a:r>
            <a:endParaRPr lang="en-US" altLang="ja-JP" sz="5400" dirty="0">
              <a:solidFill>
                <a:srgbClr val="FF0000"/>
              </a:solidFill>
              <a:latin typeface="BIZ UDPゴシック" panose="020B0400000000000000" pitchFamily="50" charset="-128"/>
              <a:ea typeface="BIZ UDPゴシック" panose="020B0400000000000000" pitchFamily="50" charset="-128"/>
            </a:endParaRPr>
          </a:p>
          <a:p>
            <a:pPr marL="0" indent="0" algn="just">
              <a:lnSpc>
                <a:spcPct val="150000"/>
              </a:lnSpc>
              <a:buNone/>
            </a:pPr>
            <a:r>
              <a:rPr lang="en-US" altLang="ja-JP" sz="5400" dirty="0">
                <a:solidFill>
                  <a:srgbClr val="00B050"/>
                </a:solidFill>
                <a:latin typeface="BIZ UDPゴシック" panose="020B0400000000000000" pitchFamily="50" charset="-128"/>
                <a:ea typeface="BIZ UDPゴシック" panose="020B0400000000000000" pitchFamily="50" charset="-128"/>
              </a:rPr>
              <a:t>            </a:t>
            </a:r>
            <a:r>
              <a:rPr lang="ja-JP" altLang="en-US" sz="5400" dirty="0">
                <a:solidFill>
                  <a:srgbClr val="00B050"/>
                </a:solidFill>
                <a:latin typeface="BIZ UDPゴシック" panose="020B0400000000000000" pitchFamily="50" charset="-128"/>
                <a:ea typeface="BIZ UDPゴシック" panose="020B0400000000000000" pitchFamily="50" charset="-128"/>
              </a:rPr>
              <a:t>　</a:t>
            </a:r>
            <a:r>
              <a:rPr lang="en-US" altLang="ja-JP" sz="5400" dirty="0">
                <a:solidFill>
                  <a:srgbClr val="00B050"/>
                </a:solidFill>
                <a:latin typeface="BIZ UDPゴシック" panose="020B0400000000000000" pitchFamily="50" charset="-128"/>
                <a:ea typeface="BIZ UDPゴシック" panose="020B0400000000000000" pitchFamily="50" charset="-128"/>
              </a:rPr>
              <a:t> (5 </a:t>
            </a:r>
            <a:r>
              <a:rPr lang="en-US" altLang="ja-JP" sz="5400" dirty="0" err="1">
                <a:solidFill>
                  <a:srgbClr val="00B050"/>
                </a:solidFill>
                <a:latin typeface="BIZ UDPゴシック" panose="020B0400000000000000" pitchFamily="50" charset="-128"/>
                <a:ea typeface="BIZ UDPゴシック" panose="020B0400000000000000" pitchFamily="50" charset="-128"/>
              </a:rPr>
              <a:t>mins</a:t>
            </a:r>
            <a:r>
              <a:rPr lang="en-US" altLang="ja-JP" sz="5400" dirty="0">
                <a:solidFill>
                  <a:srgbClr val="00B050"/>
                </a:solidFill>
                <a:latin typeface="BIZ UDPゴシック" panose="020B0400000000000000" pitchFamily="50" charset="-128"/>
                <a:ea typeface="BIZ UDPゴシック" panose="020B0400000000000000" pitchFamily="50" charset="-128"/>
              </a:rPr>
              <a:t>)</a:t>
            </a:r>
            <a:endParaRPr lang="ja-JP" altLang="en-US" sz="5400" dirty="0">
              <a:solidFill>
                <a:srgbClr val="00B050"/>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3" y="296113"/>
            <a:ext cx="11904453"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Read an article and summarize it!</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86912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417442" y="1766676"/>
            <a:ext cx="11499575" cy="4465159"/>
          </a:xfrm>
        </p:spPr>
        <p:txBody>
          <a:bodyPr>
            <a:noAutofit/>
          </a:bodyPr>
          <a:lstStyle/>
          <a:p>
            <a:pPr marL="0" indent="0" algn="just">
              <a:lnSpc>
                <a:spcPct val="150000"/>
              </a:lnSpc>
              <a:buNone/>
            </a:pPr>
            <a:r>
              <a:rPr lang="en-US" altLang="ja-JP" sz="4000" dirty="0">
                <a:solidFill>
                  <a:schemeClr val="accent2">
                    <a:lumMod val="75000"/>
                  </a:schemeClr>
                </a:solidFill>
                <a:latin typeface="BIZ UDPゴシック" panose="020B0400000000000000" pitchFamily="50" charset="-128"/>
                <a:ea typeface="BIZ UDPゴシック" panose="020B0400000000000000" pitchFamily="50" charset="-128"/>
              </a:rPr>
              <a:t>Does the author think the “</a:t>
            </a:r>
            <a:r>
              <a:rPr lang="en-US" altLang="ja-JP" sz="4000" b="1" dirty="0">
                <a:solidFill>
                  <a:schemeClr val="accent2">
                    <a:lumMod val="75000"/>
                  </a:schemeClr>
                </a:solidFill>
                <a:latin typeface="BIZ UDPゴシック" panose="020B0400000000000000" pitchFamily="50" charset="-128"/>
                <a:ea typeface="BIZ UDPゴシック" panose="020B0400000000000000" pitchFamily="50" charset="-128"/>
              </a:rPr>
              <a:t>age-friendly community”</a:t>
            </a:r>
            <a:r>
              <a:rPr lang="en-US" altLang="ja-JP" sz="4000" dirty="0">
                <a:solidFill>
                  <a:schemeClr val="accent2">
                    <a:lumMod val="75000"/>
                  </a:schemeClr>
                </a:solidFill>
                <a:latin typeface="BIZ UDPゴシック" panose="020B0400000000000000" pitchFamily="50" charset="-128"/>
                <a:ea typeface="BIZ UDPゴシック" panose="020B0400000000000000" pitchFamily="50" charset="-128"/>
              </a:rPr>
              <a:t> is good only for elderly people?</a:t>
            </a:r>
          </a:p>
          <a:p>
            <a:pPr marL="0" indent="0" algn="just">
              <a:lnSpc>
                <a:spcPct val="150000"/>
              </a:lnSpc>
              <a:buNone/>
            </a:pPr>
            <a:r>
              <a:rPr lang="en-US" altLang="ja-JP" sz="5400" dirty="0">
                <a:solidFill>
                  <a:srgbClr val="0070C0"/>
                </a:solidFill>
                <a:latin typeface="BIZ UDPゴシック" panose="020B0400000000000000" pitchFamily="50" charset="-128"/>
                <a:ea typeface="BIZ UDPゴシック" panose="020B0400000000000000" pitchFamily="50" charset="-128"/>
              </a:rPr>
              <a:t>                </a:t>
            </a:r>
            <a:r>
              <a:rPr lang="en-US" altLang="ja-JP" sz="5400" dirty="0">
                <a:solidFill>
                  <a:srgbClr val="7030A0"/>
                </a:solidFill>
                <a:latin typeface="BIZ UDPゴシック" panose="020B0400000000000000" pitchFamily="50" charset="-128"/>
                <a:ea typeface="BIZ UDPゴシック" panose="020B0400000000000000" pitchFamily="50" charset="-128"/>
              </a:rPr>
              <a:t>Yes  or  No</a:t>
            </a: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4" y="296113"/>
            <a:ext cx="3235530"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Question</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5" name="楕円 4"/>
          <p:cNvSpPr/>
          <p:nvPr/>
        </p:nvSpPr>
        <p:spPr>
          <a:xfrm>
            <a:off x="6897756" y="4860235"/>
            <a:ext cx="1699591" cy="10535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7259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72368-F5E2-018D-8145-FA8609D17EF5}"/>
              </a:ext>
            </a:extLst>
          </p:cNvPr>
          <p:cNvSpPr>
            <a:spLocks noGrp="1"/>
          </p:cNvSpPr>
          <p:nvPr>
            <p:ph type="title"/>
          </p:nvPr>
        </p:nvSpPr>
        <p:spPr/>
        <p:txBody>
          <a:bodyPr/>
          <a:lstStyle/>
          <a:p>
            <a:endParaRPr kumimoji="1" lang="ja-JP" altLang="en-US"/>
          </a:p>
        </p:txBody>
      </p:sp>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447261" y="1935641"/>
            <a:ext cx="11121887" cy="3908568"/>
          </a:xfrm>
        </p:spPr>
        <p:txBody>
          <a:bodyPr>
            <a:noAutofit/>
          </a:bodyPr>
          <a:lstStyle/>
          <a:p>
            <a:pPr marL="0" indent="0" algn="just">
              <a:lnSpc>
                <a:spcPct val="150000"/>
              </a:lnSpc>
              <a:buNone/>
            </a:pPr>
            <a:r>
              <a:rPr lang="en-US" altLang="ja-JP" sz="5400" dirty="0">
                <a:solidFill>
                  <a:schemeClr val="accent4">
                    <a:lumMod val="75000"/>
                  </a:schemeClr>
                </a:solidFill>
                <a:latin typeface="BIZ UDPゴシック" panose="020B0400000000000000" pitchFamily="50" charset="-128"/>
                <a:ea typeface="BIZ UDPゴシック" panose="020B0400000000000000" pitchFamily="50" charset="-128"/>
              </a:rPr>
              <a:t>Step</a:t>
            </a:r>
            <a:r>
              <a:rPr lang="ja-JP" altLang="en-US" sz="5400" dirty="0">
                <a:solidFill>
                  <a:schemeClr val="accent4">
                    <a:lumMod val="75000"/>
                  </a:schemeClr>
                </a:solidFill>
                <a:latin typeface="BIZ UDPゴシック" panose="020B0400000000000000" pitchFamily="50" charset="-128"/>
                <a:ea typeface="BIZ UDPゴシック" panose="020B0400000000000000" pitchFamily="50" charset="-128"/>
              </a:rPr>
              <a:t> </a:t>
            </a:r>
            <a:r>
              <a:rPr lang="en-US" altLang="ja-JP" sz="5400" dirty="0">
                <a:solidFill>
                  <a:schemeClr val="accent4">
                    <a:lumMod val="75000"/>
                  </a:schemeClr>
                </a:solidFill>
                <a:latin typeface="BIZ UDPゴシック" panose="020B0400000000000000" pitchFamily="50" charset="-128"/>
                <a:ea typeface="BIZ UDPゴシック" panose="020B0400000000000000" pitchFamily="50" charset="-128"/>
              </a:rPr>
              <a:t>2 </a:t>
            </a:r>
          </a:p>
          <a:p>
            <a:pPr marL="0" indent="0" algn="just">
              <a:lnSpc>
                <a:spcPct val="150000"/>
              </a:lnSpc>
              <a:buNone/>
            </a:pPr>
            <a:r>
              <a:rPr lang="ja-JP" altLang="en-US" sz="5400" dirty="0">
                <a:solidFill>
                  <a:srgbClr val="FF0000"/>
                </a:solidFill>
                <a:latin typeface="BIZ UDPゴシック" panose="020B0400000000000000" pitchFamily="50" charset="-128"/>
                <a:ea typeface="BIZ UDPゴシック" panose="020B0400000000000000" pitchFamily="50" charset="-128"/>
              </a:rPr>
              <a:t>　</a:t>
            </a:r>
            <a:r>
              <a:rPr lang="ja-JP" altLang="en-US" sz="5000" dirty="0">
                <a:solidFill>
                  <a:srgbClr val="FF0000"/>
                </a:solidFill>
                <a:latin typeface="BIZ UDPゴシック" panose="020B0400000000000000" pitchFamily="50" charset="-128"/>
                <a:ea typeface="BIZ UDPゴシック" panose="020B0400000000000000" pitchFamily="50" charset="-128"/>
              </a:rPr>
              <a:t>段落ごとに読んで、正確に理解しよう</a:t>
            </a:r>
            <a:endParaRPr lang="en-US" altLang="ja-JP" sz="5000" dirty="0">
              <a:solidFill>
                <a:srgbClr val="FF0000"/>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3" y="296113"/>
            <a:ext cx="11904453"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Read an article and summarize it!</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60182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170390" y="206791"/>
            <a:ext cx="11846943" cy="6402257"/>
          </a:xfrm>
        </p:spPr>
        <p:txBody>
          <a:bodyPr>
            <a:noAutofit/>
          </a:bodyPr>
          <a:lstStyle/>
          <a:p>
            <a:pPr marL="0" indent="0" algn="just">
              <a:lnSpc>
                <a:spcPct val="130000"/>
              </a:lnSpc>
              <a:buNone/>
            </a:pPr>
            <a:r>
              <a:rPr lang="ja-JP" altLang="en-US" b="1" dirty="0">
                <a:solidFill>
                  <a:schemeClr val="accent1">
                    <a:lumMod val="75000"/>
                  </a:schemeClr>
                </a:solidFill>
                <a:latin typeface="BIZ UDPゴシック" panose="020B0400000000000000" pitchFamily="50" charset="-128"/>
                <a:ea typeface="BIZ UDPゴシック" panose="020B0400000000000000" pitchFamily="50" charset="-128"/>
              </a:rPr>
              <a:t>　　　</a:t>
            </a:r>
            <a:r>
              <a:rPr lang="en-US" altLang="ja-JP" b="1" dirty="0">
                <a:solidFill>
                  <a:schemeClr val="accent1">
                    <a:lumMod val="75000"/>
                  </a:schemeClr>
                </a:solidFill>
                <a:latin typeface="BIZ UDPゴシック" panose="020B0400000000000000" pitchFamily="50" charset="-128"/>
                <a:ea typeface="BIZ UDPゴシック" panose="020B0400000000000000" pitchFamily="50" charset="-128"/>
              </a:rPr>
              <a:t>The Age-Friendly Communities movement began with the rapid growth in the number of older adults. While there are many different ideas about what constitutes an “age-friendly community,” most agree that it is important to strengthen social ties and to be inclusive of people of all ages. For example, at one international conference, the participants agreed that “a society that includes people of all ages . It does not separate youth, adults, and the elderly. Instead, it unites them so that they can understand and work toward the same goals.”</a:t>
            </a:r>
            <a:endParaRPr lang="ja-JP" altLang="en-US" dirty="0">
              <a:solidFill>
                <a:schemeClr val="accent1">
                  <a:lumMod val="75000"/>
                </a:schemeClr>
              </a:solid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3BB73226-E4AC-C7EB-9B86-5FB1D8C185FE}"/>
              </a:ext>
            </a:extLst>
          </p:cNvPr>
          <p:cNvSpPr/>
          <p:nvPr/>
        </p:nvSpPr>
        <p:spPr>
          <a:xfrm>
            <a:off x="295836" y="248952"/>
            <a:ext cx="385482" cy="448235"/>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ysClr val="windowText" lastClr="000000"/>
                </a:solidFill>
              </a:rPr>
              <a:t>1</a:t>
            </a:r>
            <a:endParaRPr kumimoji="1" lang="ja-JP" altLang="en-US" sz="2800" b="1" dirty="0">
              <a:solidFill>
                <a:sysClr val="windowText" lastClr="000000"/>
              </a:solidFill>
            </a:endParaRPr>
          </a:p>
        </p:txBody>
      </p:sp>
    </p:spTree>
    <p:extLst>
      <p:ext uri="{BB962C8B-B14F-4D97-AF65-F5344CB8AC3E}">
        <p14:creationId xmlns:p14="http://schemas.microsoft.com/office/powerpoint/2010/main" val="2881142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377684" y="1608424"/>
            <a:ext cx="11499575" cy="5091324"/>
          </a:xfrm>
        </p:spPr>
        <p:txBody>
          <a:bodyPr>
            <a:noAutofit/>
          </a:bodyPr>
          <a:lstStyle/>
          <a:p>
            <a:pPr marL="0" indent="0" algn="just">
              <a:lnSpc>
                <a:spcPct val="150000"/>
              </a:lnSpc>
              <a:buNone/>
            </a:pPr>
            <a:r>
              <a:rPr lang="en-US" altLang="ja-JP" sz="4000" dirty="0">
                <a:solidFill>
                  <a:srgbClr val="002060"/>
                </a:solidFill>
                <a:latin typeface="BIZ UDPゴシック" panose="020B0400000000000000" pitchFamily="50" charset="-128"/>
                <a:ea typeface="BIZ UDPゴシック" panose="020B0400000000000000" pitchFamily="50" charset="-128"/>
              </a:rPr>
              <a:t>Why did the age-friendly community movement start?</a:t>
            </a:r>
          </a:p>
          <a:p>
            <a:pPr marL="0" indent="0" algn="just">
              <a:lnSpc>
                <a:spcPct val="150000"/>
              </a:lnSpc>
              <a:buNone/>
            </a:pPr>
            <a:r>
              <a:rPr lang="en-US" altLang="ja-JP" sz="4000" dirty="0">
                <a:solidFill>
                  <a:srgbClr val="C00000"/>
                </a:solidFill>
                <a:latin typeface="BIZ UDPゴシック" panose="020B0400000000000000" pitchFamily="50" charset="-128"/>
                <a:ea typeface="BIZ UDPゴシック" panose="020B0400000000000000" pitchFamily="50" charset="-128"/>
              </a:rPr>
              <a:t>A:</a:t>
            </a:r>
            <a:r>
              <a:rPr lang="en-US" altLang="ja-JP" sz="4000" dirty="0">
                <a:solidFill>
                  <a:srgbClr val="FF0000"/>
                </a:solidFill>
                <a:latin typeface="BIZ UDPゴシック" panose="020B0400000000000000" pitchFamily="50" charset="-128"/>
                <a:ea typeface="BIZ UDPゴシック" panose="020B0400000000000000" pitchFamily="50" charset="-128"/>
              </a:rPr>
              <a:t>  because of the rapid growth in the number of older people.</a:t>
            </a:r>
          </a:p>
          <a:p>
            <a:pPr marL="0" indent="0" algn="just">
              <a:lnSpc>
                <a:spcPct val="150000"/>
              </a:lnSpc>
              <a:buNone/>
            </a:pPr>
            <a:r>
              <a:rPr lang="ja-JP" altLang="en-US" sz="4000" dirty="0">
                <a:solidFill>
                  <a:srgbClr val="FF0000"/>
                </a:solidFill>
                <a:latin typeface="BIZ UDPゴシック" panose="020B0400000000000000" pitchFamily="50" charset="-128"/>
                <a:ea typeface="BIZ UDPゴシック" panose="020B0400000000000000" pitchFamily="50" charset="-128"/>
              </a:rPr>
              <a:t>　　</a:t>
            </a:r>
            <a:r>
              <a:rPr lang="en-US" altLang="ja-JP" sz="4000"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sz="4000" dirty="0">
                <a:solidFill>
                  <a:schemeClr val="accent2">
                    <a:lumMod val="75000"/>
                  </a:schemeClr>
                </a:solidFill>
                <a:latin typeface="BIZ UDPゴシック" panose="020B0400000000000000" pitchFamily="50" charset="-128"/>
                <a:ea typeface="BIZ UDPゴシック" panose="020B0400000000000000" pitchFamily="50" charset="-128"/>
              </a:rPr>
              <a:t>高齢者の数が急速に増えてきているから）</a:t>
            </a:r>
            <a:endParaRPr lang="en-US" altLang="ja-JP" sz="4000" dirty="0">
              <a:solidFill>
                <a:schemeClr val="accent2">
                  <a:lumMod val="75000"/>
                </a:schemeClr>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2" y="0"/>
            <a:ext cx="4746279"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Question 1-</a:t>
            </a:r>
            <a:r>
              <a:rPr lang="ja-JP" altLang="en-US" b="1" dirty="0">
                <a:solidFill>
                  <a:schemeClr val="bg1"/>
                </a:solidFill>
                <a:latin typeface="BIZ UDPゴシック" panose="020B0400000000000000" pitchFamily="50" charset="-128"/>
                <a:ea typeface="BIZ UDPゴシック" panose="020B0400000000000000" pitchFamily="50" charset="-128"/>
              </a:rPr>
              <a:t>①</a:t>
            </a:r>
          </a:p>
        </p:txBody>
      </p:sp>
    </p:spTree>
    <p:extLst>
      <p:ext uri="{BB962C8B-B14F-4D97-AF65-F5344CB8AC3E}">
        <p14:creationId xmlns:p14="http://schemas.microsoft.com/office/powerpoint/2010/main" val="70852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311423" y="1701189"/>
            <a:ext cx="11499575" cy="5216446"/>
          </a:xfrm>
        </p:spPr>
        <p:txBody>
          <a:bodyPr>
            <a:noAutofit/>
          </a:bodyPr>
          <a:lstStyle/>
          <a:p>
            <a:pPr marL="0" indent="0" algn="just">
              <a:lnSpc>
                <a:spcPct val="130000"/>
              </a:lnSpc>
              <a:buNone/>
            </a:pPr>
            <a:r>
              <a:rPr lang="en-US" altLang="ja-JP" sz="3400" dirty="0">
                <a:solidFill>
                  <a:srgbClr val="002060"/>
                </a:solidFill>
                <a:latin typeface="BIZ UDPゴシック" panose="020B0400000000000000" pitchFamily="50" charset="-128"/>
                <a:ea typeface="BIZ UDPゴシック" panose="020B0400000000000000" pitchFamily="50" charset="-128"/>
              </a:rPr>
              <a:t>What is an important goal of an age-friendly community?</a:t>
            </a:r>
          </a:p>
          <a:p>
            <a:pPr marL="0" indent="0" algn="just">
              <a:lnSpc>
                <a:spcPct val="130000"/>
              </a:lnSpc>
              <a:buNone/>
            </a:pPr>
            <a:r>
              <a:rPr lang="en-US" altLang="ja-JP" sz="3400" dirty="0">
                <a:solidFill>
                  <a:srgbClr val="C00000"/>
                </a:solidFill>
                <a:latin typeface="BIZ UDPゴシック" panose="020B0400000000000000" pitchFamily="50" charset="-128"/>
                <a:ea typeface="BIZ UDPゴシック" panose="020B0400000000000000" pitchFamily="50" charset="-128"/>
              </a:rPr>
              <a:t>A:</a:t>
            </a:r>
            <a:r>
              <a:rPr lang="en-US" altLang="ja-JP" sz="3400" dirty="0">
                <a:solidFill>
                  <a:srgbClr val="FF0000"/>
                </a:solidFill>
                <a:latin typeface="BIZ UDPゴシック" panose="020B0400000000000000" pitchFamily="50" charset="-128"/>
                <a:ea typeface="BIZ UDPゴシック" panose="020B0400000000000000" pitchFamily="50" charset="-128"/>
              </a:rPr>
              <a:t> An important goal is to strengthen social ties and to be inclusive of people of all ages.</a:t>
            </a:r>
          </a:p>
          <a:p>
            <a:pPr marL="0" indent="0" algn="just">
              <a:lnSpc>
                <a:spcPct val="130000"/>
              </a:lnSpc>
              <a:buNone/>
            </a:pPr>
            <a:r>
              <a:rPr lang="en-US" altLang="ja-JP" sz="3400"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sz="3400" dirty="0">
                <a:solidFill>
                  <a:schemeClr val="accent2">
                    <a:lumMod val="75000"/>
                  </a:schemeClr>
                </a:solidFill>
                <a:latin typeface="BIZ UDPゴシック" panose="020B0400000000000000" pitchFamily="50" charset="-128"/>
                <a:ea typeface="BIZ UDPゴシック" panose="020B0400000000000000" pitchFamily="50" charset="-128"/>
              </a:rPr>
              <a:t>社会的な結びつきを強め、あらゆる年齢層の人々を受け入れることが重要な目標である）</a:t>
            </a:r>
            <a:endParaRPr lang="en-US" altLang="ja-JP" sz="3400" dirty="0">
              <a:solidFill>
                <a:schemeClr val="accent2">
                  <a:lumMod val="75000"/>
                </a:schemeClr>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2" y="0"/>
            <a:ext cx="4746279"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Question 1-</a:t>
            </a:r>
            <a:r>
              <a:rPr lang="ja-JP" altLang="en-US" b="1" dirty="0">
                <a:solidFill>
                  <a:schemeClr val="bg1"/>
                </a:solidFill>
                <a:latin typeface="BIZ UDPゴシック" panose="020B0400000000000000" pitchFamily="50" charset="-128"/>
                <a:ea typeface="BIZ UDPゴシック" panose="020B0400000000000000" pitchFamily="50" charset="-128"/>
              </a:rPr>
              <a:t>②</a:t>
            </a:r>
          </a:p>
        </p:txBody>
      </p:sp>
    </p:spTree>
    <p:extLst>
      <p:ext uri="{BB962C8B-B14F-4D97-AF65-F5344CB8AC3E}">
        <p14:creationId xmlns:p14="http://schemas.microsoft.com/office/powerpoint/2010/main" val="81970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337927" y="1325563"/>
            <a:ext cx="11499575" cy="5370512"/>
          </a:xfrm>
        </p:spPr>
        <p:txBody>
          <a:bodyPr>
            <a:noAutofit/>
          </a:bodyPr>
          <a:lstStyle/>
          <a:p>
            <a:pPr marL="0" indent="0">
              <a:lnSpc>
                <a:spcPct val="130000"/>
              </a:lnSpc>
              <a:buNone/>
            </a:pPr>
            <a:r>
              <a:rPr lang="en-US" altLang="ja-JP" sz="3200" dirty="0">
                <a:solidFill>
                  <a:srgbClr val="002060"/>
                </a:solidFill>
                <a:latin typeface="BIZ UDPゴシック" panose="020B0400000000000000" pitchFamily="50" charset="-128"/>
                <a:ea typeface="BIZ UDPゴシック" panose="020B0400000000000000" pitchFamily="50" charset="-128"/>
              </a:rPr>
              <a:t> What did participants at an international conference say about age-friendly societies?</a:t>
            </a:r>
          </a:p>
          <a:p>
            <a:pPr marL="0" indent="0">
              <a:lnSpc>
                <a:spcPct val="130000"/>
              </a:lnSpc>
              <a:buNone/>
            </a:pPr>
            <a:r>
              <a:rPr lang="en-US" altLang="ja-JP" sz="3200" dirty="0">
                <a:solidFill>
                  <a:srgbClr val="C00000"/>
                </a:solidFill>
                <a:latin typeface="BIZ UDPゴシック" panose="020B0400000000000000" pitchFamily="50" charset="-128"/>
                <a:ea typeface="BIZ UDPゴシック" panose="020B0400000000000000" pitchFamily="50" charset="-128"/>
              </a:rPr>
              <a:t>A:</a:t>
            </a:r>
            <a:r>
              <a:rPr lang="en-US" altLang="ja-JP" sz="3200" dirty="0">
                <a:solidFill>
                  <a:srgbClr val="FF0000"/>
                </a:solidFill>
                <a:latin typeface="BIZ UDPゴシック" panose="020B0400000000000000" pitchFamily="50" charset="-128"/>
                <a:ea typeface="BIZ UDPゴシック" panose="020B0400000000000000" pitchFamily="50" charset="-128"/>
              </a:rPr>
              <a:t>  They said that an age-friendly society includes people of all ages. It does not separate youth, adults, and the elderly. Instead, it unites them so that they can understand and work toward the same goals.</a:t>
            </a:r>
            <a:r>
              <a:rPr lang="ja-JP" altLang="en-US" sz="3200" dirty="0">
                <a:solidFill>
                  <a:schemeClr val="accent2">
                    <a:lumMod val="75000"/>
                  </a:schemeClr>
                </a:solidFill>
                <a:latin typeface="BIZ UDPゴシック" panose="020B0400000000000000" pitchFamily="50" charset="-128"/>
                <a:ea typeface="BIZ UDPゴシック" panose="020B0400000000000000" pitchFamily="50" charset="-128"/>
              </a:rPr>
              <a:t>（年齢に優しい社会は、あらゆる年齢層の人々を含み、同じ目標に向かって団結することである）</a:t>
            </a:r>
            <a:endParaRPr lang="en-US" altLang="ja-JP" sz="3200" dirty="0">
              <a:solidFill>
                <a:schemeClr val="accent2">
                  <a:lumMod val="75000"/>
                </a:schemeClr>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2" y="0"/>
            <a:ext cx="4746279"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Question 1-</a:t>
            </a:r>
            <a:r>
              <a:rPr lang="ja-JP" altLang="en-US" b="1" dirty="0">
                <a:solidFill>
                  <a:schemeClr val="bg1"/>
                </a:solidFill>
                <a:latin typeface="BIZ UDPゴシック" panose="020B0400000000000000" pitchFamily="50" charset="-128"/>
                <a:ea typeface="BIZ UDPゴシック" panose="020B0400000000000000" pitchFamily="50" charset="-128"/>
              </a:rPr>
              <a:t>③</a:t>
            </a:r>
          </a:p>
        </p:txBody>
      </p:sp>
    </p:spTree>
    <p:extLst>
      <p:ext uri="{BB962C8B-B14F-4D97-AF65-F5344CB8AC3E}">
        <p14:creationId xmlns:p14="http://schemas.microsoft.com/office/powerpoint/2010/main" val="128919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143772" y="1471337"/>
            <a:ext cx="11499575" cy="5216446"/>
          </a:xfrm>
        </p:spPr>
        <p:txBody>
          <a:bodyPr>
            <a:noAutofit/>
          </a:bodyPr>
          <a:lstStyle/>
          <a:p>
            <a:pPr marL="0" indent="0" algn="just">
              <a:lnSpc>
                <a:spcPct val="130000"/>
              </a:lnSpc>
              <a:buNone/>
            </a:pPr>
            <a:r>
              <a:rPr lang="en-US" altLang="ja-JP" sz="3600" dirty="0">
                <a:solidFill>
                  <a:srgbClr val="002060"/>
                </a:solidFill>
                <a:latin typeface="BIZ UDPゴシック" panose="020B0400000000000000" pitchFamily="50" charset="-128"/>
                <a:ea typeface="BIZ UDPゴシック" panose="020B0400000000000000" pitchFamily="50" charset="-128"/>
              </a:rPr>
              <a:t>How does an age-friendly community treat different age groups?</a:t>
            </a:r>
          </a:p>
          <a:p>
            <a:pPr marL="0" indent="0" algn="just">
              <a:lnSpc>
                <a:spcPct val="130000"/>
              </a:lnSpc>
              <a:buNone/>
            </a:pPr>
            <a:r>
              <a:rPr lang="en-US" altLang="ja-JP" sz="3600" dirty="0">
                <a:solidFill>
                  <a:srgbClr val="C00000"/>
                </a:solidFill>
                <a:latin typeface="BIZ UDPゴシック" panose="020B0400000000000000" pitchFamily="50" charset="-128"/>
                <a:ea typeface="BIZ UDPゴシック" panose="020B0400000000000000" pitchFamily="50" charset="-128"/>
              </a:rPr>
              <a:t>A:</a:t>
            </a:r>
            <a:r>
              <a:rPr lang="en-US" altLang="ja-JP" sz="3600" dirty="0">
                <a:solidFill>
                  <a:srgbClr val="FF0000"/>
                </a:solidFill>
                <a:latin typeface="BIZ UDPゴシック" panose="020B0400000000000000" pitchFamily="50" charset="-128"/>
                <a:ea typeface="BIZ UDPゴシック" panose="020B0400000000000000" pitchFamily="50" charset="-128"/>
              </a:rPr>
              <a:t> It does not separate youth, adults, and the elderly but unites them.</a:t>
            </a:r>
          </a:p>
          <a:p>
            <a:pPr marL="0" indent="0" algn="just">
              <a:lnSpc>
                <a:spcPct val="130000"/>
              </a:lnSpc>
              <a:buNone/>
            </a:pPr>
            <a:r>
              <a:rPr lang="en-US" altLang="ja-JP" sz="3600"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sz="3600" dirty="0">
                <a:solidFill>
                  <a:schemeClr val="accent2">
                    <a:lumMod val="75000"/>
                  </a:schemeClr>
                </a:solidFill>
                <a:latin typeface="BIZ UDPゴシック" panose="020B0400000000000000" pitchFamily="50" charset="-128"/>
                <a:ea typeface="BIZ UDPゴシック" panose="020B0400000000000000" pitchFamily="50" charset="-128"/>
              </a:rPr>
              <a:t>青少年、成人、高齢者を分離せず、一体化させる）</a:t>
            </a:r>
            <a:endParaRPr lang="en-US" altLang="ja-JP" sz="3600" dirty="0">
              <a:solidFill>
                <a:schemeClr val="accent2">
                  <a:lumMod val="75000"/>
                </a:schemeClr>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2" y="0"/>
            <a:ext cx="4746279"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Question 1-</a:t>
            </a:r>
            <a:r>
              <a:rPr lang="ja-JP" altLang="en-US" b="1" dirty="0">
                <a:solidFill>
                  <a:schemeClr val="bg1"/>
                </a:solidFill>
                <a:latin typeface="BIZ UDPゴシック" panose="020B0400000000000000" pitchFamily="50" charset="-128"/>
                <a:ea typeface="BIZ UDPゴシック" panose="020B0400000000000000" pitchFamily="50" charset="-128"/>
              </a:rPr>
              <a:t>④</a:t>
            </a:r>
          </a:p>
        </p:txBody>
      </p:sp>
    </p:spTree>
    <p:extLst>
      <p:ext uri="{BB962C8B-B14F-4D97-AF65-F5344CB8AC3E}">
        <p14:creationId xmlns:p14="http://schemas.microsoft.com/office/powerpoint/2010/main" val="70997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6F8FD20-BA03-2EA9-2F4D-91997B121423}"/>
              </a:ext>
            </a:extLst>
          </p:cNvPr>
          <p:cNvSpPr txBox="1">
            <a:spLocks/>
          </p:cNvSpPr>
          <p:nvPr/>
        </p:nvSpPr>
        <p:spPr>
          <a:xfrm>
            <a:off x="170390" y="206791"/>
            <a:ext cx="11846943" cy="6402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ct val="130000"/>
              </a:lnSpc>
              <a:buFont typeface="Arial" panose="020B0604020202020204" pitchFamily="34" charset="0"/>
              <a:buNone/>
            </a:pPr>
            <a:r>
              <a:rPr lang="ja-JP" altLang="en-US" b="1" dirty="0">
                <a:latin typeface="BIZ UDPゴシック" panose="020B0400000000000000" pitchFamily="50" charset="-128"/>
                <a:ea typeface="BIZ UDPゴシック" panose="020B0400000000000000" pitchFamily="50" charset="-128"/>
              </a:rPr>
              <a:t>　　　</a:t>
            </a:r>
            <a:r>
              <a:rPr lang="en-US" altLang="ja-JP" b="1" dirty="0">
                <a:solidFill>
                  <a:schemeClr val="accent1">
                    <a:lumMod val="75000"/>
                  </a:schemeClr>
                </a:solidFill>
                <a:latin typeface="BIZ UDPゴシック" panose="020B0400000000000000" pitchFamily="50" charset="-128"/>
                <a:ea typeface="BIZ UDPゴシック" panose="020B0400000000000000" pitchFamily="50" charset="-128"/>
              </a:rPr>
              <a:t>The international organization explains that aging happens as long as we live. 'We all age at every moment of our lives. So we should have ways to age in healthy and active ways,” they say. The international organization believes that people of all ages should invest in staying healthy so that older people can live their best lives.</a:t>
            </a:r>
            <a:endParaRPr lang="ja-JP" altLang="en-US" dirty="0">
              <a:solidFill>
                <a:schemeClr val="accent1">
                  <a:lumMod val="75000"/>
                </a:schemeClr>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27766D1D-877C-7096-2433-7C10E8882A27}"/>
              </a:ext>
            </a:extLst>
          </p:cNvPr>
          <p:cNvSpPr/>
          <p:nvPr/>
        </p:nvSpPr>
        <p:spPr>
          <a:xfrm>
            <a:off x="295836" y="248952"/>
            <a:ext cx="385482" cy="448235"/>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ysClr val="windowText" lastClr="000000"/>
                </a:solidFill>
              </a:rPr>
              <a:t>2</a:t>
            </a:r>
            <a:endParaRPr kumimoji="1" lang="ja-JP" altLang="en-US" sz="2800" b="1" dirty="0">
              <a:solidFill>
                <a:sysClr val="windowText" lastClr="000000"/>
              </a:solidFill>
            </a:endParaRPr>
          </a:p>
        </p:txBody>
      </p:sp>
    </p:spTree>
    <p:extLst>
      <p:ext uri="{BB962C8B-B14F-4D97-AF65-F5344CB8AC3E}">
        <p14:creationId xmlns:p14="http://schemas.microsoft.com/office/powerpoint/2010/main" val="1963585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72368-F5E2-018D-8145-FA8609D17EF5}"/>
              </a:ext>
            </a:extLst>
          </p:cNvPr>
          <p:cNvSpPr>
            <a:spLocks noGrp="1"/>
          </p:cNvSpPr>
          <p:nvPr>
            <p:ph type="title"/>
          </p:nvPr>
        </p:nvSpPr>
        <p:spPr/>
        <p:txBody>
          <a:bodyPr/>
          <a:lstStyle/>
          <a:p>
            <a:r>
              <a:rPr kumimoji="1" lang="en-US" altLang="ja-JP" dirty="0"/>
              <a:t>  </a:t>
            </a:r>
            <a:endParaRPr kumimoji="1" lang="ja-JP" altLang="en-US" dirty="0"/>
          </a:p>
        </p:txBody>
      </p:sp>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304798" y="1995576"/>
            <a:ext cx="11582401" cy="4502989"/>
          </a:xfrm>
        </p:spPr>
        <p:txBody>
          <a:bodyPr>
            <a:normAutofit/>
          </a:bodyPr>
          <a:lstStyle/>
          <a:p>
            <a:pPr marL="0" indent="0">
              <a:buNone/>
            </a:pPr>
            <a:r>
              <a:rPr lang="en-US" altLang="ja-JP" sz="4000" dirty="0">
                <a:latin typeface="BIZ UDPゴシック" panose="020B0400000000000000" pitchFamily="50" charset="-128"/>
                <a:ea typeface="BIZ UDPゴシック" panose="020B0400000000000000" pitchFamily="50" charset="-128"/>
              </a:rPr>
              <a:t> 1.  do an activity for warming up     </a:t>
            </a:r>
          </a:p>
          <a:p>
            <a:pPr marL="0" indent="0" algn="r">
              <a:buNone/>
            </a:pPr>
            <a:r>
              <a:rPr lang="en-US" altLang="ja-JP" sz="4000" dirty="0">
                <a:latin typeface="BIZ UDPゴシック" panose="020B0400000000000000" pitchFamily="50" charset="-128"/>
                <a:ea typeface="BIZ UDPゴシック" panose="020B0400000000000000" pitchFamily="50" charset="-128"/>
              </a:rPr>
              <a:t>[10 mins]</a:t>
            </a:r>
            <a:r>
              <a:rPr kumimoji="1" lang="en-US" altLang="ja-JP" sz="4000" dirty="0">
                <a:latin typeface="BIZ UDPゴシック" panose="020B0400000000000000" pitchFamily="50" charset="-128"/>
                <a:ea typeface="BIZ UDPゴシック" panose="020B0400000000000000" pitchFamily="50" charset="-128"/>
              </a:rPr>
              <a:t> </a:t>
            </a:r>
          </a:p>
          <a:p>
            <a:pPr marL="0" indent="0">
              <a:buNone/>
            </a:pPr>
            <a:r>
              <a:rPr lang="en-US" altLang="ja-JP" sz="4000" dirty="0">
                <a:latin typeface="BIZ UDPゴシック" panose="020B0400000000000000" pitchFamily="50" charset="-128"/>
                <a:ea typeface="BIZ UDPゴシック" panose="020B0400000000000000" pitchFamily="50" charset="-128"/>
              </a:rPr>
              <a:t> </a:t>
            </a:r>
            <a:r>
              <a:rPr kumimoji="1" lang="en-US" altLang="ja-JP" sz="4000" dirty="0">
                <a:latin typeface="BIZ UDPゴシック" panose="020B0400000000000000" pitchFamily="50" charset="-128"/>
                <a:ea typeface="BIZ UDPゴシック" panose="020B0400000000000000" pitchFamily="50" charset="-128"/>
              </a:rPr>
              <a:t>2.  read an article and summarize it</a:t>
            </a:r>
            <a:endParaRPr lang="en-US" altLang="ja-JP" sz="4000" dirty="0">
              <a:latin typeface="BIZ UDPゴシック" panose="020B0400000000000000" pitchFamily="50" charset="-128"/>
              <a:ea typeface="BIZ UDPゴシック" panose="020B0400000000000000" pitchFamily="50" charset="-128"/>
            </a:endParaRPr>
          </a:p>
          <a:p>
            <a:pPr marL="0" indent="0" algn="r">
              <a:buNone/>
            </a:pPr>
            <a:r>
              <a:rPr lang="en-US" altLang="ja-JP" sz="4000" dirty="0">
                <a:latin typeface="BIZ UDPゴシック" panose="020B0400000000000000" pitchFamily="50" charset="-128"/>
                <a:ea typeface="BIZ UDPゴシック" panose="020B0400000000000000" pitchFamily="50" charset="-128"/>
              </a:rPr>
              <a:t>[40 mins]</a:t>
            </a:r>
          </a:p>
          <a:p>
            <a:pPr marL="0" indent="0">
              <a:buNone/>
            </a:pPr>
            <a:r>
              <a:rPr lang="en-US" altLang="ja-JP" sz="4000" dirty="0">
                <a:latin typeface="BIZ UDPゴシック" panose="020B0400000000000000" pitchFamily="50" charset="-128"/>
                <a:ea typeface="BIZ UDPゴシック" panose="020B0400000000000000" pitchFamily="50" charset="-128"/>
              </a:rPr>
              <a:t> 3.  speak and write about the article                  </a:t>
            </a:r>
          </a:p>
          <a:p>
            <a:pPr marL="0" indent="0">
              <a:buNone/>
            </a:pPr>
            <a:r>
              <a:rPr lang="en-US" altLang="ja-JP" sz="4000" dirty="0">
                <a:latin typeface="BIZ UDPゴシック" panose="020B0400000000000000" pitchFamily="50" charset="-128"/>
                <a:ea typeface="BIZ UDPゴシック" panose="020B0400000000000000" pitchFamily="50" charset="-128"/>
              </a:rPr>
              <a:t>                                                  [50 mins]</a:t>
            </a: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3" y="296113"/>
            <a:ext cx="11904453"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Today, we are going to ...</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04987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298169" y="1807830"/>
            <a:ext cx="11499575" cy="5216446"/>
          </a:xfrm>
        </p:spPr>
        <p:txBody>
          <a:bodyPr>
            <a:noAutofit/>
          </a:bodyPr>
          <a:lstStyle/>
          <a:p>
            <a:pPr marL="0" indent="0" algn="just">
              <a:lnSpc>
                <a:spcPct val="130000"/>
              </a:lnSpc>
              <a:buNone/>
            </a:pPr>
            <a:r>
              <a:rPr lang="en-US" altLang="ja-JP" sz="3200" dirty="0">
                <a:solidFill>
                  <a:srgbClr val="002060"/>
                </a:solidFill>
                <a:latin typeface="BIZ UDPゴシック" panose="020B0400000000000000" pitchFamily="50" charset="-128"/>
                <a:ea typeface="BIZ UDPゴシック" panose="020B0400000000000000" pitchFamily="50" charset="-128"/>
              </a:rPr>
              <a:t>What does  international organizations say about aging?</a:t>
            </a:r>
          </a:p>
          <a:p>
            <a:pPr marL="0" indent="0" algn="just">
              <a:lnSpc>
                <a:spcPct val="130000"/>
              </a:lnSpc>
              <a:buNone/>
            </a:pPr>
            <a:r>
              <a:rPr lang="en-US" altLang="ja-JP" sz="3200" dirty="0">
                <a:solidFill>
                  <a:srgbClr val="C00000"/>
                </a:solidFill>
                <a:latin typeface="BIZ UDPゴシック" panose="020B0400000000000000" pitchFamily="50" charset="-128"/>
                <a:ea typeface="BIZ UDPゴシック" panose="020B0400000000000000" pitchFamily="50" charset="-128"/>
              </a:rPr>
              <a:t>A:</a:t>
            </a:r>
            <a:r>
              <a:rPr lang="en-US" altLang="ja-JP" sz="3200" dirty="0">
                <a:solidFill>
                  <a:srgbClr val="FF0000"/>
                </a:solidFill>
                <a:latin typeface="BIZ UDPゴシック" panose="020B0400000000000000" pitchFamily="50" charset="-128"/>
                <a:ea typeface="BIZ UDPゴシック" panose="020B0400000000000000" pitchFamily="50" charset="-128"/>
              </a:rPr>
              <a:t> They say that aging happens as long as we live and that we all age at every moment of our lives </a:t>
            </a:r>
            <a:r>
              <a:rPr lang="en-US" altLang="ja-JP" sz="3200"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sz="3200" dirty="0">
                <a:solidFill>
                  <a:schemeClr val="accent2">
                    <a:lumMod val="75000"/>
                  </a:schemeClr>
                </a:solidFill>
                <a:latin typeface="BIZ UDPゴシック" panose="020B0400000000000000" pitchFamily="50" charset="-128"/>
                <a:ea typeface="BIZ UDPゴシック" panose="020B0400000000000000" pitchFamily="50" charset="-128"/>
              </a:rPr>
              <a:t>老化は生きている限り起こることであり、私たちは皆、人生のどの瞬間にも老化していると言っている。）</a:t>
            </a:r>
            <a:endParaRPr lang="en-US" altLang="ja-JP" sz="3200" dirty="0">
              <a:solidFill>
                <a:schemeClr val="accent2">
                  <a:lumMod val="75000"/>
                </a:schemeClr>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2" y="0"/>
            <a:ext cx="4746279"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Question 2-</a:t>
            </a:r>
            <a:r>
              <a:rPr lang="ja-JP" altLang="en-US" b="1" dirty="0">
                <a:solidFill>
                  <a:schemeClr val="bg1"/>
                </a:solidFill>
                <a:latin typeface="BIZ UDPゴシック" panose="020B0400000000000000" pitchFamily="50" charset="-128"/>
                <a:ea typeface="BIZ UDPゴシック" panose="020B0400000000000000" pitchFamily="50" charset="-128"/>
              </a:rPr>
              <a:t>①</a:t>
            </a:r>
          </a:p>
        </p:txBody>
      </p:sp>
    </p:spTree>
    <p:extLst>
      <p:ext uri="{BB962C8B-B14F-4D97-AF65-F5344CB8AC3E}">
        <p14:creationId xmlns:p14="http://schemas.microsoft.com/office/powerpoint/2010/main" val="84456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245161" y="1784005"/>
            <a:ext cx="11499575" cy="4280107"/>
          </a:xfrm>
        </p:spPr>
        <p:txBody>
          <a:bodyPr>
            <a:noAutofit/>
          </a:bodyPr>
          <a:lstStyle/>
          <a:p>
            <a:pPr marL="0" indent="0" algn="just">
              <a:lnSpc>
                <a:spcPct val="130000"/>
              </a:lnSpc>
              <a:buNone/>
            </a:pPr>
            <a:r>
              <a:rPr lang="en-US" altLang="ja-JP" sz="3200" dirty="0">
                <a:solidFill>
                  <a:srgbClr val="002060"/>
                </a:solidFill>
                <a:latin typeface="BIZ UDPゴシック" panose="020B0400000000000000" pitchFamily="50" charset="-128"/>
                <a:ea typeface="BIZ UDPゴシック" panose="020B0400000000000000" pitchFamily="50" charset="-128"/>
              </a:rPr>
              <a:t>What do international organizations tell us to do for staying healthy as we age?</a:t>
            </a:r>
          </a:p>
          <a:p>
            <a:pPr marL="0" indent="0" algn="just">
              <a:lnSpc>
                <a:spcPct val="130000"/>
              </a:lnSpc>
              <a:buNone/>
            </a:pPr>
            <a:r>
              <a:rPr lang="en-US" altLang="ja-JP" sz="3200" dirty="0">
                <a:solidFill>
                  <a:srgbClr val="C00000"/>
                </a:solidFill>
                <a:latin typeface="BIZ UDPゴシック" panose="020B0400000000000000" pitchFamily="50" charset="-128"/>
                <a:ea typeface="BIZ UDPゴシック" panose="020B0400000000000000" pitchFamily="50" charset="-128"/>
              </a:rPr>
              <a:t>A: They tell us to invest in staying healthy and find ways to age in a healthy and active manner.</a:t>
            </a:r>
          </a:p>
          <a:p>
            <a:pPr marL="0" indent="0" algn="just">
              <a:lnSpc>
                <a:spcPct val="130000"/>
              </a:lnSpc>
              <a:buNone/>
            </a:pPr>
            <a:r>
              <a:rPr lang="ja-JP" altLang="en-US" sz="3200" dirty="0">
                <a:solidFill>
                  <a:schemeClr val="accent2">
                    <a:lumMod val="75000"/>
                  </a:schemeClr>
                </a:solidFill>
                <a:latin typeface="BIZ UDPゴシック" panose="020B0400000000000000" pitchFamily="50" charset="-128"/>
                <a:ea typeface="BIZ UDPゴシック" panose="020B0400000000000000" pitchFamily="50" charset="-128"/>
              </a:rPr>
              <a:t>　</a:t>
            </a:r>
            <a:r>
              <a:rPr lang="en-US" altLang="ja-JP" sz="3200"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sz="3200" dirty="0">
                <a:solidFill>
                  <a:schemeClr val="accent2">
                    <a:lumMod val="75000"/>
                  </a:schemeClr>
                </a:solidFill>
                <a:latin typeface="BIZ UDPゴシック" panose="020B0400000000000000" pitchFamily="50" charset="-128"/>
                <a:ea typeface="BIZ UDPゴシック" panose="020B0400000000000000" pitchFamily="50" charset="-128"/>
              </a:rPr>
              <a:t>健康でいるために投資し、健康で活動的に年を重ねる方法を見つけなさいと言っている）</a:t>
            </a:r>
            <a:endParaRPr lang="en-US" altLang="ja-JP" sz="3200" dirty="0">
              <a:solidFill>
                <a:schemeClr val="accent2">
                  <a:lumMod val="75000"/>
                </a:schemeClr>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2" y="0"/>
            <a:ext cx="4746279"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Question 2-</a:t>
            </a:r>
            <a:r>
              <a:rPr lang="ja-JP" altLang="en-US" b="1" dirty="0">
                <a:solidFill>
                  <a:schemeClr val="bg1"/>
                </a:solidFill>
                <a:latin typeface="BIZ UDPゴシック" panose="020B0400000000000000" pitchFamily="50" charset="-128"/>
                <a:ea typeface="BIZ UDPゴシック" panose="020B0400000000000000" pitchFamily="50" charset="-128"/>
              </a:rPr>
              <a:t>②</a:t>
            </a:r>
          </a:p>
        </p:txBody>
      </p:sp>
    </p:spTree>
    <p:extLst>
      <p:ext uri="{BB962C8B-B14F-4D97-AF65-F5344CB8AC3E}">
        <p14:creationId xmlns:p14="http://schemas.microsoft.com/office/powerpoint/2010/main" val="134981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3416718-5107-5EED-5714-BFE66F3F4212}"/>
              </a:ext>
            </a:extLst>
          </p:cNvPr>
          <p:cNvSpPr txBox="1">
            <a:spLocks/>
          </p:cNvSpPr>
          <p:nvPr/>
        </p:nvSpPr>
        <p:spPr>
          <a:xfrm>
            <a:off x="170390" y="206791"/>
            <a:ext cx="11846943" cy="6402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ct val="130000"/>
              </a:lnSpc>
              <a:buFont typeface="Arial" panose="020B0604020202020204" pitchFamily="34" charset="0"/>
              <a:buNone/>
            </a:pPr>
            <a:r>
              <a:rPr lang="ja-JP" altLang="en-US" b="1" dirty="0">
                <a:solidFill>
                  <a:schemeClr val="accent1">
                    <a:lumMod val="75000"/>
                  </a:schemeClr>
                </a:solidFill>
                <a:latin typeface="BIZ UDPゴシック" panose="020B0400000000000000" pitchFamily="50" charset="-128"/>
                <a:ea typeface="BIZ UDPゴシック" panose="020B0400000000000000" pitchFamily="50" charset="-128"/>
              </a:rPr>
              <a:t>　　　</a:t>
            </a:r>
            <a:r>
              <a:rPr lang="en-US" altLang="ja-JP" b="1" dirty="0">
                <a:solidFill>
                  <a:schemeClr val="accent1">
                    <a:lumMod val="75000"/>
                  </a:schemeClr>
                </a:solidFill>
                <a:latin typeface="BIZ UDPゴシック" panose="020B0400000000000000" pitchFamily="50" charset="-128"/>
                <a:ea typeface="BIZ UDPゴシック" panose="020B0400000000000000" pitchFamily="50" charset="-128"/>
              </a:rPr>
              <a:t>In real life, however, the Age Friendly Communities movement is mostly focused on the needs and interests of older adults, their caregivers, and the people they serve. As a result, they have not been able to gather enough information from young people and their families about what makes a community a good place to live and how they can work with the elderly.</a:t>
            </a:r>
            <a:endParaRPr lang="ja-JP" altLang="en-US" dirty="0">
              <a:solidFill>
                <a:schemeClr val="accent1">
                  <a:lumMod val="75000"/>
                </a:schemeClr>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F8BACD84-6DCE-14D1-2A79-6DD703E30D46}"/>
              </a:ext>
            </a:extLst>
          </p:cNvPr>
          <p:cNvSpPr/>
          <p:nvPr/>
        </p:nvSpPr>
        <p:spPr>
          <a:xfrm>
            <a:off x="295836" y="248952"/>
            <a:ext cx="385482" cy="448235"/>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ysClr val="windowText" lastClr="000000"/>
                </a:solidFill>
              </a:rPr>
              <a:t>3</a:t>
            </a:r>
            <a:endParaRPr kumimoji="1" lang="ja-JP" altLang="en-US" sz="2800" b="1" dirty="0">
              <a:solidFill>
                <a:sysClr val="windowText" lastClr="000000"/>
              </a:solidFill>
            </a:endParaRPr>
          </a:p>
        </p:txBody>
      </p:sp>
    </p:spTree>
    <p:extLst>
      <p:ext uri="{BB962C8B-B14F-4D97-AF65-F5344CB8AC3E}">
        <p14:creationId xmlns:p14="http://schemas.microsoft.com/office/powerpoint/2010/main" val="2665277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271667" y="1908658"/>
            <a:ext cx="11499575" cy="5216446"/>
          </a:xfrm>
        </p:spPr>
        <p:txBody>
          <a:bodyPr>
            <a:noAutofit/>
          </a:bodyPr>
          <a:lstStyle/>
          <a:p>
            <a:pPr marL="0" indent="0" algn="just">
              <a:lnSpc>
                <a:spcPct val="130000"/>
              </a:lnSpc>
              <a:buNone/>
            </a:pPr>
            <a:r>
              <a:rPr lang="en-US" altLang="ja-JP" sz="3200" dirty="0">
                <a:solidFill>
                  <a:srgbClr val="002060"/>
                </a:solidFill>
                <a:latin typeface="BIZ UDPゴシック" panose="020B0400000000000000" pitchFamily="50" charset="-128"/>
                <a:ea typeface="BIZ UDPゴシック" panose="020B0400000000000000" pitchFamily="50" charset="-128"/>
              </a:rPr>
              <a:t>What has the age-friendly community movement mostly focused on?</a:t>
            </a:r>
          </a:p>
          <a:p>
            <a:pPr marL="0" indent="0" algn="just">
              <a:lnSpc>
                <a:spcPct val="130000"/>
              </a:lnSpc>
              <a:buNone/>
            </a:pPr>
            <a:r>
              <a:rPr lang="en-US" altLang="ja-JP" sz="3200" dirty="0">
                <a:solidFill>
                  <a:srgbClr val="C00000"/>
                </a:solidFill>
                <a:latin typeface="BIZ UDPゴシック" panose="020B0400000000000000" pitchFamily="50" charset="-128"/>
                <a:ea typeface="BIZ UDPゴシック" panose="020B0400000000000000" pitchFamily="50" charset="-128"/>
              </a:rPr>
              <a:t>A:</a:t>
            </a:r>
            <a:r>
              <a:rPr lang="en-US" altLang="ja-JP" sz="3200" dirty="0">
                <a:solidFill>
                  <a:srgbClr val="FF0000"/>
                </a:solidFill>
                <a:latin typeface="BIZ UDPゴシック" panose="020B0400000000000000" pitchFamily="50" charset="-128"/>
                <a:ea typeface="BIZ UDPゴシック" panose="020B0400000000000000" pitchFamily="50" charset="-128"/>
              </a:rPr>
              <a:t>  It has mostly focused on the needs and interests of older adults, their caregivers, and service providers.</a:t>
            </a:r>
          </a:p>
          <a:p>
            <a:pPr marL="0" indent="0" algn="just">
              <a:lnSpc>
                <a:spcPct val="130000"/>
              </a:lnSpc>
              <a:buNone/>
            </a:pPr>
            <a:r>
              <a:rPr lang="en-US" altLang="ja-JP" sz="3200"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sz="3200" dirty="0">
                <a:solidFill>
                  <a:schemeClr val="accent2">
                    <a:lumMod val="75000"/>
                  </a:schemeClr>
                </a:solidFill>
                <a:latin typeface="BIZ UDPゴシック" panose="020B0400000000000000" pitchFamily="50" charset="-128"/>
                <a:ea typeface="BIZ UDPゴシック" panose="020B0400000000000000" pitchFamily="50" charset="-128"/>
              </a:rPr>
              <a:t>高齢者やその介護者、介護サービス提供業者の必要や利益に主に焦点を当ててきた）</a:t>
            </a:r>
            <a:endParaRPr lang="en-US" altLang="ja-JP" sz="3200" dirty="0">
              <a:solidFill>
                <a:schemeClr val="accent2">
                  <a:lumMod val="75000"/>
                </a:schemeClr>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2" y="0"/>
            <a:ext cx="4746279"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Question 3-</a:t>
            </a:r>
            <a:r>
              <a:rPr lang="ja-JP" altLang="en-US" b="1" dirty="0">
                <a:solidFill>
                  <a:schemeClr val="bg1"/>
                </a:solidFill>
                <a:latin typeface="BIZ UDPゴシック" panose="020B0400000000000000" pitchFamily="50" charset="-128"/>
                <a:ea typeface="BIZ UDPゴシック" panose="020B0400000000000000" pitchFamily="50" charset="-128"/>
              </a:rPr>
              <a:t>①</a:t>
            </a:r>
          </a:p>
        </p:txBody>
      </p:sp>
    </p:spTree>
    <p:extLst>
      <p:ext uri="{BB962C8B-B14F-4D97-AF65-F5344CB8AC3E}">
        <p14:creationId xmlns:p14="http://schemas.microsoft.com/office/powerpoint/2010/main" val="67104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337927" y="1855650"/>
            <a:ext cx="11499575" cy="4863202"/>
          </a:xfrm>
        </p:spPr>
        <p:txBody>
          <a:bodyPr>
            <a:noAutofit/>
          </a:bodyPr>
          <a:lstStyle/>
          <a:p>
            <a:pPr marL="0" indent="0" algn="just">
              <a:lnSpc>
                <a:spcPct val="130000"/>
              </a:lnSpc>
              <a:buNone/>
            </a:pPr>
            <a:r>
              <a:rPr lang="en-US" altLang="ja-JP" sz="2900" dirty="0">
                <a:solidFill>
                  <a:srgbClr val="002060"/>
                </a:solidFill>
                <a:latin typeface="BIZ UDPゴシック" panose="020B0400000000000000" pitchFamily="50" charset="-128"/>
                <a:ea typeface="BIZ UDPゴシック" panose="020B0400000000000000" pitchFamily="50" charset="-128"/>
              </a:rPr>
              <a:t>What has the age-friendly movement not done so far?</a:t>
            </a:r>
          </a:p>
          <a:p>
            <a:pPr marL="0" indent="0" algn="just">
              <a:lnSpc>
                <a:spcPct val="130000"/>
              </a:lnSpc>
              <a:buNone/>
            </a:pPr>
            <a:r>
              <a:rPr lang="en-US" altLang="ja-JP" sz="2900" dirty="0">
                <a:solidFill>
                  <a:srgbClr val="C00000"/>
                </a:solidFill>
                <a:latin typeface="BIZ UDPゴシック" panose="020B0400000000000000" pitchFamily="50" charset="-128"/>
                <a:ea typeface="BIZ UDPゴシック" panose="020B0400000000000000" pitchFamily="50" charset="-128"/>
              </a:rPr>
              <a:t>A:  It has not collected enough information from young people and their families about what makes a community a good place to live and how they can work with the elderly.</a:t>
            </a:r>
          </a:p>
          <a:p>
            <a:pPr marL="0" indent="0" algn="just">
              <a:lnSpc>
                <a:spcPct val="130000"/>
              </a:lnSpc>
              <a:buNone/>
            </a:pPr>
            <a:r>
              <a:rPr lang="en-US" altLang="ja-JP" sz="2900"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sz="2900" dirty="0">
                <a:solidFill>
                  <a:schemeClr val="accent2">
                    <a:lumMod val="75000"/>
                  </a:schemeClr>
                </a:solidFill>
                <a:latin typeface="BIZ UDPゴシック" panose="020B0400000000000000" pitchFamily="50" charset="-128"/>
                <a:ea typeface="BIZ UDPゴシック" panose="020B0400000000000000" pitchFamily="50" charset="-128"/>
              </a:rPr>
              <a:t>若者やその家族から、何が住みやすい地域なのか、どうすれば高齢者と協力できるのかについて、十分な情報を集めていない</a:t>
            </a:r>
            <a:r>
              <a:rPr lang="ja-JP" altLang="en-US" sz="2900" dirty="0">
                <a:solidFill>
                  <a:srgbClr val="C00000"/>
                </a:solidFill>
                <a:latin typeface="BIZ UDPゴシック" panose="020B0400000000000000" pitchFamily="50" charset="-128"/>
                <a:ea typeface="BIZ UDPゴシック" panose="020B0400000000000000" pitchFamily="50" charset="-128"/>
              </a:rPr>
              <a:t>）</a:t>
            </a:r>
            <a:endParaRPr lang="en-US" altLang="ja-JP" sz="2900" dirty="0">
              <a:solidFill>
                <a:schemeClr val="accent2">
                  <a:lumMod val="75000"/>
                </a:schemeClr>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2" y="0"/>
            <a:ext cx="4746279"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Question 3-</a:t>
            </a:r>
            <a:r>
              <a:rPr lang="ja-JP" altLang="en-US" b="1" dirty="0">
                <a:solidFill>
                  <a:schemeClr val="bg1"/>
                </a:solidFill>
                <a:latin typeface="BIZ UDPゴシック" panose="020B0400000000000000" pitchFamily="50" charset="-128"/>
                <a:ea typeface="BIZ UDPゴシック" panose="020B0400000000000000" pitchFamily="50" charset="-128"/>
              </a:rPr>
              <a:t>②</a:t>
            </a:r>
          </a:p>
        </p:txBody>
      </p:sp>
    </p:spTree>
    <p:extLst>
      <p:ext uri="{BB962C8B-B14F-4D97-AF65-F5344CB8AC3E}">
        <p14:creationId xmlns:p14="http://schemas.microsoft.com/office/powerpoint/2010/main" val="2782698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170390" y="206791"/>
            <a:ext cx="11846943" cy="6402257"/>
          </a:xfrm>
        </p:spPr>
        <p:txBody>
          <a:bodyPr>
            <a:noAutofit/>
          </a:bodyPr>
          <a:lstStyle/>
          <a:p>
            <a:pPr marL="0" indent="0" algn="just">
              <a:lnSpc>
                <a:spcPct val="114000"/>
              </a:lnSpc>
              <a:buNone/>
            </a:pPr>
            <a:r>
              <a:rPr lang="en-US" altLang="ja-JP" sz="3000" b="1" dirty="0">
                <a:solidFill>
                  <a:srgbClr val="FF0000"/>
                </a:solidFill>
                <a:latin typeface="BIZ UDPゴシック" panose="020B0400000000000000" pitchFamily="50" charset="-128"/>
                <a:ea typeface="BIZ UDPゴシック" panose="020B0400000000000000" pitchFamily="50" charset="-128"/>
              </a:rPr>
              <a:t>4</a:t>
            </a:r>
            <a:r>
              <a:rPr lang="ja-JP" altLang="en-US" sz="3000" dirty="0">
                <a:solidFill>
                  <a:srgbClr val="002060"/>
                </a:solidFill>
                <a:latin typeface="BIZ UDPゴシック" panose="020B0400000000000000" pitchFamily="50" charset="-128"/>
                <a:ea typeface="BIZ UDPゴシック" panose="020B0400000000000000" pitchFamily="50" charset="-128"/>
              </a:rPr>
              <a:t>　</a:t>
            </a:r>
            <a:r>
              <a:rPr lang="en-US" altLang="ja-JP" sz="3000" dirty="0">
                <a:solidFill>
                  <a:srgbClr val="002060"/>
                </a:solidFill>
                <a:latin typeface="BIZ UDPゴシック" panose="020B0400000000000000" pitchFamily="50" charset="-128"/>
                <a:ea typeface="BIZ UDPゴシック" panose="020B0400000000000000" pitchFamily="50" charset="-128"/>
              </a:rPr>
              <a:t>One reason for the gap between ideal and reality may be that people believe that what is good for the elderly is good for everyone. In other words, it is believed that if a community is good for the elderly, it must be good for all generations. While there are many things that each generation has in common, one new study shows that the habits and attitudes of the young and the elderly are very different. According to these studies, to truly understand what makes a city livable for all generations, we need to gather information from all generations about what makes a city livable for both young and old.</a:t>
            </a:r>
            <a:endParaRPr lang="ja-JP" altLang="en-US" sz="3000" dirty="0">
              <a:solidFill>
                <a:srgbClr val="00206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14903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265043" y="1828800"/>
            <a:ext cx="11701670" cy="4770783"/>
          </a:xfrm>
        </p:spPr>
        <p:txBody>
          <a:bodyPr>
            <a:noAutofit/>
          </a:bodyPr>
          <a:lstStyle/>
          <a:p>
            <a:pPr marL="0" indent="0" algn="just">
              <a:lnSpc>
                <a:spcPct val="130000"/>
              </a:lnSpc>
              <a:buNone/>
            </a:pPr>
            <a:r>
              <a:rPr lang="en-US" altLang="ja-JP" dirty="0">
                <a:solidFill>
                  <a:srgbClr val="002060"/>
                </a:solidFill>
                <a:latin typeface="BIZ UDPゴシック" panose="020B0400000000000000" pitchFamily="50" charset="-128"/>
                <a:ea typeface="BIZ UDPゴシック" panose="020B0400000000000000" pitchFamily="50" charset="-128"/>
              </a:rPr>
              <a:t>Why is there a difference between the idea and the reality of an age-friendly community? </a:t>
            </a:r>
          </a:p>
          <a:p>
            <a:pPr marL="0" indent="0" algn="just">
              <a:lnSpc>
                <a:spcPct val="130000"/>
              </a:lnSpc>
              <a:buNone/>
            </a:pPr>
            <a:r>
              <a:rPr lang="en-US" altLang="ja-JP" dirty="0">
                <a:solidFill>
                  <a:srgbClr val="C00000"/>
                </a:solidFill>
                <a:latin typeface="BIZ UDPゴシック" panose="020B0400000000000000" pitchFamily="50" charset="-128"/>
                <a:ea typeface="BIZ UDPゴシック" panose="020B0400000000000000" pitchFamily="50" charset="-128"/>
              </a:rPr>
              <a:t>A:</a:t>
            </a:r>
            <a:r>
              <a:rPr lang="en-US" altLang="ja-JP" dirty="0">
                <a:solidFill>
                  <a:srgbClr val="FF0000"/>
                </a:solidFill>
                <a:latin typeface="BIZ UDPゴシック" panose="020B0400000000000000" pitchFamily="50" charset="-128"/>
                <a:ea typeface="BIZ UDPゴシック" panose="020B0400000000000000" pitchFamily="50" charset="-128"/>
              </a:rPr>
              <a:t> Because people assume that what is good for the elderly is good for everyone, but in reality, different generations have different needs and preferences.</a:t>
            </a:r>
          </a:p>
          <a:p>
            <a:pPr marL="0" indent="0" algn="just">
              <a:lnSpc>
                <a:spcPct val="130000"/>
              </a:lnSpc>
              <a:buNone/>
            </a:pPr>
            <a:r>
              <a:rPr lang="en-US" altLang="ja-JP"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dirty="0">
                <a:solidFill>
                  <a:schemeClr val="accent2">
                    <a:lumMod val="75000"/>
                  </a:schemeClr>
                </a:solidFill>
                <a:latin typeface="BIZ UDPゴシック" panose="020B0400000000000000" pitchFamily="50" charset="-128"/>
                <a:ea typeface="BIZ UDPゴシック" panose="020B0400000000000000" pitchFamily="50" charset="-128"/>
              </a:rPr>
              <a:t>高齢者にとって良いことは誰にとっても良いことだと思われているが、実際には世代によってニーズや好みが異なるから）</a:t>
            </a:r>
            <a:endParaRPr lang="en-US" altLang="ja-JP" dirty="0">
              <a:solidFill>
                <a:schemeClr val="accent2">
                  <a:lumMod val="75000"/>
                </a:schemeClr>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2" y="0"/>
            <a:ext cx="4746279"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Question 4-</a:t>
            </a:r>
            <a:r>
              <a:rPr lang="ja-JP" altLang="en-US" b="1" dirty="0">
                <a:solidFill>
                  <a:schemeClr val="bg1"/>
                </a:solidFill>
                <a:latin typeface="BIZ UDPゴシック" panose="020B0400000000000000" pitchFamily="50" charset="-128"/>
                <a:ea typeface="BIZ UDPゴシック" panose="020B0400000000000000" pitchFamily="50" charset="-128"/>
              </a:rPr>
              <a:t>①</a:t>
            </a:r>
          </a:p>
        </p:txBody>
      </p:sp>
    </p:spTree>
    <p:extLst>
      <p:ext uri="{BB962C8B-B14F-4D97-AF65-F5344CB8AC3E}">
        <p14:creationId xmlns:p14="http://schemas.microsoft.com/office/powerpoint/2010/main" val="113949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276292" y="1882154"/>
            <a:ext cx="11701670" cy="5216446"/>
          </a:xfrm>
        </p:spPr>
        <p:txBody>
          <a:bodyPr>
            <a:noAutofit/>
          </a:bodyPr>
          <a:lstStyle/>
          <a:p>
            <a:pPr marL="0" indent="0" algn="just">
              <a:lnSpc>
                <a:spcPct val="130000"/>
              </a:lnSpc>
              <a:buNone/>
            </a:pPr>
            <a:r>
              <a:rPr lang="en-US" altLang="ja-JP" sz="3200" dirty="0">
                <a:solidFill>
                  <a:srgbClr val="002060"/>
                </a:solidFill>
                <a:latin typeface="BIZ UDPゴシック" panose="020B0400000000000000" pitchFamily="50" charset="-128"/>
                <a:ea typeface="BIZ UDPゴシック" panose="020B0400000000000000" pitchFamily="50" charset="-128"/>
              </a:rPr>
              <a:t>How do the habits and attitudes of the young and the elderly differ according to the studies mentioned?</a:t>
            </a:r>
          </a:p>
          <a:p>
            <a:pPr marL="0" indent="0" algn="just">
              <a:lnSpc>
                <a:spcPct val="130000"/>
              </a:lnSpc>
              <a:buNone/>
            </a:pPr>
            <a:r>
              <a:rPr lang="en-US" altLang="ja-JP" sz="3200" dirty="0">
                <a:solidFill>
                  <a:srgbClr val="C00000"/>
                </a:solidFill>
                <a:latin typeface="BIZ UDPゴシック" panose="020B0400000000000000" pitchFamily="50" charset="-128"/>
                <a:ea typeface="BIZ UDPゴシック" panose="020B0400000000000000" pitchFamily="50" charset="-128"/>
              </a:rPr>
              <a:t>A: The habits and attitudes of the young and the elderly are very different.</a:t>
            </a:r>
          </a:p>
          <a:p>
            <a:pPr marL="0" indent="0" algn="just">
              <a:lnSpc>
                <a:spcPct val="130000"/>
              </a:lnSpc>
              <a:buNone/>
            </a:pPr>
            <a:r>
              <a:rPr lang="en-US" altLang="ja-JP" sz="3200"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sz="3200" dirty="0">
                <a:solidFill>
                  <a:schemeClr val="accent2">
                    <a:lumMod val="75000"/>
                  </a:schemeClr>
                </a:solidFill>
                <a:latin typeface="BIZ UDPゴシック" panose="020B0400000000000000" pitchFamily="50" charset="-128"/>
                <a:ea typeface="BIZ UDPゴシック" panose="020B0400000000000000" pitchFamily="50" charset="-128"/>
              </a:rPr>
              <a:t>若者と高齢者の習慣や態度は大きく異なる）</a:t>
            </a:r>
            <a:endParaRPr lang="en-US" altLang="ja-JP" sz="3200" dirty="0">
              <a:solidFill>
                <a:schemeClr val="accent2">
                  <a:lumMod val="75000"/>
                </a:schemeClr>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2" y="0"/>
            <a:ext cx="4746279"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Question 4-</a:t>
            </a:r>
            <a:r>
              <a:rPr lang="ja-JP" altLang="en-US" b="1" dirty="0">
                <a:solidFill>
                  <a:schemeClr val="bg1"/>
                </a:solidFill>
                <a:latin typeface="BIZ UDPゴシック" panose="020B0400000000000000" pitchFamily="50" charset="-128"/>
                <a:ea typeface="BIZ UDPゴシック" panose="020B0400000000000000" pitchFamily="50" charset="-128"/>
              </a:rPr>
              <a:t>②</a:t>
            </a:r>
          </a:p>
        </p:txBody>
      </p:sp>
    </p:spTree>
    <p:extLst>
      <p:ext uri="{BB962C8B-B14F-4D97-AF65-F5344CB8AC3E}">
        <p14:creationId xmlns:p14="http://schemas.microsoft.com/office/powerpoint/2010/main" val="284024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249789" y="1928537"/>
            <a:ext cx="11701670" cy="4929463"/>
          </a:xfrm>
        </p:spPr>
        <p:txBody>
          <a:bodyPr>
            <a:noAutofit/>
          </a:bodyPr>
          <a:lstStyle/>
          <a:p>
            <a:pPr marL="0" indent="0" algn="just">
              <a:lnSpc>
                <a:spcPct val="130000"/>
              </a:lnSpc>
              <a:buNone/>
            </a:pPr>
            <a:r>
              <a:rPr lang="en-US" altLang="ja-JP" sz="3200" dirty="0">
                <a:solidFill>
                  <a:srgbClr val="002060"/>
                </a:solidFill>
                <a:latin typeface="BIZ UDPゴシック" panose="020B0400000000000000" pitchFamily="50" charset="-128"/>
                <a:ea typeface="BIZ UDPゴシック" panose="020B0400000000000000" pitchFamily="50" charset="-128"/>
              </a:rPr>
              <a:t>What does the passage suggest is necessary to create livable cities for all generations? </a:t>
            </a:r>
          </a:p>
          <a:p>
            <a:pPr marL="0" indent="0" algn="just">
              <a:lnSpc>
                <a:spcPct val="130000"/>
              </a:lnSpc>
              <a:buNone/>
            </a:pPr>
            <a:r>
              <a:rPr lang="en-US" altLang="ja-JP" sz="3200" dirty="0">
                <a:solidFill>
                  <a:srgbClr val="C00000"/>
                </a:solidFill>
                <a:latin typeface="BIZ UDPゴシック" panose="020B0400000000000000" pitchFamily="50" charset="-128"/>
                <a:ea typeface="BIZ UDPゴシック" panose="020B0400000000000000" pitchFamily="50" charset="-128"/>
              </a:rPr>
              <a:t>A:</a:t>
            </a:r>
            <a:r>
              <a:rPr lang="en-US" altLang="ja-JP" sz="3200" dirty="0">
                <a:solidFill>
                  <a:srgbClr val="FF0000"/>
                </a:solidFill>
                <a:latin typeface="BIZ UDPゴシック" panose="020B0400000000000000" pitchFamily="50" charset="-128"/>
                <a:ea typeface="BIZ UDPゴシック" panose="020B0400000000000000" pitchFamily="50" charset="-128"/>
              </a:rPr>
              <a:t> It is necessary to gather information from all generations to understand what makes a city good for both young and old people.</a:t>
            </a:r>
          </a:p>
          <a:p>
            <a:pPr marL="0" indent="0" algn="just">
              <a:lnSpc>
                <a:spcPct val="130000"/>
              </a:lnSpc>
              <a:buNone/>
            </a:pPr>
            <a:r>
              <a:rPr lang="en-US" altLang="ja-JP" sz="3200"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sz="3200" dirty="0">
                <a:solidFill>
                  <a:schemeClr val="accent2">
                    <a:lumMod val="75000"/>
                  </a:schemeClr>
                </a:solidFill>
                <a:latin typeface="BIZ UDPゴシック" panose="020B0400000000000000" pitchFamily="50" charset="-128"/>
                <a:ea typeface="BIZ UDPゴシック" panose="020B0400000000000000" pitchFamily="50" charset="-128"/>
              </a:rPr>
              <a:t>若者、高齢者の両者にとっていい町とは何かを理解するために、全ての世代から情報を集める必要がある）</a:t>
            </a:r>
            <a:endParaRPr lang="en-US" altLang="ja-JP" sz="3200" dirty="0">
              <a:solidFill>
                <a:schemeClr val="accent2">
                  <a:lumMod val="75000"/>
                </a:schemeClr>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2" y="0"/>
            <a:ext cx="4746279"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Question 4-</a:t>
            </a:r>
            <a:r>
              <a:rPr lang="ja-JP" altLang="en-US" b="1" dirty="0">
                <a:solidFill>
                  <a:schemeClr val="bg1"/>
                </a:solidFill>
                <a:latin typeface="BIZ UDPゴシック" panose="020B0400000000000000" pitchFamily="50" charset="-128"/>
                <a:ea typeface="BIZ UDPゴシック" panose="020B0400000000000000" pitchFamily="50" charset="-128"/>
              </a:rPr>
              <a:t>③</a:t>
            </a:r>
          </a:p>
        </p:txBody>
      </p:sp>
    </p:spTree>
    <p:extLst>
      <p:ext uri="{BB962C8B-B14F-4D97-AF65-F5344CB8AC3E}">
        <p14:creationId xmlns:p14="http://schemas.microsoft.com/office/powerpoint/2010/main" val="281021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72368-F5E2-018D-8145-FA8609D17EF5}"/>
              </a:ext>
            </a:extLst>
          </p:cNvPr>
          <p:cNvSpPr>
            <a:spLocks noGrp="1"/>
          </p:cNvSpPr>
          <p:nvPr>
            <p:ph type="title"/>
          </p:nvPr>
        </p:nvSpPr>
        <p:spPr/>
        <p:txBody>
          <a:bodyPr/>
          <a:lstStyle/>
          <a:p>
            <a:endParaRPr kumimoji="1" lang="ja-JP" altLang="en-US"/>
          </a:p>
        </p:txBody>
      </p:sp>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702365" y="1935641"/>
            <a:ext cx="10866783" cy="3908568"/>
          </a:xfrm>
        </p:spPr>
        <p:txBody>
          <a:bodyPr>
            <a:noAutofit/>
          </a:bodyPr>
          <a:lstStyle/>
          <a:p>
            <a:pPr marL="0" indent="0" algn="just">
              <a:lnSpc>
                <a:spcPct val="150000"/>
              </a:lnSpc>
              <a:buNone/>
            </a:pPr>
            <a:r>
              <a:rPr lang="en-US" altLang="ja-JP" sz="5400" dirty="0">
                <a:solidFill>
                  <a:schemeClr val="accent4">
                    <a:lumMod val="75000"/>
                  </a:schemeClr>
                </a:solidFill>
                <a:latin typeface="BIZ UDPゴシック" panose="020B0400000000000000" pitchFamily="50" charset="-128"/>
                <a:ea typeface="BIZ UDPゴシック" panose="020B0400000000000000" pitchFamily="50" charset="-128"/>
              </a:rPr>
              <a:t>Step</a:t>
            </a:r>
            <a:r>
              <a:rPr lang="ja-JP" altLang="en-US" sz="5400" dirty="0">
                <a:solidFill>
                  <a:schemeClr val="accent4">
                    <a:lumMod val="75000"/>
                  </a:schemeClr>
                </a:solidFill>
                <a:latin typeface="BIZ UDPゴシック" panose="020B0400000000000000" pitchFamily="50" charset="-128"/>
                <a:ea typeface="BIZ UDPゴシック" panose="020B0400000000000000" pitchFamily="50" charset="-128"/>
              </a:rPr>
              <a:t> </a:t>
            </a:r>
            <a:r>
              <a:rPr lang="en-US" altLang="ja-JP" sz="5400" dirty="0">
                <a:solidFill>
                  <a:schemeClr val="accent4">
                    <a:lumMod val="75000"/>
                  </a:schemeClr>
                </a:solidFill>
                <a:latin typeface="BIZ UDPゴシック" panose="020B0400000000000000" pitchFamily="50" charset="-128"/>
                <a:ea typeface="BIZ UDPゴシック" panose="020B0400000000000000" pitchFamily="50" charset="-128"/>
              </a:rPr>
              <a:t>3 </a:t>
            </a:r>
          </a:p>
          <a:p>
            <a:pPr marL="0" indent="0" algn="just">
              <a:lnSpc>
                <a:spcPct val="150000"/>
              </a:lnSpc>
              <a:buNone/>
            </a:pPr>
            <a:r>
              <a:rPr lang="ja-JP" altLang="en-US" sz="5000" dirty="0">
                <a:solidFill>
                  <a:srgbClr val="FF0000"/>
                </a:solidFill>
                <a:latin typeface="BIZ UDPゴシック" panose="020B0400000000000000" pitchFamily="50" charset="-128"/>
                <a:ea typeface="BIZ UDPゴシック" panose="020B0400000000000000" pitchFamily="50" charset="-128"/>
              </a:rPr>
              <a:t>要約するために、英文の内容を整理してみよう</a:t>
            </a:r>
            <a:endParaRPr lang="en-US" altLang="ja-JP" sz="5000" dirty="0">
              <a:solidFill>
                <a:srgbClr val="FF0000"/>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3" y="296113"/>
            <a:ext cx="11904453"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Read an article and summarize it!</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31933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629295"/>
            <a:ext cx="12352713" cy="4987636"/>
          </a:xfrm>
        </p:spPr>
        <p:txBody>
          <a:bodyPr>
            <a:normAutofit/>
          </a:bodyPr>
          <a:lstStyle/>
          <a:p>
            <a:pPr marL="0" indent="0">
              <a:buNone/>
            </a:pPr>
            <a:r>
              <a:rPr kumimoji="1" lang="en-US" altLang="ja-JP" sz="4000" dirty="0">
                <a:latin typeface="BIZ UDPゴシック" panose="020B0400000000000000" pitchFamily="50" charset="-128"/>
                <a:ea typeface="BIZ UDPゴシック" panose="020B0400000000000000" pitchFamily="50" charset="-128"/>
              </a:rPr>
              <a:t>What is the meaning of “</a:t>
            </a:r>
            <a:r>
              <a:rPr kumimoji="1" lang="en-US" altLang="ja-JP" sz="4000" b="1" dirty="0">
                <a:solidFill>
                  <a:srgbClr val="FF0000"/>
                </a:solidFill>
                <a:latin typeface="BIZ UDPゴシック" panose="020B0400000000000000" pitchFamily="50" charset="-128"/>
                <a:ea typeface="BIZ UDPゴシック" panose="020B0400000000000000" pitchFamily="50" charset="-128"/>
              </a:rPr>
              <a:t>bicycle-friendly</a:t>
            </a:r>
            <a:r>
              <a:rPr kumimoji="1" lang="en-US" altLang="ja-JP" sz="4000" dirty="0">
                <a:latin typeface="BIZ UDPゴシック" panose="020B0400000000000000" pitchFamily="50" charset="-128"/>
                <a:ea typeface="BIZ UDPゴシック" panose="020B0400000000000000" pitchFamily="50" charset="-128"/>
              </a:rPr>
              <a:t>?”</a:t>
            </a:r>
          </a:p>
          <a:p>
            <a:pPr marL="0" indent="0">
              <a:buNone/>
            </a:pPr>
            <a:endParaRPr lang="en-US" altLang="ja-JP" sz="3600" dirty="0">
              <a:latin typeface="BIZ UDPゴシック" panose="020B0400000000000000" pitchFamily="50" charset="-128"/>
              <a:ea typeface="BIZ UDPゴシック" panose="020B0400000000000000" pitchFamily="50" charset="-128"/>
            </a:endParaRPr>
          </a:p>
          <a:p>
            <a:pPr marL="0" indent="0">
              <a:buNone/>
            </a:pPr>
            <a:r>
              <a:rPr lang="ja-JP" altLang="en-US" sz="4000" dirty="0">
                <a:latin typeface="BIZ UDPゴシック" panose="020B0400000000000000" pitchFamily="50" charset="-128"/>
                <a:ea typeface="BIZ UDPゴシック" panose="020B0400000000000000" pitchFamily="50" charset="-128"/>
              </a:rPr>
              <a:t>　①　乗りやすい自転車　　</a:t>
            </a:r>
            <a:endParaRPr lang="en-US" altLang="ja-JP" sz="4000" dirty="0">
              <a:latin typeface="BIZ UDPゴシック" panose="020B0400000000000000" pitchFamily="50" charset="-128"/>
              <a:ea typeface="BIZ UDPゴシック" panose="020B0400000000000000" pitchFamily="50" charset="-128"/>
            </a:endParaRPr>
          </a:p>
          <a:p>
            <a:pPr marL="0" indent="0">
              <a:buNone/>
            </a:pPr>
            <a:r>
              <a:rPr lang="ja-JP" altLang="en-US" sz="4000" dirty="0">
                <a:latin typeface="BIZ UDPゴシック" panose="020B0400000000000000" pitchFamily="50" charset="-128"/>
                <a:ea typeface="BIZ UDPゴシック" panose="020B0400000000000000" pitchFamily="50" charset="-128"/>
              </a:rPr>
              <a:t>　②　自転車に優しい　</a:t>
            </a:r>
            <a:endParaRPr lang="en-US" altLang="ja-JP" sz="4000" dirty="0">
              <a:latin typeface="BIZ UDPゴシック" panose="020B0400000000000000" pitchFamily="50" charset="-128"/>
              <a:ea typeface="BIZ UDPゴシック" panose="020B0400000000000000" pitchFamily="50" charset="-128"/>
            </a:endParaRPr>
          </a:p>
          <a:p>
            <a:pPr marL="0" indent="0">
              <a:buNone/>
            </a:pPr>
            <a:r>
              <a:rPr lang="ja-JP" altLang="en-US" sz="4000" dirty="0">
                <a:latin typeface="BIZ UDPゴシック" panose="020B0400000000000000" pitchFamily="50" charset="-128"/>
                <a:ea typeface="BIZ UDPゴシック" panose="020B0400000000000000" pitchFamily="50" charset="-128"/>
              </a:rPr>
              <a:t>　③　自転車友達</a:t>
            </a:r>
            <a:endParaRPr lang="en-US" altLang="ja-JP" sz="4000" dirty="0">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85337" y="146484"/>
            <a:ext cx="3846336"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 Word Quiz</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71582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187429" y="735336"/>
            <a:ext cx="11846943" cy="5693173"/>
          </a:xfrm>
        </p:spPr>
        <p:txBody>
          <a:bodyPr>
            <a:noAutofit/>
          </a:bodyPr>
          <a:lstStyle/>
          <a:p>
            <a:pPr marL="0" indent="0">
              <a:lnSpc>
                <a:spcPct val="120000"/>
              </a:lnSpc>
              <a:buNone/>
            </a:pPr>
            <a:r>
              <a:rPr lang="ja-JP" altLang="en-US" sz="3200" b="1" dirty="0">
                <a:solidFill>
                  <a:srgbClr val="7030A0"/>
                </a:solidFill>
                <a:latin typeface="BIZ UDPゴシック" panose="020B0400000000000000" pitchFamily="50" charset="-128"/>
                <a:ea typeface="BIZ UDPゴシック" panose="020B0400000000000000" pitchFamily="50" charset="-128"/>
              </a:rPr>
              <a:t>＜英文全体のテーマ＞</a:t>
            </a:r>
            <a:endParaRPr lang="en-US" altLang="ja-JP" sz="3200" b="1" dirty="0">
              <a:solidFill>
                <a:srgbClr val="7030A0"/>
              </a:solidFill>
              <a:latin typeface="BIZ UDPゴシック" panose="020B0400000000000000" pitchFamily="50" charset="-128"/>
              <a:ea typeface="BIZ UDPゴシック" panose="020B0400000000000000" pitchFamily="50" charset="-128"/>
            </a:endParaRPr>
          </a:p>
          <a:p>
            <a:pPr marL="0" indent="0">
              <a:lnSpc>
                <a:spcPct val="120000"/>
              </a:lnSpc>
              <a:buNone/>
            </a:pPr>
            <a:r>
              <a:rPr lang="ja-JP" altLang="en-US" sz="3200" dirty="0">
                <a:solidFill>
                  <a:srgbClr val="002060"/>
                </a:solidFill>
                <a:latin typeface="BIZ UDPゴシック" panose="020B0400000000000000" pitchFamily="50" charset="-128"/>
                <a:ea typeface="BIZ UDPゴシック" panose="020B0400000000000000" pitchFamily="50" charset="-128"/>
              </a:rPr>
              <a:t>　（　　　　　　　　　　　　　　　　　　　　　　　　　　　　　　）について</a:t>
            </a:r>
          </a:p>
          <a:p>
            <a:pPr marL="0" indent="0">
              <a:lnSpc>
                <a:spcPct val="120000"/>
              </a:lnSpc>
              <a:buNone/>
            </a:pPr>
            <a:r>
              <a:rPr lang="ja-JP" altLang="en-US" sz="3200" b="1" dirty="0">
                <a:solidFill>
                  <a:srgbClr val="7030A0"/>
                </a:solidFill>
                <a:latin typeface="BIZ UDPゴシック" panose="020B0400000000000000" pitchFamily="50" charset="-128"/>
                <a:ea typeface="BIZ UDPゴシック" panose="020B0400000000000000" pitchFamily="50" charset="-128"/>
              </a:rPr>
              <a:t>＜筆者の主張＞</a:t>
            </a:r>
          </a:p>
          <a:p>
            <a:pPr marL="0" indent="0">
              <a:lnSpc>
                <a:spcPct val="120000"/>
              </a:lnSpc>
              <a:buNone/>
            </a:pPr>
            <a:r>
              <a:rPr lang="ja-JP" altLang="en-US" sz="3200" dirty="0">
                <a:solidFill>
                  <a:srgbClr val="002060"/>
                </a:solidFill>
                <a:latin typeface="BIZ UDPゴシック" panose="020B0400000000000000" pitchFamily="50" charset="-128"/>
                <a:ea typeface="BIZ UDPゴシック" panose="020B0400000000000000" pitchFamily="50" charset="-128"/>
              </a:rPr>
              <a:t>〇</a:t>
            </a:r>
            <a:r>
              <a:rPr lang="ja-JP" altLang="en-US" sz="3200" b="1" dirty="0">
                <a:latin typeface="BIZ UDPゴシック" panose="020B0400000000000000" pitchFamily="50" charset="-128"/>
                <a:ea typeface="BIZ UDPゴシック" panose="020B0400000000000000" pitchFamily="50" charset="-128"/>
              </a:rPr>
              <a:t>理想</a:t>
            </a:r>
            <a:r>
              <a:rPr lang="ja-JP" altLang="en-US" sz="3200" dirty="0">
                <a:solidFill>
                  <a:srgbClr val="002060"/>
                </a:solidFill>
                <a:latin typeface="BIZ UDPゴシック" panose="020B0400000000000000" pitchFamily="50" charset="-128"/>
                <a:ea typeface="BIZ UDPゴシック" panose="020B0400000000000000" pitchFamily="50" charset="-128"/>
              </a:rPr>
              <a:t>：（　　　　　　　　　　　　　　　　　　　　　　　　　　　　　　　　）</a:t>
            </a:r>
          </a:p>
          <a:p>
            <a:pPr marL="0" indent="0">
              <a:lnSpc>
                <a:spcPct val="120000"/>
              </a:lnSpc>
              <a:buNone/>
            </a:pPr>
            <a:r>
              <a:rPr lang="ja-JP" altLang="en-US" sz="3200" dirty="0">
                <a:solidFill>
                  <a:srgbClr val="002060"/>
                </a:solidFill>
                <a:latin typeface="BIZ UDPゴシック" panose="020B0400000000000000" pitchFamily="50" charset="-128"/>
                <a:ea typeface="BIZ UDPゴシック" panose="020B0400000000000000" pitchFamily="50" charset="-128"/>
              </a:rPr>
              <a:t>〇</a:t>
            </a:r>
            <a:r>
              <a:rPr lang="ja-JP" altLang="en-US" sz="3200" b="1" dirty="0">
                <a:latin typeface="BIZ UDPゴシック" panose="020B0400000000000000" pitchFamily="50" charset="-128"/>
                <a:ea typeface="BIZ UDPゴシック" panose="020B0400000000000000" pitchFamily="50" charset="-128"/>
              </a:rPr>
              <a:t>現実</a:t>
            </a:r>
            <a:r>
              <a:rPr lang="ja-JP" altLang="en-US" sz="3200" dirty="0">
                <a:solidFill>
                  <a:srgbClr val="002060"/>
                </a:solidFill>
                <a:latin typeface="BIZ UDPゴシック" panose="020B0400000000000000" pitchFamily="50" charset="-128"/>
                <a:ea typeface="BIZ UDPゴシック" panose="020B0400000000000000" pitchFamily="50" charset="-128"/>
              </a:rPr>
              <a:t>：（　　　</a:t>
            </a:r>
            <a:r>
              <a:rPr lang="ja-JP" altLang="en-US" sz="3200" dirty="0">
                <a:solidFill>
                  <a:schemeClr val="accent4">
                    <a:lumMod val="75000"/>
                  </a:schemeClr>
                </a:solidFill>
                <a:latin typeface="BIZ UDPゴシック" panose="020B0400000000000000" pitchFamily="50" charset="-128"/>
                <a:ea typeface="BIZ UDPゴシック" panose="020B0400000000000000" pitchFamily="50" charset="-128"/>
              </a:rPr>
              <a:t>　　　　　　　　　　　　　　　　　　　　　　　　　　</a:t>
            </a:r>
            <a:r>
              <a:rPr lang="ja-JP" altLang="en-US" sz="3200" dirty="0">
                <a:solidFill>
                  <a:srgbClr val="002060"/>
                </a:solidFill>
                <a:latin typeface="BIZ UDPゴシック" panose="020B0400000000000000" pitchFamily="50" charset="-128"/>
                <a:ea typeface="BIZ UDPゴシック" panose="020B0400000000000000" pitchFamily="50" charset="-128"/>
              </a:rPr>
              <a:t>　　　）</a:t>
            </a:r>
          </a:p>
          <a:p>
            <a:pPr marL="0" indent="0">
              <a:lnSpc>
                <a:spcPct val="120000"/>
              </a:lnSpc>
              <a:buNone/>
            </a:pPr>
            <a:r>
              <a:rPr lang="ja-JP" altLang="en-US" sz="3200" dirty="0">
                <a:solidFill>
                  <a:srgbClr val="002060"/>
                </a:solidFill>
                <a:latin typeface="BIZ UDPゴシック" panose="020B0400000000000000" pitchFamily="50" charset="-128"/>
                <a:ea typeface="BIZ UDPゴシック" panose="020B0400000000000000" pitchFamily="50" charset="-128"/>
              </a:rPr>
              <a:t>〇</a:t>
            </a:r>
            <a:r>
              <a:rPr lang="ja-JP" altLang="en-US" sz="3200" b="1" dirty="0">
                <a:latin typeface="BIZ UDPゴシック" panose="020B0400000000000000" pitchFamily="50" charset="-128"/>
                <a:ea typeface="BIZ UDPゴシック" panose="020B0400000000000000" pitchFamily="50" charset="-128"/>
              </a:rPr>
              <a:t>原因</a:t>
            </a:r>
            <a:r>
              <a:rPr lang="ja-JP" altLang="en-US" sz="3200" dirty="0">
                <a:solidFill>
                  <a:srgbClr val="002060"/>
                </a:solidFill>
                <a:latin typeface="BIZ UDPゴシック" panose="020B0400000000000000" pitchFamily="50" charset="-128"/>
                <a:ea typeface="BIZ UDPゴシック" panose="020B0400000000000000" pitchFamily="50" charset="-128"/>
              </a:rPr>
              <a:t>：（　</a:t>
            </a:r>
            <a:endParaRPr lang="en-US" altLang="ja-JP" sz="3200" dirty="0">
              <a:solidFill>
                <a:srgbClr val="002060"/>
              </a:solidFill>
              <a:latin typeface="BIZ UDPゴシック" panose="020B0400000000000000" pitchFamily="50" charset="-128"/>
              <a:ea typeface="BIZ UDPゴシック" panose="020B0400000000000000" pitchFamily="50" charset="-128"/>
            </a:endParaRPr>
          </a:p>
          <a:p>
            <a:pPr marL="0" indent="0">
              <a:lnSpc>
                <a:spcPct val="120000"/>
              </a:lnSpc>
              <a:buNone/>
            </a:pPr>
            <a:r>
              <a:rPr lang="ja-JP" altLang="en-US" sz="3200" dirty="0">
                <a:solidFill>
                  <a:srgbClr val="002060"/>
                </a:solidFill>
                <a:latin typeface="BIZ UDPゴシック" panose="020B0400000000000000" pitchFamily="50" charset="-128"/>
                <a:ea typeface="BIZ UDPゴシック" panose="020B0400000000000000" pitchFamily="50" charset="-128"/>
              </a:rPr>
              <a:t>　　　　　　　　　　　　　　　　　　　　　　　　　　　　　　　　　　　　　　）　</a:t>
            </a:r>
          </a:p>
          <a:p>
            <a:pPr marL="0" indent="0">
              <a:lnSpc>
                <a:spcPct val="120000"/>
              </a:lnSpc>
              <a:buNone/>
            </a:pPr>
            <a:r>
              <a:rPr lang="ja-JP" altLang="en-US" sz="3200" dirty="0">
                <a:solidFill>
                  <a:srgbClr val="002060"/>
                </a:solidFill>
                <a:latin typeface="BIZ UDPゴシック" panose="020B0400000000000000" pitchFamily="50" charset="-128"/>
                <a:ea typeface="BIZ UDPゴシック" panose="020B0400000000000000" pitchFamily="50" charset="-128"/>
              </a:rPr>
              <a:t>〇</a:t>
            </a:r>
            <a:r>
              <a:rPr lang="ja-JP" altLang="en-US" sz="3200" b="1" dirty="0">
                <a:latin typeface="BIZ UDPゴシック" panose="020B0400000000000000" pitchFamily="50" charset="-128"/>
                <a:ea typeface="BIZ UDPゴシック" panose="020B0400000000000000" pitchFamily="50" charset="-128"/>
              </a:rPr>
              <a:t>解決策</a:t>
            </a:r>
            <a:r>
              <a:rPr lang="ja-JP" altLang="en-US" sz="3200" dirty="0">
                <a:solidFill>
                  <a:srgbClr val="002060"/>
                </a:solidFill>
                <a:latin typeface="BIZ UDPゴシック" panose="020B0400000000000000" pitchFamily="50" charset="-128"/>
                <a:ea typeface="BIZ UDPゴシック" panose="020B0400000000000000" pitchFamily="50" charset="-128"/>
              </a:rPr>
              <a:t>：（　　　　　　　　　　　　　　　　　　　　　　　　　　　　　　　　　　）</a:t>
            </a: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323884" y="116526"/>
            <a:ext cx="7490692" cy="562869"/>
          </a:xfrm>
          <a:prstGeom prst="rect">
            <a:avLst/>
          </a:prstGeom>
          <a:solidFill>
            <a:schemeClr val="accent1"/>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600" b="1" dirty="0">
                <a:solidFill>
                  <a:schemeClr val="bg1"/>
                </a:solidFill>
                <a:latin typeface="BIZ UDPゴシック" panose="020B0400000000000000" pitchFamily="50" charset="-128"/>
                <a:ea typeface="BIZ UDPゴシック" panose="020B0400000000000000" pitchFamily="50" charset="-128"/>
              </a:rPr>
              <a:t>A: </a:t>
            </a:r>
            <a:r>
              <a:rPr lang="ja-JP" altLang="en-US" sz="3600" b="1" dirty="0">
                <a:solidFill>
                  <a:schemeClr val="bg1"/>
                </a:solidFill>
                <a:latin typeface="BIZ UDPゴシック" panose="020B0400000000000000" pitchFamily="50" charset="-128"/>
                <a:ea typeface="BIZ UDPゴシック" panose="020B0400000000000000" pitchFamily="50" charset="-128"/>
              </a:rPr>
              <a:t>日本語で簡単にまとめてみよう</a:t>
            </a:r>
          </a:p>
        </p:txBody>
      </p:sp>
      <p:sp>
        <p:nvSpPr>
          <p:cNvPr id="2" name="正方形/長方形 1"/>
          <p:cNvSpPr/>
          <p:nvPr/>
        </p:nvSpPr>
        <p:spPr>
          <a:xfrm>
            <a:off x="1708417" y="1501767"/>
            <a:ext cx="6348213" cy="584775"/>
          </a:xfrm>
          <a:prstGeom prst="rect">
            <a:avLst/>
          </a:prstGeom>
        </p:spPr>
        <p:txBody>
          <a:bodyPr wrap="none">
            <a:spAutoFit/>
          </a:bodyPr>
          <a:lstStyle/>
          <a:p>
            <a:r>
              <a:rPr lang="ja-JP" altLang="en-US" sz="3200" dirty="0">
                <a:solidFill>
                  <a:srgbClr val="FF3399"/>
                </a:solidFill>
                <a:latin typeface="BIZ UDPゴシック" panose="020B0400000000000000" pitchFamily="50" charset="-128"/>
                <a:ea typeface="BIZ UDPゴシック" panose="020B0400000000000000" pitchFamily="50" charset="-128"/>
              </a:rPr>
              <a:t>真に</a:t>
            </a:r>
            <a:r>
              <a:rPr lang="en-US" altLang="ja-JP" sz="3200" dirty="0">
                <a:solidFill>
                  <a:srgbClr val="FF3399"/>
                </a:solidFill>
                <a:latin typeface="BIZ UDPゴシック" panose="020B0400000000000000" pitchFamily="50" charset="-128"/>
                <a:ea typeface="BIZ UDPゴシック" panose="020B0400000000000000" pitchFamily="50" charset="-128"/>
              </a:rPr>
              <a:t> “age-friendly</a:t>
            </a:r>
            <a:r>
              <a:rPr lang="ja-JP" altLang="en-US" sz="3200" dirty="0">
                <a:solidFill>
                  <a:srgbClr val="FF3399"/>
                </a:solidFill>
                <a:latin typeface="BIZ UDPゴシック" panose="020B0400000000000000" pitchFamily="50" charset="-128"/>
                <a:ea typeface="BIZ UDPゴシック" panose="020B0400000000000000" pitchFamily="50" charset="-128"/>
              </a:rPr>
              <a:t>な</a:t>
            </a:r>
            <a:r>
              <a:rPr lang="en-US" altLang="ja-JP" sz="3200" dirty="0">
                <a:solidFill>
                  <a:srgbClr val="FF3399"/>
                </a:solidFill>
                <a:latin typeface="BIZ UDPゴシック" panose="020B0400000000000000" pitchFamily="50" charset="-128"/>
                <a:ea typeface="BIZ UDPゴシック" panose="020B0400000000000000" pitchFamily="50" charset="-128"/>
              </a:rPr>
              <a:t>”</a:t>
            </a:r>
            <a:r>
              <a:rPr lang="ja-JP" altLang="en-US" sz="3200" dirty="0">
                <a:solidFill>
                  <a:srgbClr val="FF3399"/>
                </a:solidFill>
                <a:latin typeface="BIZ UDPゴシック" panose="020B0400000000000000" pitchFamily="50" charset="-128"/>
                <a:ea typeface="BIZ UDPゴシック" panose="020B0400000000000000" pitchFamily="50" charset="-128"/>
              </a:rPr>
              <a:t>社会とは</a:t>
            </a:r>
            <a:endParaRPr lang="ja-JP" altLang="en-US" sz="3200" dirty="0">
              <a:solidFill>
                <a:srgbClr val="FF3399"/>
              </a:solidFill>
            </a:endParaRPr>
          </a:p>
        </p:txBody>
      </p:sp>
      <p:sp>
        <p:nvSpPr>
          <p:cNvPr id="6" name="正方形/長方形 5"/>
          <p:cNvSpPr/>
          <p:nvPr/>
        </p:nvSpPr>
        <p:spPr>
          <a:xfrm>
            <a:off x="2574039" y="2852973"/>
            <a:ext cx="5482591" cy="584775"/>
          </a:xfrm>
          <a:prstGeom prst="rect">
            <a:avLst/>
          </a:prstGeom>
        </p:spPr>
        <p:txBody>
          <a:bodyPr wrap="none">
            <a:spAutoFit/>
          </a:bodyPr>
          <a:lstStyle/>
          <a:p>
            <a:r>
              <a:rPr lang="ja-JP" altLang="en-US" sz="3200" dirty="0">
                <a:solidFill>
                  <a:srgbClr val="00B050"/>
                </a:solidFill>
                <a:latin typeface="BIZ UDPゴシック" panose="020B0400000000000000" pitchFamily="50" charset="-128"/>
                <a:ea typeface="BIZ UDPゴシック" panose="020B0400000000000000" pitchFamily="50" charset="-128"/>
              </a:rPr>
              <a:t>全年齢層を考慮に入れた社会</a:t>
            </a:r>
            <a:endParaRPr lang="ja-JP" altLang="en-US" sz="3200" dirty="0">
              <a:solidFill>
                <a:srgbClr val="00B050"/>
              </a:solidFill>
            </a:endParaRPr>
          </a:p>
        </p:txBody>
      </p:sp>
      <p:sp>
        <p:nvSpPr>
          <p:cNvPr id="7" name="正方形/長方形 6"/>
          <p:cNvSpPr/>
          <p:nvPr/>
        </p:nvSpPr>
        <p:spPr>
          <a:xfrm>
            <a:off x="2574039" y="3619404"/>
            <a:ext cx="7438255" cy="584775"/>
          </a:xfrm>
          <a:prstGeom prst="rect">
            <a:avLst/>
          </a:prstGeom>
        </p:spPr>
        <p:txBody>
          <a:bodyPr wrap="none">
            <a:spAutoFit/>
          </a:bodyPr>
          <a:lstStyle/>
          <a:p>
            <a:r>
              <a:rPr lang="ja-JP" altLang="en-US" sz="3200" dirty="0">
                <a:solidFill>
                  <a:schemeClr val="accent4">
                    <a:lumMod val="75000"/>
                  </a:schemeClr>
                </a:solidFill>
                <a:latin typeface="BIZ UDPゴシック" panose="020B0400000000000000" pitchFamily="50" charset="-128"/>
                <a:ea typeface="BIZ UDPゴシック" panose="020B0400000000000000" pitchFamily="50" charset="-128"/>
              </a:rPr>
              <a:t>高齢者に焦点を当てた社会になっている</a:t>
            </a:r>
            <a:endParaRPr lang="ja-JP" altLang="en-US" sz="3200" dirty="0">
              <a:solidFill>
                <a:schemeClr val="accent4">
                  <a:lumMod val="75000"/>
                </a:schemeClr>
              </a:solidFill>
            </a:endParaRPr>
          </a:p>
        </p:txBody>
      </p:sp>
      <p:sp>
        <p:nvSpPr>
          <p:cNvPr id="8" name="正方形/長方形 7"/>
          <p:cNvSpPr/>
          <p:nvPr/>
        </p:nvSpPr>
        <p:spPr>
          <a:xfrm>
            <a:off x="2574039" y="4260120"/>
            <a:ext cx="5240537" cy="594715"/>
          </a:xfrm>
          <a:prstGeom prst="rect">
            <a:avLst/>
          </a:prstGeom>
        </p:spPr>
        <p:txBody>
          <a:bodyPr wrap="none">
            <a:spAutoFit/>
          </a:bodyPr>
          <a:lstStyle/>
          <a:p>
            <a:pPr>
              <a:lnSpc>
                <a:spcPct val="120000"/>
              </a:lnSpc>
            </a:pPr>
            <a:r>
              <a:rPr lang="ja-JP" altLang="en-US" sz="3200" dirty="0">
                <a:solidFill>
                  <a:srgbClr val="0070C0"/>
                </a:solidFill>
                <a:latin typeface="BIZ UDPゴシック" panose="020B0400000000000000" pitchFamily="50" charset="-128"/>
                <a:ea typeface="BIZ UDPゴシック" panose="020B0400000000000000" pitchFamily="50" charset="-128"/>
              </a:rPr>
              <a:t>高齢者にとって良いものは、</a:t>
            </a:r>
            <a:endParaRPr lang="en-US" altLang="ja-JP" sz="3200" dirty="0">
              <a:solidFill>
                <a:srgbClr val="0070C0"/>
              </a:solidFill>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3853236" y="4970610"/>
            <a:ext cx="6159058" cy="584775"/>
          </a:xfrm>
          <a:prstGeom prst="rect">
            <a:avLst/>
          </a:prstGeom>
        </p:spPr>
        <p:txBody>
          <a:bodyPr wrap="none">
            <a:spAutoFit/>
          </a:bodyPr>
          <a:lstStyle/>
          <a:p>
            <a:r>
              <a:rPr lang="ja-JP" altLang="en-US" sz="3200" dirty="0">
                <a:solidFill>
                  <a:srgbClr val="0070C0"/>
                </a:solidFill>
                <a:latin typeface="BIZ UDPゴシック" panose="020B0400000000000000" pitchFamily="50" charset="-128"/>
                <a:ea typeface="BIZ UDPゴシック" panose="020B0400000000000000" pitchFamily="50" charset="-128"/>
              </a:rPr>
              <a:t>誰にとっても良いという思い込み</a:t>
            </a:r>
            <a:endParaRPr lang="ja-JP" altLang="en-US" sz="3200" dirty="0">
              <a:solidFill>
                <a:srgbClr val="0070C0"/>
              </a:solidFill>
            </a:endParaRPr>
          </a:p>
        </p:txBody>
      </p:sp>
      <p:sp>
        <p:nvSpPr>
          <p:cNvPr id="10" name="正方形/長方形 9"/>
          <p:cNvSpPr/>
          <p:nvPr/>
        </p:nvSpPr>
        <p:spPr>
          <a:xfrm>
            <a:off x="2440990" y="5792459"/>
            <a:ext cx="8983550" cy="584775"/>
          </a:xfrm>
          <a:prstGeom prst="rect">
            <a:avLst/>
          </a:prstGeom>
        </p:spPr>
        <p:txBody>
          <a:bodyPr wrap="none">
            <a:spAutoFit/>
          </a:bodyPr>
          <a:lstStyle/>
          <a:p>
            <a:r>
              <a:rPr lang="ja-JP" altLang="en-US" sz="3200" dirty="0">
                <a:solidFill>
                  <a:srgbClr val="C00000"/>
                </a:solidFill>
                <a:latin typeface="BIZ UDPゴシック" panose="020B0400000000000000" pitchFamily="50" charset="-128"/>
                <a:ea typeface="BIZ UDPゴシック" panose="020B0400000000000000" pitchFamily="50" charset="-128"/>
              </a:rPr>
              <a:t>複数の世代からデータを集める（意見を募る）こと</a:t>
            </a:r>
            <a:endParaRPr lang="ja-JP" altLang="en-US" sz="3200" dirty="0">
              <a:solidFill>
                <a:srgbClr val="C00000"/>
              </a:solidFill>
            </a:endParaRPr>
          </a:p>
        </p:txBody>
      </p:sp>
    </p:spTree>
    <p:extLst>
      <p:ext uri="{BB962C8B-B14F-4D97-AF65-F5344CB8AC3E}">
        <p14:creationId xmlns:p14="http://schemas.microsoft.com/office/powerpoint/2010/main" val="41050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187429" y="735336"/>
            <a:ext cx="11846943" cy="5996768"/>
          </a:xfrm>
        </p:spPr>
        <p:txBody>
          <a:bodyPr>
            <a:noAutofit/>
          </a:bodyPr>
          <a:lstStyle/>
          <a:p>
            <a:pPr marL="0" indent="0">
              <a:lnSpc>
                <a:spcPct val="110000"/>
              </a:lnSpc>
              <a:buNone/>
            </a:pPr>
            <a:r>
              <a:rPr lang="en-US" altLang="ja-JP" sz="3200" b="1" dirty="0">
                <a:solidFill>
                  <a:srgbClr val="7030A0"/>
                </a:solidFill>
                <a:latin typeface="BIZ UDPゴシック" panose="020B0400000000000000" pitchFamily="50" charset="-128"/>
                <a:ea typeface="BIZ UDPゴシック" panose="020B0400000000000000" pitchFamily="50" charset="-128"/>
              </a:rPr>
              <a:t>☆Theme of the entire text</a:t>
            </a:r>
            <a:r>
              <a:rPr lang="ja-JP" altLang="en-US" sz="3200" b="1" dirty="0">
                <a:solidFill>
                  <a:srgbClr val="7030A0"/>
                </a:solidFill>
                <a:latin typeface="BIZ UDPゴシック" panose="020B0400000000000000" pitchFamily="50" charset="-128"/>
                <a:ea typeface="BIZ UDPゴシック" panose="020B0400000000000000" pitchFamily="50" charset="-128"/>
              </a:rPr>
              <a:t>：</a:t>
            </a:r>
            <a:r>
              <a:rPr lang="ja-JP" altLang="en-US" sz="3200" dirty="0">
                <a:solidFill>
                  <a:srgbClr val="002060"/>
                </a:solidFill>
                <a:latin typeface="BIZ UDPゴシック" panose="020B0400000000000000" pitchFamily="50" charset="-128"/>
                <a:ea typeface="BIZ UDPゴシック" panose="020B0400000000000000" pitchFamily="50" charset="-128"/>
              </a:rPr>
              <a:t>　　</a:t>
            </a:r>
            <a:endParaRPr lang="en-US" altLang="ja-JP" sz="3200" dirty="0">
              <a:solidFill>
                <a:srgbClr val="002060"/>
              </a:solidFill>
              <a:latin typeface="BIZ UDPゴシック" panose="020B0400000000000000" pitchFamily="50" charset="-128"/>
              <a:ea typeface="BIZ UDPゴシック" panose="020B0400000000000000" pitchFamily="50" charset="-128"/>
            </a:endParaRPr>
          </a:p>
          <a:p>
            <a:pPr marL="0" indent="0">
              <a:lnSpc>
                <a:spcPct val="110000"/>
              </a:lnSpc>
              <a:buNone/>
            </a:pPr>
            <a:r>
              <a:rPr lang="ja-JP" altLang="en-US" sz="3200" dirty="0">
                <a:solidFill>
                  <a:srgbClr val="002060"/>
                </a:solidFill>
                <a:latin typeface="BIZ UDPゴシック" panose="020B0400000000000000" pitchFamily="50" charset="-128"/>
                <a:ea typeface="BIZ UDPゴシック" panose="020B0400000000000000" pitchFamily="50" charset="-128"/>
              </a:rPr>
              <a:t>　</a:t>
            </a:r>
            <a:r>
              <a:rPr lang="en-US" altLang="ja-JP" sz="3200" dirty="0">
                <a:solidFill>
                  <a:srgbClr val="002060"/>
                </a:solidFill>
                <a:latin typeface="BIZ UDPゴシック" panose="020B0400000000000000" pitchFamily="50" charset="-128"/>
                <a:ea typeface="BIZ UDPゴシック" panose="020B0400000000000000" pitchFamily="50" charset="-128"/>
              </a:rPr>
              <a:t>About</a:t>
            </a:r>
            <a:r>
              <a:rPr lang="ja-JP" altLang="en-US" sz="3200" dirty="0">
                <a:solidFill>
                  <a:srgbClr val="002060"/>
                </a:solidFill>
                <a:latin typeface="BIZ UDPゴシック" panose="020B0400000000000000" pitchFamily="50" charset="-128"/>
                <a:ea typeface="BIZ UDPゴシック" panose="020B0400000000000000" pitchFamily="50" charset="-128"/>
              </a:rPr>
              <a:t>（　　　　　　　　　　　　　　　　　　　　　　　　　　　　　          　）</a:t>
            </a:r>
          </a:p>
          <a:p>
            <a:pPr marL="0" indent="0">
              <a:lnSpc>
                <a:spcPct val="110000"/>
              </a:lnSpc>
              <a:buNone/>
            </a:pPr>
            <a:r>
              <a:rPr lang="en-US" altLang="ja-JP" sz="3200" b="1" dirty="0">
                <a:solidFill>
                  <a:srgbClr val="7030A0"/>
                </a:solidFill>
                <a:latin typeface="BIZ UDPゴシック" panose="020B0400000000000000" pitchFamily="50" charset="-128"/>
                <a:ea typeface="BIZ UDPゴシック" panose="020B0400000000000000" pitchFamily="50" charset="-128"/>
              </a:rPr>
              <a:t>☆Author’s opinion</a:t>
            </a:r>
            <a:r>
              <a:rPr lang="ja-JP" altLang="en-US" sz="3200" b="1" dirty="0">
                <a:solidFill>
                  <a:srgbClr val="7030A0"/>
                </a:solidFill>
                <a:latin typeface="BIZ UDPゴシック" panose="020B0400000000000000" pitchFamily="50" charset="-128"/>
                <a:ea typeface="BIZ UDPゴシック" panose="020B0400000000000000" pitchFamily="50" charset="-128"/>
              </a:rPr>
              <a:t>：</a:t>
            </a:r>
            <a:endParaRPr lang="en-US" altLang="ja-JP" sz="3200" b="1" dirty="0">
              <a:solidFill>
                <a:srgbClr val="7030A0"/>
              </a:solidFill>
              <a:latin typeface="BIZ UDPゴシック" panose="020B0400000000000000" pitchFamily="50" charset="-128"/>
              <a:ea typeface="BIZ UDPゴシック" panose="020B0400000000000000" pitchFamily="50" charset="-128"/>
            </a:endParaRPr>
          </a:p>
          <a:p>
            <a:pPr marL="0" indent="0">
              <a:lnSpc>
                <a:spcPct val="110000"/>
              </a:lnSpc>
              <a:buNone/>
            </a:pPr>
            <a:r>
              <a:rPr lang="ja-JP" altLang="en-US" sz="3200" dirty="0">
                <a:solidFill>
                  <a:srgbClr val="002060"/>
                </a:solidFill>
                <a:latin typeface="BIZ UDPゴシック" panose="020B0400000000000000" pitchFamily="50" charset="-128"/>
                <a:ea typeface="BIZ UDPゴシック" panose="020B0400000000000000" pitchFamily="50" charset="-128"/>
              </a:rPr>
              <a:t>〇</a:t>
            </a:r>
            <a:r>
              <a:rPr lang="en-US" altLang="ja-JP" sz="3200" b="1" dirty="0">
                <a:latin typeface="BIZ UDPゴシック" panose="020B0400000000000000" pitchFamily="50" charset="-128"/>
                <a:ea typeface="BIZ UDPゴシック" panose="020B0400000000000000" pitchFamily="50" charset="-128"/>
              </a:rPr>
              <a:t>Ideal</a:t>
            </a:r>
            <a:r>
              <a:rPr lang="ja-JP" altLang="en-US" sz="3200" dirty="0">
                <a:solidFill>
                  <a:srgbClr val="002060"/>
                </a:solidFill>
                <a:latin typeface="BIZ UDPゴシック" panose="020B0400000000000000" pitchFamily="50" charset="-128"/>
                <a:ea typeface="BIZ UDPゴシック" panose="020B0400000000000000" pitchFamily="50" charset="-128"/>
              </a:rPr>
              <a:t>：（　　　　　　　　　　　　　　　　　　　　　　　　　　　　　　　　）</a:t>
            </a:r>
          </a:p>
          <a:p>
            <a:pPr marL="0" indent="0">
              <a:lnSpc>
                <a:spcPct val="110000"/>
              </a:lnSpc>
              <a:buNone/>
            </a:pPr>
            <a:r>
              <a:rPr lang="ja-JP" altLang="en-US" sz="3200" dirty="0">
                <a:solidFill>
                  <a:srgbClr val="002060"/>
                </a:solidFill>
                <a:latin typeface="BIZ UDPゴシック" panose="020B0400000000000000" pitchFamily="50" charset="-128"/>
                <a:ea typeface="BIZ UDPゴシック" panose="020B0400000000000000" pitchFamily="50" charset="-128"/>
              </a:rPr>
              <a:t>〇</a:t>
            </a:r>
            <a:r>
              <a:rPr lang="en-US" altLang="ja-JP" sz="3200" b="1" dirty="0">
                <a:latin typeface="BIZ UDPゴシック" panose="020B0400000000000000" pitchFamily="50" charset="-128"/>
                <a:ea typeface="BIZ UDPゴシック" panose="020B0400000000000000" pitchFamily="50" charset="-128"/>
              </a:rPr>
              <a:t>Reality</a:t>
            </a:r>
            <a:r>
              <a:rPr lang="ja-JP" altLang="en-US" sz="3200" dirty="0">
                <a:solidFill>
                  <a:srgbClr val="002060"/>
                </a:solidFill>
                <a:latin typeface="BIZ UDPゴシック" panose="020B0400000000000000" pitchFamily="50" charset="-128"/>
                <a:ea typeface="BIZ UDPゴシック" panose="020B0400000000000000" pitchFamily="50" charset="-128"/>
              </a:rPr>
              <a:t>：（　　　</a:t>
            </a:r>
            <a:r>
              <a:rPr lang="ja-JP" altLang="en-US" sz="3200" dirty="0">
                <a:solidFill>
                  <a:schemeClr val="accent4">
                    <a:lumMod val="75000"/>
                  </a:schemeClr>
                </a:solidFill>
                <a:latin typeface="BIZ UDPゴシック" panose="020B0400000000000000" pitchFamily="50" charset="-128"/>
                <a:ea typeface="BIZ UDPゴシック" panose="020B0400000000000000" pitchFamily="50" charset="-128"/>
              </a:rPr>
              <a:t>　　　　　　　　　　　　　　　　　　　　　　　　　  　</a:t>
            </a:r>
            <a:r>
              <a:rPr lang="ja-JP" altLang="en-US" sz="3200" dirty="0">
                <a:solidFill>
                  <a:srgbClr val="002060"/>
                </a:solidFill>
                <a:latin typeface="BIZ UDPゴシック" panose="020B0400000000000000" pitchFamily="50" charset="-128"/>
                <a:ea typeface="BIZ UDPゴシック" panose="020B0400000000000000" pitchFamily="50" charset="-128"/>
              </a:rPr>
              <a:t>　　　）</a:t>
            </a:r>
          </a:p>
          <a:p>
            <a:pPr marL="0" indent="0">
              <a:lnSpc>
                <a:spcPct val="110000"/>
              </a:lnSpc>
              <a:buNone/>
            </a:pPr>
            <a:r>
              <a:rPr lang="ja-JP" altLang="en-US" sz="3200" dirty="0">
                <a:solidFill>
                  <a:srgbClr val="002060"/>
                </a:solidFill>
                <a:latin typeface="BIZ UDPゴシック" panose="020B0400000000000000" pitchFamily="50" charset="-128"/>
                <a:ea typeface="BIZ UDPゴシック" panose="020B0400000000000000" pitchFamily="50" charset="-128"/>
              </a:rPr>
              <a:t>〇</a:t>
            </a:r>
            <a:r>
              <a:rPr lang="en-US" altLang="ja-JP" sz="3200" b="1" dirty="0">
                <a:latin typeface="BIZ UDPゴシック" panose="020B0400000000000000" pitchFamily="50" charset="-128"/>
                <a:ea typeface="BIZ UDPゴシック" panose="020B0400000000000000" pitchFamily="50" charset="-128"/>
              </a:rPr>
              <a:t>Cause</a:t>
            </a:r>
            <a:r>
              <a:rPr lang="ja-JP" altLang="en-US" sz="3200" dirty="0">
                <a:solidFill>
                  <a:srgbClr val="002060"/>
                </a:solidFill>
                <a:latin typeface="BIZ UDPゴシック" panose="020B0400000000000000" pitchFamily="50" charset="-128"/>
                <a:ea typeface="BIZ UDPゴシック" panose="020B0400000000000000" pitchFamily="50" charset="-128"/>
              </a:rPr>
              <a:t>：（　</a:t>
            </a:r>
            <a:endParaRPr lang="en-US" altLang="ja-JP" sz="3200" dirty="0">
              <a:solidFill>
                <a:srgbClr val="002060"/>
              </a:solidFill>
              <a:latin typeface="BIZ UDPゴシック" panose="020B0400000000000000" pitchFamily="50" charset="-128"/>
              <a:ea typeface="BIZ UDPゴシック" panose="020B0400000000000000" pitchFamily="50" charset="-128"/>
            </a:endParaRPr>
          </a:p>
          <a:p>
            <a:pPr marL="0" indent="0">
              <a:lnSpc>
                <a:spcPct val="110000"/>
              </a:lnSpc>
              <a:buNone/>
            </a:pPr>
            <a:r>
              <a:rPr lang="ja-JP" altLang="en-US" sz="3200" dirty="0">
                <a:solidFill>
                  <a:srgbClr val="002060"/>
                </a:solidFill>
                <a:latin typeface="BIZ UDPゴシック" panose="020B0400000000000000" pitchFamily="50" charset="-128"/>
                <a:ea typeface="BIZ UDPゴシック" panose="020B0400000000000000" pitchFamily="50" charset="-128"/>
              </a:rPr>
              <a:t>　　　　　　　　　　　　　　　　　　　　　　　　　　　　　　　　　　　　　　      ）　</a:t>
            </a:r>
          </a:p>
          <a:p>
            <a:pPr marL="0" indent="0">
              <a:lnSpc>
                <a:spcPct val="110000"/>
              </a:lnSpc>
              <a:buNone/>
            </a:pPr>
            <a:r>
              <a:rPr lang="ja-JP" altLang="en-US" sz="3200" dirty="0">
                <a:solidFill>
                  <a:srgbClr val="002060"/>
                </a:solidFill>
                <a:latin typeface="BIZ UDPゴシック" panose="020B0400000000000000" pitchFamily="50" charset="-128"/>
                <a:ea typeface="BIZ UDPゴシック" panose="020B0400000000000000" pitchFamily="50" charset="-128"/>
              </a:rPr>
              <a:t>〇</a:t>
            </a:r>
            <a:r>
              <a:rPr lang="en-US" altLang="ja-JP" sz="3200" b="1" dirty="0">
                <a:latin typeface="BIZ UDPゴシック" panose="020B0400000000000000" pitchFamily="50" charset="-128"/>
                <a:ea typeface="BIZ UDPゴシック" panose="020B0400000000000000" pitchFamily="50" charset="-128"/>
              </a:rPr>
              <a:t>Solution</a:t>
            </a:r>
            <a:r>
              <a:rPr lang="ja-JP" altLang="en-US" sz="3200" dirty="0">
                <a:solidFill>
                  <a:srgbClr val="002060"/>
                </a:solidFill>
                <a:latin typeface="BIZ UDPゴシック" panose="020B0400000000000000" pitchFamily="50" charset="-128"/>
                <a:ea typeface="BIZ UDPゴシック" panose="020B0400000000000000" pitchFamily="50" charset="-128"/>
              </a:rPr>
              <a:t>：</a:t>
            </a:r>
            <a:endParaRPr lang="en-US" altLang="ja-JP" sz="3200" dirty="0">
              <a:solidFill>
                <a:srgbClr val="002060"/>
              </a:solidFill>
              <a:latin typeface="BIZ UDPゴシック" panose="020B0400000000000000" pitchFamily="50" charset="-128"/>
              <a:ea typeface="BIZ UDPゴシック" panose="020B0400000000000000" pitchFamily="50" charset="-128"/>
            </a:endParaRPr>
          </a:p>
          <a:p>
            <a:pPr marL="0" indent="0">
              <a:lnSpc>
                <a:spcPct val="110000"/>
              </a:lnSpc>
              <a:buNone/>
            </a:pPr>
            <a:r>
              <a:rPr lang="en-US" altLang="ja-JP" sz="3200" dirty="0">
                <a:solidFill>
                  <a:srgbClr val="002060"/>
                </a:solidFill>
                <a:latin typeface="BIZ UDPゴシック" panose="020B0400000000000000" pitchFamily="50" charset="-128"/>
                <a:ea typeface="BIZ UDPゴシック" panose="020B0400000000000000" pitchFamily="50" charset="-128"/>
              </a:rPr>
              <a:t>           (</a:t>
            </a:r>
            <a:r>
              <a:rPr lang="ja-JP" altLang="en-US" sz="3200" dirty="0">
                <a:solidFill>
                  <a:srgbClr val="002060"/>
                </a:solidFill>
                <a:latin typeface="BIZ UDPゴシック" panose="020B0400000000000000" pitchFamily="50" charset="-128"/>
                <a:ea typeface="BIZ UDPゴシック" panose="020B0400000000000000" pitchFamily="50" charset="-128"/>
              </a:rPr>
              <a:t>　</a:t>
            </a:r>
            <a:r>
              <a:rPr lang="en-US" altLang="ja-JP" sz="3200" dirty="0">
                <a:solidFill>
                  <a:srgbClr val="002060"/>
                </a:solidFill>
                <a:latin typeface="BIZ UDPゴシック" panose="020B0400000000000000" pitchFamily="50" charset="-128"/>
                <a:ea typeface="BIZ UDPゴシック" panose="020B0400000000000000" pitchFamily="50" charset="-128"/>
              </a:rPr>
              <a:t>                                                            </a:t>
            </a:r>
            <a:r>
              <a:rPr lang="ja-JP" altLang="en-US" sz="3200" dirty="0">
                <a:solidFill>
                  <a:srgbClr val="002060"/>
                </a:solidFill>
                <a:latin typeface="BIZ UDPゴシック" panose="020B0400000000000000" pitchFamily="50" charset="-128"/>
                <a:ea typeface="BIZ UDPゴシック" panose="020B0400000000000000" pitchFamily="50" charset="-128"/>
              </a:rPr>
              <a:t>　　　　　）</a:t>
            </a: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323884" y="116526"/>
            <a:ext cx="7490692" cy="562869"/>
          </a:xfrm>
          <a:prstGeom prst="rect">
            <a:avLst/>
          </a:prstGeom>
          <a:solidFill>
            <a:schemeClr val="accent1"/>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600" b="1" dirty="0">
                <a:solidFill>
                  <a:schemeClr val="bg1"/>
                </a:solidFill>
                <a:latin typeface="BIZ UDPゴシック" panose="020B0400000000000000" pitchFamily="50" charset="-128"/>
                <a:ea typeface="BIZ UDPゴシック" panose="020B0400000000000000" pitchFamily="50" charset="-128"/>
              </a:rPr>
              <a:t>B: </a:t>
            </a:r>
            <a:r>
              <a:rPr lang="ja-JP" altLang="en-US" sz="3600" b="1" dirty="0">
                <a:solidFill>
                  <a:schemeClr val="bg1"/>
                </a:solidFill>
                <a:latin typeface="BIZ UDPゴシック" panose="020B0400000000000000" pitchFamily="50" charset="-128"/>
                <a:ea typeface="BIZ UDPゴシック" panose="020B0400000000000000" pitchFamily="50" charset="-128"/>
              </a:rPr>
              <a:t>英語で簡単にまとめてみよう</a:t>
            </a:r>
          </a:p>
        </p:txBody>
      </p:sp>
      <p:sp>
        <p:nvSpPr>
          <p:cNvPr id="2" name="正方形/長方形 1"/>
          <p:cNvSpPr/>
          <p:nvPr/>
        </p:nvSpPr>
        <p:spPr>
          <a:xfrm>
            <a:off x="3270508" y="1391683"/>
            <a:ext cx="6877204" cy="584775"/>
          </a:xfrm>
          <a:prstGeom prst="rect">
            <a:avLst/>
          </a:prstGeom>
        </p:spPr>
        <p:txBody>
          <a:bodyPr wrap="none">
            <a:spAutoFit/>
          </a:bodyPr>
          <a:lstStyle/>
          <a:p>
            <a:r>
              <a:rPr lang="en-US" altLang="ja-JP" sz="3200" dirty="0">
                <a:solidFill>
                  <a:srgbClr val="FF3399"/>
                </a:solidFill>
                <a:latin typeface="BIZ UDPゴシック" panose="020B0400000000000000" pitchFamily="50" charset="-128"/>
                <a:ea typeface="BIZ UDPゴシック" panose="020B0400000000000000" pitchFamily="50" charset="-128"/>
              </a:rPr>
              <a:t>a</a:t>
            </a:r>
            <a:r>
              <a:rPr lang="ja-JP" altLang="en-US" sz="3200" dirty="0">
                <a:solidFill>
                  <a:srgbClr val="FF3399"/>
                </a:solidFill>
                <a:latin typeface="BIZ UDPゴシック" panose="020B0400000000000000" pitchFamily="50" charset="-128"/>
                <a:ea typeface="BIZ UDPゴシック" panose="020B0400000000000000" pitchFamily="50" charset="-128"/>
              </a:rPr>
              <a:t> </a:t>
            </a:r>
            <a:r>
              <a:rPr lang="en-US" altLang="ja-JP" sz="3200" dirty="0">
                <a:solidFill>
                  <a:srgbClr val="FF3399"/>
                </a:solidFill>
                <a:latin typeface="BIZ UDPゴシック" panose="020B0400000000000000" pitchFamily="50" charset="-128"/>
                <a:ea typeface="BIZ UDPゴシック" panose="020B0400000000000000" pitchFamily="50" charset="-128"/>
              </a:rPr>
              <a:t>truly “age-friendly” society </a:t>
            </a:r>
            <a:endParaRPr lang="ja-JP" altLang="en-US" sz="3200" dirty="0">
              <a:solidFill>
                <a:srgbClr val="FF3399"/>
              </a:solidFill>
            </a:endParaRPr>
          </a:p>
        </p:txBody>
      </p:sp>
      <p:sp>
        <p:nvSpPr>
          <p:cNvPr id="6" name="正方形/長方形 5"/>
          <p:cNvSpPr/>
          <p:nvPr/>
        </p:nvSpPr>
        <p:spPr>
          <a:xfrm>
            <a:off x="2649345" y="2707424"/>
            <a:ext cx="7721986" cy="584775"/>
          </a:xfrm>
          <a:prstGeom prst="rect">
            <a:avLst/>
          </a:prstGeom>
        </p:spPr>
        <p:txBody>
          <a:bodyPr wrap="none">
            <a:spAutoFit/>
          </a:bodyPr>
          <a:lstStyle/>
          <a:p>
            <a:r>
              <a:rPr lang="en-US" altLang="ja-JP" sz="3200" dirty="0">
                <a:solidFill>
                  <a:srgbClr val="00B050"/>
                </a:solidFill>
                <a:latin typeface="BIZ UDPゴシック" panose="020B0400000000000000" pitchFamily="50" charset="-128"/>
                <a:ea typeface="BIZ UDPゴシック" panose="020B0400000000000000" pitchFamily="50" charset="-128"/>
              </a:rPr>
              <a:t>Society friendly to all age groups</a:t>
            </a:r>
            <a:endParaRPr lang="ja-JP" altLang="en-US" sz="3200" dirty="0">
              <a:solidFill>
                <a:srgbClr val="00B050"/>
              </a:solidFill>
            </a:endParaRPr>
          </a:p>
        </p:txBody>
      </p:sp>
      <p:sp>
        <p:nvSpPr>
          <p:cNvPr id="7" name="正方形/長方形 6"/>
          <p:cNvSpPr/>
          <p:nvPr/>
        </p:nvSpPr>
        <p:spPr>
          <a:xfrm>
            <a:off x="2649345" y="3424349"/>
            <a:ext cx="9195146" cy="584775"/>
          </a:xfrm>
          <a:prstGeom prst="rect">
            <a:avLst/>
          </a:prstGeom>
        </p:spPr>
        <p:txBody>
          <a:bodyPr wrap="none">
            <a:spAutoFit/>
          </a:bodyPr>
          <a:lstStyle/>
          <a:p>
            <a:r>
              <a:rPr lang="en-US" altLang="ja-JP" sz="3200" dirty="0">
                <a:solidFill>
                  <a:schemeClr val="accent4">
                    <a:lumMod val="75000"/>
                  </a:schemeClr>
                </a:solidFill>
                <a:latin typeface="BIZ UDPゴシック" panose="020B0400000000000000" pitchFamily="50" charset="-128"/>
                <a:ea typeface="BIZ UDPゴシック" panose="020B0400000000000000" pitchFamily="50" charset="-128"/>
              </a:rPr>
              <a:t>Society focused only on elderly people </a:t>
            </a:r>
            <a:endParaRPr lang="ja-JP" altLang="en-US" sz="3200" dirty="0">
              <a:solidFill>
                <a:schemeClr val="accent4">
                  <a:lumMod val="75000"/>
                </a:schemeClr>
              </a:solidFill>
            </a:endParaRPr>
          </a:p>
        </p:txBody>
      </p:sp>
      <p:sp>
        <p:nvSpPr>
          <p:cNvPr id="8" name="正方形/長方形 7"/>
          <p:cNvSpPr/>
          <p:nvPr/>
        </p:nvSpPr>
        <p:spPr>
          <a:xfrm>
            <a:off x="2713852" y="4030082"/>
            <a:ext cx="8084264" cy="683264"/>
          </a:xfrm>
          <a:prstGeom prst="rect">
            <a:avLst/>
          </a:prstGeom>
        </p:spPr>
        <p:txBody>
          <a:bodyPr wrap="none">
            <a:spAutoFit/>
          </a:bodyPr>
          <a:lstStyle/>
          <a:p>
            <a:pPr>
              <a:lnSpc>
                <a:spcPct val="120000"/>
              </a:lnSpc>
            </a:pPr>
            <a:r>
              <a:rPr lang="en-US" altLang="ja-JP" sz="3200" dirty="0">
                <a:solidFill>
                  <a:srgbClr val="0070C0"/>
                </a:solidFill>
                <a:latin typeface="BIZ UDPゴシック" panose="020B0400000000000000" pitchFamily="50" charset="-128"/>
                <a:ea typeface="BIZ UDPゴシック" panose="020B0400000000000000" pitchFamily="50" charset="-128"/>
              </a:rPr>
              <a:t>People think that what is good for </a:t>
            </a:r>
          </a:p>
        </p:txBody>
      </p:sp>
      <p:sp>
        <p:nvSpPr>
          <p:cNvPr id="9" name="正方形/長方形 8"/>
          <p:cNvSpPr/>
          <p:nvPr/>
        </p:nvSpPr>
        <p:spPr>
          <a:xfrm>
            <a:off x="3119025" y="4721412"/>
            <a:ext cx="8255786" cy="584775"/>
          </a:xfrm>
          <a:prstGeom prst="rect">
            <a:avLst/>
          </a:prstGeom>
        </p:spPr>
        <p:txBody>
          <a:bodyPr wrap="none">
            <a:spAutoFit/>
          </a:bodyPr>
          <a:lstStyle/>
          <a:p>
            <a:r>
              <a:rPr lang="en-US" altLang="ja-JP" sz="3200" dirty="0">
                <a:solidFill>
                  <a:srgbClr val="0070C0"/>
                </a:solidFill>
                <a:latin typeface="BIZ UDPゴシック" panose="020B0400000000000000" pitchFamily="50" charset="-128"/>
                <a:ea typeface="BIZ UDPゴシック" panose="020B0400000000000000" pitchFamily="50" charset="-128"/>
              </a:rPr>
              <a:t>elderly people is good for everyone</a:t>
            </a:r>
            <a:endParaRPr lang="ja-JP" altLang="en-US" sz="3200" dirty="0">
              <a:solidFill>
                <a:srgbClr val="0070C0"/>
              </a:solidFill>
            </a:endParaRPr>
          </a:p>
        </p:txBody>
      </p:sp>
      <p:sp>
        <p:nvSpPr>
          <p:cNvPr id="10" name="正方形/長方形 9"/>
          <p:cNvSpPr/>
          <p:nvPr/>
        </p:nvSpPr>
        <p:spPr>
          <a:xfrm>
            <a:off x="2219303" y="6018475"/>
            <a:ext cx="9414757" cy="584775"/>
          </a:xfrm>
          <a:prstGeom prst="rect">
            <a:avLst/>
          </a:prstGeom>
        </p:spPr>
        <p:txBody>
          <a:bodyPr wrap="none">
            <a:spAutoFit/>
          </a:bodyPr>
          <a:lstStyle/>
          <a:p>
            <a:r>
              <a:rPr lang="en-US" altLang="ja-JP" sz="3200" dirty="0">
                <a:solidFill>
                  <a:srgbClr val="C00000"/>
                </a:solidFill>
                <a:latin typeface="BIZ UDPゴシック" panose="020B0400000000000000" pitchFamily="50" charset="-128"/>
                <a:ea typeface="BIZ UDPゴシック" panose="020B0400000000000000" pitchFamily="50" charset="-128"/>
              </a:rPr>
              <a:t>Gather information from all generations</a:t>
            </a:r>
            <a:endParaRPr lang="ja-JP" altLang="en-US" sz="3200" dirty="0">
              <a:solidFill>
                <a:srgbClr val="C00000"/>
              </a:solidFill>
            </a:endParaRPr>
          </a:p>
        </p:txBody>
      </p:sp>
    </p:spTree>
    <p:extLst>
      <p:ext uri="{BB962C8B-B14F-4D97-AF65-F5344CB8AC3E}">
        <p14:creationId xmlns:p14="http://schemas.microsoft.com/office/powerpoint/2010/main" val="188267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72368-F5E2-018D-8145-FA8609D17EF5}"/>
              </a:ext>
            </a:extLst>
          </p:cNvPr>
          <p:cNvSpPr>
            <a:spLocks noGrp="1"/>
          </p:cNvSpPr>
          <p:nvPr>
            <p:ph type="title"/>
          </p:nvPr>
        </p:nvSpPr>
        <p:spPr/>
        <p:txBody>
          <a:bodyPr/>
          <a:lstStyle/>
          <a:p>
            <a:endParaRPr kumimoji="1" lang="ja-JP" altLang="en-US"/>
          </a:p>
        </p:txBody>
      </p:sp>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702365" y="1935641"/>
            <a:ext cx="10866783" cy="3908568"/>
          </a:xfrm>
        </p:spPr>
        <p:txBody>
          <a:bodyPr>
            <a:noAutofit/>
          </a:bodyPr>
          <a:lstStyle/>
          <a:p>
            <a:pPr marL="0" indent="0" algn="just">
              <a:lnSpc>
                <a:spcPct val="150000"/>
              </a:lnSpc>
              <a:buNone/>
            </a:pPr>
            <a:r>
              <a:rPr lang="en-US" altLang="ja-JP" sz="5400" dirty="0">
                <a:solidFill>
                  <a:schemeClr val="accent4">
                    <a:lumMod val="75000"/>
                  </a:schemeClr>
                </a:solidFill>
                <a:latin typeface="BIZ UDPゴシック" panose="020B0400000000000000" pitchFamily="50" charset="-128"/>
                <a:ea typeface="BIZ UDPゴシック" panose="020B0400000000000000" pitchFamily="50" charset="-128"/>
              </a:rPr>
              <a:t>Step</a:t>
            </a:r>
            <a:r>
              <a:rPr lang="ja-JP" altLang="en-US" sz="5400" dirty="0">
                <a:solidFill>
                  <a:schemeClr val="accent4">
                    <a:lumMod val="75000"/>
                  </a:schemeClr>
                </a:solidFill>
                <a:latin typeface="BIZ UDPゴシック" panose="020B0400000000000000" pitchFamily="50" charset="-128"/>
                <a:ea typeface="BIZ UDPゴシック" panose="020B0400000000000000" pitchFamily="50" charset="-128"/>
              </a:rPr>
              <a:t> </a:t>
            </a:r>
            <a:r>
              <a:rPr lang="en-US" altLang="ja-JP" sz="5400" dirty="0">
                <a:solidFill>
                  <a:schemeClr val="accent4">
                    <a:lumMod val="75000"/>
                  </a:schemeClr>
                </a:solidFill>
                <a:latin typeface="BIZ UDPゴシック" panose="020B0400000000000000" pitchFamily="50" charset="-128"/>
                <a:ea typeface="BIZ UDPゴシック" panose="020B0400000000000000" pitchFamily="50" charset="-128"/>
              </a:rPr>
              <a:t>4 </a:t>
            </a:r>
          </a:p>
          <a:p>
            <a:pPr marL="0" indent="0" algn="just">
              <a:lnSpc>
                <a:spcPct val="150000"/>
              </a:lnSpc>
              <a:buNone/>
            </a:pPr>
            <a:r>
              <a:rPr lang="en-US" altLang="ja-JP" sz="5000" dirty="0">
                <a:solidFill>
                  <a:srgbClr val="FF0000"/>
                </a:solidFill>
                <a:latin typeface="BIZ UDPゴシック" panose="020B0400000000000000" pitchFamily="50" charset="-128"/>
                <a:ea typeface="BIZ UDPゴシック" panose="020B0400000000000000" pitchFamily="50" charset="-128"/>
              </a:rPr>
              <a:t>STEP 3</a:t>
            </a:r>
            <a:r>
              <a:rPr lang="ja-JP" altLang="en-US" sz="5000" dirty="0">
                <a:solidFill>
                  <a:srgbClr val="FF0000"/>
                </a:solidFill>
                <a:latin typeface="BIZ UDPゴシック" panose="020B0400000000000000" pitchFamily="50" charset="-128"/>
                <a:ea typeface="BIZ UDPゴシック" panose="020B0400000000000000" pitchFamily="50" charset="-128"/>
              </a:rPr>
              <a:t>のまとめを参考に、英語で要約文を作ってみよう</a:t>
            </a:r>
            <a:endParaRPr lang="en-US" altLang="ja-JP" sz="5000" dirty="0">
              <a:solidFill>
                <a:srgbClr val="FF0000"/>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43773" y="296113"/>
            <a:ext cx="11904453"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Read an article and summarize it!</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93469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68037" y="376673"/>
            <a:ext cx="10820400" cy="5952399"/>
          </a:xfrm>
          <a:prstGeom prst="rect">
            <a:avLst/>
          </a:prstGeom>
        </p:spPr>
        <p:txBody>
          <a:bodyPr wrap="square">
            <a:spAutoFit/>
          </a:bodyPr>
          <a:lstStyle/>
          <a:p>
            <a:pPr algn="just">
              <a:lnSpc>
                <a:spcPct val="150000"/>
              </a:lnSpc>
              <a:spcAft>
                <a:spcPts val="0"/>
              </a:spcAft>
            </a:pPr>
            <a:r>
              <a:rPr lang="ja-JP" altLang="ja-JP" sz="3200" kern="100" dirty="0">
                <a:latin typeface="游明朝" panose="02020400000000000000" pitchFamily="18" charset="-128"/>
                <a:ea typeface="BIZ UDPゴシック" panose="020B0400000000000000" pitchFamily="50" charset="-128"/>
                <a:cs typeface="Times New Roman" panose="02020603050405020304" pitchFamily="18" charset="0"/>
              </a:rPr>
              <a:t>【解答例】</a:t>
            </a:r>
            <a:endParaRPr lang="ja-JP" altLang="ja-JP" sz="32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30000"/>
              </a:lnSpc>
              <a:spcAft>
                <a:spcPts val="0"/>
              </a:spcAft>
            </a:pPr>
            <a:r>
              <a:rPr lang="en-US" altLang="ja-JP" sz="3200" kern="100" dirty="0">
                <a:solidFill>
                  <a:srgbClr val="FF3399"/>
                </a:solidFill>
                <a:latin typeface="BIZ UDPゴシック" panose="020B0400000000000000" pitchFamily="50" charset="-128"/>
                <a:ea typeface="游明朝" panose="02020400000000000000" pitchFamily="18" charset="-128"/>
                <a:cs typeface="Times New Roman" panose="02020603050405020304" pitchFamily="18" charset="0"/>
              </a:rPr>
              <a:t>To realize a truly age-friendly society</a:t>
            </a:r>
            <a:r>
              <a:rPr lang="en-US" altLang="ja-JP" sz="3200" kern="100" dirty="0">
                <a:latin typeface="BIZ UDPゴシック" panose="020B0400000000000000" pitchFamily="50" charset="-128"/>
                <a:ea typeface="游明朝" panose="02020400000000000000" pitchFamily="18" charset="-128"/>
                <a:cs typeface="Times New Roman" panose="02020603050405020304" pitchFamily="18" charset="0"/>
              </a:rPr>
              <a:t>, we should </a:t>
            </a:r>
            <a:r>
              <a:rPr lang="en-US" altLang="ja-JP" sz="3200" kern="100" dirty="0">
                <a:solidFill>
                  <a:srgbClr val="00B050"/>
                </a:solidFill>
                <a:latin typeface="BIZ UDPゴシック" panose="020B0400000000000000" pitchFamily="50" charset="-128"/>
                <a:ea typeface="游明朝" panose="02020400000000000000" pitchFamily="18" charset="-128"/>
                <a:cs typeface="Times New Roman" panose="02020603050405020304" pitchFamily="18" charset="0"/>
              </a:rPr>
              <a:t>create a society that is friendly to all ages</a:t>
            </a:r>
            <a:r>
              <a:rPr lang="en-US" altLang="ja-JP" sz="3200" kern="100" dirty="0">
                <a:latin typeface="BIZ UDPゴシック" panose="020B0400000000000000" pitchFamily="50" charset="-128"/>
                <a:ea typeface="游明朝" panose="02020400000000000000" pitchFamily="18" charset="-128"/>
                <a:cs typeface="Times New Roman" panose="02020603050405020304" pitchFamily="18" charset="0"/>
              </a:rPr>
              <a:t>, but </a:t>
            </a:r>
            <a:r>
              <a:rPr lang="en-US" altLang="ja-JP" sz="3200" kern="100" dirty="0">
                <a:solidFill>
                  <a:schemeClr val="accent4">
                    <a:lumMod val="75000"/>
                  </a:schemeClr>
                </a:solidFill>
                <a:latin typeface="BIZ UDPゴシック" panose="020B0400000000000000" pitchFamily="50" charset="-128"/>
                <a:ea typeface="游明朝" panose="02020400000000000000" pitchFamily="18" charset="-128"/>
                <a:cs typeface="Times New Roman" panose="02020603050405020304" pitchFamily="18" charset="0"/>
              </a:rPr>
              <a:t>in reality the focus is on elderly people</a:t>
            </a:r>
            <a:r>
              <a:rPr lang="en-US" altLang="ja-JP" sz="3200" kern="100" dirty="0">
                <a:latin typeface="BIZ UDPゴシック" panose="020B0400000000000000" pitchFamily="50" charset="-128"/>
                <a:ea typeface="游明朝" panose="02020400000000000000" pitchFamily="18" charset="-128"/>
                <a:cs typeface="Times New Roman" panose="02020603050405020304" pitchFamily="18" charset="0"/>
              </a:rPr>
              <a:t>, </a:t>
            </a:r>
            <a:r>
              <a:rPr lang="en-US" altLang="ja-JP" sz="3200" kern="100" dirty="0">
                <a:solidFill>
                  <a:srgbClr val="0070C0"/>
                </a:solidFill>
                <a:latin typeface="BIZ UDPゴシック" panose="020B0400000000000000" pitchFamily="50" charset="-128"/>
                <a:ea typeface="游明朝" panose="02020400000000000000" pitchFamily="18" charset="-128"/>
                <a:cs typeface="Times New Roman" panose="02020603050405020304" pitchFamily="18" charset="0"/>
              </a:rPr>
              <a:t>because we often think that a society that is good for the elderly is good for everyone</a:t>
            </a:r>
            <a:r>
              <a:rPr lang="en-US" altLang="ja-JP" sz="3200" kern="100" dirty="0">
                <a:latin typeface="BIZ UDPゴシック" panose="020B0400000000000000" pitchFamily="50" charset="-128"/>
                <a:ea typeface="游明朝" panose="02020400000000000000" pitchFamily="18" charset="-128"/>
                <a:cs typeface="Times New Roman" panose="02020603050405020304" pitchFamily="18" charset="0"/>
              </a:rPr>
              <a:t>. Different generations have different ideas, so </a:t>
            </a:r>
            <a:r>
              <a:rPr lang="en-US" altLang="ja-JP" sz="3200" kern="100" dirty="0">
                <a:solidFill>
                  <a:srgbClr val="C00000"/>
                </a:solidFill>
                <a:latin typeface="BIZ UDPゴシック" panose="020B0400000000000000" pitchFamily="50" charset="-128"/>
                <a:ea typeface="游明朝" panose="02020400000000000000" pitchFamily="18" charset="-128"/>
                <a:cs typeface="Times New Roman" panose="02020603050405020304" pitchFamily="18" charset="0"/>
              </a:rPr>
              <a:t>the opinions of all generations should be gathered</a:t>
            </a:r>
            <a:r>
              <a:rPr lang="en-US" altLang="ja-JP" sz="3200" kern="100" dirty="0">
                <a:latin typeface="BIZ UDPゴシック" panose="020B0400000000000000" pitchFamily="50" charset="-128"/>
                <a:ea typeface="游明朝" panose="02020400000000000000" pitchFamily="18" charset="-128"/>
                <a:cs typeface="Times New Roman" panose="02020603050405020304" pitchFamily="18" charset="0"/>
              </a:rPr>
              <a:t>.</a:t>
            </a: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93065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4A019-DFF3-C5B7-5B88-0950DA5935F6}"/>
              </a:ext>
            </a:extLst>
          </p:cNvPr>
          <p:cNvSpPr>
            <a:spLocks noGrp="1"/>
          </p:cNvSpPr>
          <p:nvPr>
            <p:ph idx="1"/>
          </p:nvPr>
        </p:nvSpPr>
        <p:spPr>
          <a:xfrm>
            <a:off x="1537253" y="2645803"/>
            <a:ext cx="9183757" cy="2305055"/>
          </a:xfrm>
        </p:spPr>
        <p:txBody>
          <a:bodyPr>
            <a:noAutofit/>
          </a:bodyPr>
          <a:lstStyle/>
          <a:p>
            <a:pPr marL="0" indent="0" algn="just">
              <a:lnSpc>
                <a:spcPct val="150000"/>
              </a:lnSpc>
              <a:buNone/>
            </a:pPr>
            <a:r>
              <a:rPr lang="en-US" altLang="ja-JP" sz="7200" b="1" dirty="0">
                <a:solidFill>
                  <a:srgbClr val="00B050"/>
                </a:solidFill>
                <a:latin typeface="BIZ UDPゴシック" panose="020B0400000000000000" pitchFamily="50" charset="-128"/>
                <a:ea typeface="BIZ UDPゴシック" panose="020B0400000000000000" pitchFamily="50" charset="-128"/>
              </a:rPr>
              <a:t>10-minute break</a:t>
            </a:r>
          </a:p>
        </p:txBody>
      </p:sp>
    </p:spTree>
    <p:extLst>
      <p:ext uri="{BB962C8B-B14F-4D97-AF65-F5344CB8AC3E}">
        <p14:creationId xmlns:p14="http://schemas.microsoft.com/office/powerpoint/2010/main" val="3448457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202096" y="254423"/>
            <a:ext cx="11787808" cy="3315042"/>
          </a:xfrm>
          <a:prstGeom prst="rect">
            <a:avLst/>
          </a:prstGeom>
          <a:solidFill>
            <a:srgbClr val="FFFF00"/>
          </a:solidFill>
          <a:ln w="50800">
            <a:solidFill>
              <a:srgbClr val="000000"/>
            </a:solidFill>
            <a:round/>
          </a:ln>
        </p:spPr>
        <p:txBody>
          <a:bodyPr anchor="ctr">
            <a:normAutofit/>
          </a:bodyPr>
          <a:lstStyle/>
          <a:p>
            <a:pPr defTabSz="373783">
              <a:defRPr sz="3731">
                <a:latin typeface="ヒラギノ角ゴ ProN W6"/>
                <a:ea typeface="ヒラギノ角ゴ ProN W6"/>
                <a:cs typeface="ヒラギノ角ゴ ProN W6"/>
                <a:sym typeface="ヒラギノ角ゴ ProN W6"/>
              </a:defRPr>
            </a:pPr>
            <a:r>
              <a:rPr lang="en-US" sz="4400" b="1" dirty="0">
                <a:latin typeface="Comic Sans MS" panose="030F0702030302020204" pitchFamily="66" charset="0"/>
                <a:ea typeface="HGS創英角ﾎﾟｯﾌﾟ体" panose="040B0A00000000000000" pitchFamily="50" charset="-128"/>
              </a:rPr>
              <a:t>This Term’s</a:t>
            </a:r>
            <a:r>
              <a:rPr sz="4400" b="1" dirty="0">
                <a:latin typeface="Comic Sans MS" panose="030F0702030302020204" pitchFamily="66" charset="0"/>
                <a:ea typeface="HGS創英角ﾎﾟｯﾌﾟ体" panose="040B0A00000000000000" pitchFamily="50" charset="-128"/>
              </a:rPr>
              <a:t> </a:t>
            </a:r>
            <a:r>
              <a:rPr lang="en-US" sz="4400" b="1" dirty="0">
                <a:latin typeface="Comic Sans MS" panose="030F0702030302020204" pitchFamily="66" charset="0"/>
                <a:ea typeface="HGS創英角ﾎﾟｯﾌﾟ体" panose="040B0A00000000000000" pitchFamily="50" charset="-128"/>
              </a:rPr>
              <a:t>G</a:t>
            </a:r>
            <a:r>
              <a:rPr sz="4400" b="1" dirty="0">
                <a:latin typeface="Comic Sans MS" panose="030F0702030302020204" pitchFamily="66" charset="0"/>
                <a:ea typeface="HGS創英角ﾎﾟｯﾌﾟ体" panose="040B0A00000000000000" pitchFamily="50" charset="-128"/>
              </a:rPr>
              <a:t>oal</a:t>
            </a:r>
            <a:br>
              <a:rPr lang="en-US" b="1" dirty="0">
                <a:latin typeface="Comic Sans MS" panose="030F0702030302020204" pitchFamily="66" charset="0"/>
                <a:ea typeface="HGS創英角ﾎﾟｯﾌﾟ体" panose="040B0A00000000000000" pitchFamily="50" charset="-128"/>
              </a:rPr>
            </a:br>
            <a:br>
              <a:rPr lang="en-US" b="1" dirty="0">
                <a:latin typeface="Comic Sans MS" panose="030F0702030302020204" pitchFamily="66" charset="0"/>
                <a:ea typeface="HGS創英角ﾎﾟｯﾌﾟ体" panose="040B0A00000000000000" pitchFamily="50" charset="-128"/>
              </a:rPr>
            </a:br>
            <a:r>
              <a:rPr lang="en-US" altLang="ja-JP" sz="4800" b="1" dirty="0">
                <a:solidFill>
                  <a:srgbClr val="FF0000"/>
                </a:solidFill>
                <a:latin typeface="Comic Sans MS" panose="030F0702030302020204" pitchFamily="66" charset="0"/>
                <a:ea typeface="HGS創英角ﾎﾟｯﾌﾟ体" panose="040B0A00000000000000" pitchFamily="50" charset="-128"/>
              </a:rPr>
              <a:t>Age-friendly</a:t>
            </a:r>
            <a:r>
              <a:rPr lang="ja-JP" altLang="en-US" sz="4800" b="1" dirty="0">
                <a:latin typeface="Comic Sans MS" panose="030F0702030302020204" pitchFamily="66" charset="0"/>
                <a:ea typeface="HGS創英角ﾎﾟｯﾌﾟ体" panose="040B0A00000000000000" pitchFamily="50" charset="-128"/>
              </a:rPr>
              <a:t>な社会にするために</a:t>
            </a:r>
            <a:br>
              <a:rPr lang="en-US" altLang="ja-JP" sz="4800" b="1" dirty="0">
                <a:latin typeface="Comic Sans MS" panose="030F0702030302020204" pitchFamily="66" charset="0"/>
                <a:ea typeface="HGS創英角ﾎﾟｯﾌﾟ体" panose="040B0A00000000000000" pitchFamily="50" charset="-128"/>
              </a:rPr>
            </a:br>
            <a:r>
              <a:rPr lang="ja-JP" altLang="en-US" sz="4800" b="1" dirty="0">
                <a:latin typeface="Comic Sans MS" panose="030F0702030302020204" pitchFamily="66" charset="0"/>
                <a:ea typeface="HGS創英角ﾎﾟｯﾌﾟ体" panose="040B0A00000000000000" pitchFamily="50" charset="-128"/>
              </a:rPr>
              <a:t>何ができるのか</a:t>
            </a:r>
            <a:br>
              <a:rPr lang="en-US" altLang="ja-JP" sz="4800" b="1" dirty="0">
                <a:latin typeface="Comic Sans MS" panose="030F0702030302020204" pitchFamily="66" charset="0"/>
                <a:ea typeface="HGS創英角ﾎﾟｯﾌﾟ体" panose="040B0A00000000000000" pitchFamily="50" charset="-128"/>
              </a:rPr>
            </a:br>
            <a:r>
              <a:rPr lang="ja-JP" altLang="en-US" sz="4800" b="1" dirty="0">
                <a:latin typeface="Comic Sans MS" panose="030F0702030302020204" pitchFamily="66" charset="0"/>
                <a:ea typeface="HGS創英角ﾎﾟｯﾌﾟ体" panose="040B0A00000000000000" pitchFamily="50" charset="-128"/>
              </a:rPr>
              <a:t>自分の考えを述べることができる。</a:t>
            </a:r>
            <a:endParaRPr b="1" dirty="0">
              <a:latin typeface="Comic Sans MS" panose="030F0702030302020204" pitchFamily="66" charset="0"/>
              <a:ea typeface="HGS創英角ﾎﾟｯﾌﾟ体" panose="040B0A00000000000000" pitchFamily="50" charset="-128"/>
            </a:endParaRPr>
          </a:p>
        </p:txBody>
      </p:sp>
      <p:sp>
        <p:nvSpPr>
          <p:cNvPr id="2" name="テキスト ボックス 1">
            <a:extLst>
              <a:ext uri="{FF2B5EF4-FFF2-40B4-BE49-F238E27FC236}">
                <a16:creationId xmlns:a16="http://schemas.microsoft.com/office/drawing/2014/main" id="{C78F118E-AF1C-5E67-C90C-9E5523F350CC}"/>
              </a:ext>
            </a:extLst>
          </p:cNvPr>
          <p:cNvSpPr txBox="1"/>
          <p:nvPr/>
        </p:nvSpPr>
        <p:spPr>
          <a:xfrm>
            <a:off x="202096" y="4096350"/>
            <a:ext cx="11787808" cy="1446550"/>
          </a:xfrm>
          <a:prstGeom prst="rect">
            <a:avLst/>
          </a:prstGeom>
          <a:noFill/>
          <a:ln w="57150">
            <a:solidFill>
              <a:srgbClr val="FF0000"/>
            </a:solidFill>
          </a:ln>
        </p:spPr>
        <p:txBody>
          <a:bodyPr wrap="square" rtlCol="0">
            <a:spAutoFit/>
          </a:bodyPr>
          <a:lstStyle/>
          <a:p>
            <a:pPr algn="ctr"/>
            <a:r>
              <a:rPr lang="en-US" altLang="ja-JP" sz="4400" dirty="0">
                <a:latin typeface="Arial Black" panose="020B0A04020102020204" pitchFamily="34" charset="0"/>
              </a:rPr>
              <a:t>What can we do </a:t>
            </a:r>
          </a:p>
          <a:p>
            <a:pPr algn="ctr"/>
            <a:r>
              <a:rPr lang="en-US" altLang="ja-JP" sz="4400" dirty="0">
                <a:latin typeface="Arial Black" panose="020B0A04020102020204" pitchFamily="34" charset="0"/>
              </a:rPr>
              <a:t>to </a:t>
            </a:r>
            <a:r>
              <a:rPr lang="en-US" altLang="ja-JP" sz="4400" dirty="0">
                <a:solidFill>
                  <a:srgbClr val="FF0000"/>
                </a:solidFill>
                <a:latin typeface="Arial Black" panose="020B0A04020102020204" pitchFamily="34" charset="0"/>
              </a:rPr>
              <a:t>make our community age-friendly</a:t>
            </a:r>
            <a:r>
              <a:rPr lang="en-US" altLang="ja-JP" sz="4400" dirty="0">
                <a:latin typeface="Arial Black" panose="020B0A04020102020204" pitchFamily="34" charset="0"/>
              </a:rPr>
              <a:t>?</a:t>
            </a:r>
            <a:endParaRPr kumimoji="1" lang="en-US" altLang="ja-JP" sz="4400" dirty="0">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C57A4-C03C-925B-5D41-F945130197B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468AFD2-47A5-2A76-AE03-A833FF267C68}"/>
              </a:ext>
            </a:extLst>
          </p:cNvPr>
          <p:cNvSpPr>
            <a:spLocks noGrp="1"/>
          </p:cNvSpPr>
          <p:nvPr>
            <p:ph type="title"/>
          </p:nvPr>
        </p:nvSpPr>
        <p:spPr>
          <a:xfrm>
            <a:off x="0" y="0"/>
            <a:ext cx="12192000" cy="6857999"/>
          </a:xfrm>
          <a:solidFill>
            <a:srgbClr val="FFFF00"/>
          </a:solidFill>
        </p:spPr>
        <p:txBody>
          <a:bodyPr anchor="ctr">
            <a:noAutofit/>
          </a:bodyPr>
          <a:lstStyle/>
          <a:p>
            <a:r>
              <a:rPr lang="en-US" altLang="ja-JP" sz="14400" dirty="0">
                <a:latin typeface="Arial Black" panose="020B0A04020102020204" pitchFamily="34" charset="0"/>
              </a:rPr>
              <a:t>WARM-UP</a:t>
            </a:r>
            <a:br>
              <a:rPr lang="en-US" altLang="ja-JP" sz="14400" dirty="0">
                <a:latin typeface="Arial Black" panose="020B0A04020102020204" pitchFamily="34" charset="0"/>
              </a:rPr>
            </a:br>
            <a:r>
              <a:rPr lang="en-US" altLang="ja-JP" sz="8000" dirty="0">
                <a:solidFill>
                  <a:srgbClr val="FF0000"/>
                </a:solidFill>
                <a:latin typeface="Arial Black" panose="020B0A04020102020204" pitchFamily="34" charset="0"/>
              </a:rPr>
              <a:t>PICTURE DESCRIBING</a:t>
            </a:r>
            <a:br>
              <a:rPr lang="en-US" altLang="ja-JP" sz="14400" dirty="0">
                <a:latin typeface="Arial Black" panose="020B0A04020102020204" pitchFamily="34" charset="0"/>
              </a:rPr>
            </a:br>
            <a:endParaRPr lang="ja-JP" altLang="en-US" sz="7200" dirty="0">
              <a:latin typeface="Arial Black" panose="020B0A04020102020204" pitchFamily="34" charset="0"/>
            </a:endParaRPr>
          </a:p>
        </p:txBody>
      </p:sp>
    </p:spTree>
    <p:extLst>
      <p:ext uri="{BB962C8B-B14F-4D97-AF65-F5344CB8AC3E}">
        <p14:creationId xmlns:p14="http://schemas.microsoft.com/office/powerpoint/2010/main" val="111109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5A93F-C387-EA3B-EBF2-0277B7BF9BA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428FDA9-AE5E-B8B0-6259-34A2A204A120}"/>
              </a:ext>
            </a:extLst>
          </p:cNvPr>
          <p:cNvSpPr>
            <a:spLocks noGrp="1"/>
          </p:cNvSpPr>
          <p:nvPr>
            <p:ph type="title"/>
          </p:nvPr>
        </p:nvSpPr>
        <p:spPr>
          <a:xfrm>
            <a:off x="0" y="0"/>
            <a:ext cx="12192000" cy="6858000"/>
          </a:xfrm>
        </p:spPr>
        <p:txBody>
          <a:bodyPr anchor="t">
            <a:normAutofit/>
          </a:bodyPr>
          <a:lstStyle/>
          <a:p>
            <a:pPr algn="l"/>
            <a:r>
              <a:rPr lang="en-US" altLang="ja-JP" sz="4400" dirty="0">
                <a:latin typeface="Arial Black" panose="020B0A04020102020204" pitchFamily="34" charset="0"/>
              </a:rPr>
              <a:t>    </a:t>
            </a:r>
            <a:r>
              <a:rPr lang="en-US" altLang="ja-JP" sz="6700" dirty="0">
                <a:latin typeface="Arial Black" panose="020B0A04020102020204" pitchFamily="34" charset="0"/>
              </a:rPr>
              <a:t>PICTURE DESCRIBING</a:t>
            </a:r>
            <a:br>
              <a:rPr lang="en-US" altLang="ja-JP" sz="4400" dirty="0">
                <a:latin typeface="Arial Black" panose="020B0A04020102020204" pitchFamily="34" charset="0"/>
              </a:rPr>
            </a:br>
            <a:br>
              <a:rPr lang="en-US" altLang="ja-JP" sz="5400" dirty="0">
                <a:latin typeface="Arial Black" panose="020B0A04020102020204" pitchFamily="34" charset="0"/>
              </a:rPr>
            </a:br>
            <a:r>
              <a:rPr lang="en-US" altLang="ja-JP" sz="5400" dirty="0">
                <a:latin typeface="Arial Black" panose="020B0A04020102020204" pitchFamily="34" charset="0"/>
              </a:rPr>
              <a:t>  1) ROCK-PAPER-SCISSORS </a:t>
            </a:r>
            <a:br>
              <a:rPr lang="en-US" altLang="ja-JP" sz="5400" dirty="0">
                <a:latin typeface="Arial Black" panose="020B0A04020102020204" pitchFamily="34" charset="0"/>
              </a:rPr>
            </a:br>
            <a:r>
              <a:rPr lang="en-US" altLang="ja-JP" sz="5400" dirty="0">
                <a:latin typeface="Arial Black" panose="020B0A04020102020204" pitchFamily="34" charset="0"/>
              </a:rPr>
              <a:t>  2) Winner 	</a:t>
            </a:r>
            <a:br>
              <a:rPr lang="en-US" altLang="ja-JP" sz="5400" dirty="0">
                <a:latin typeface="Arial Black" panose="020B0A04020102020204" pitchFamily="34" charset="0"/>
              </a:rPr>
            </a:br>
            <a:r>
              <a:rPr lang="en-US" altLang="ja-JP" sz="5400" dirty="0">
                <a:latin typeface="Arial Black" panose="020B0A04020102020204" pitchFamily="34" charset="0"/>
              </a:rPr>
              <a:t>		</a:t>
            </a:r>
            <a:r>
              <a:rPr lang="ja-JP" altLang="en-US" sz="5400" dirty="0">
                <a:latin typeface="Arial Black" panose="020B0A04020102020204" pitchFamily="34" charset="0"/>
              </a:rPr>
              <a:t>→ </a:t>
            </a:r>
            <a:r>
              <a:rPr lang="en-US" altLang="ja-JP" sz="5400" dirty="0">
                <a:solidFill>
                  <a:srgbClr val="FF0000"/>
                </a:solidFill>
                <a:latin typeface="Arial Black" panose="020B0A04020102020204" pitchFamily="34" charset="0"/>
              </a:rPr>
              <a:t>describe</a:t>
            </a:r>
            <a:br>
              <a:rPr lang="en-US" altLang="ja-JP" sz="5400" dirty="0">
                <a:latin typeface="Arial Black" panose="020B0A04020102020204" pitchFamily="34" charset="0"/>
              </a:rPr>
            </a:br>
            <a:r>
              <a:rPr lang="en-US" altLang="ja-JP" sz="5400" dirty="0">
                <a:latin typeface="Arial Black" panose="020B0A04020102020204" pitchFamily="34" charset="0"/>
              </a:rPr>
              <a:t>      Loser    	</a:t>
            </a:r>
            <a:br>
              <a:rPr lang="en-US" altLang="ja-JP" sz="5400" dirty="0">
                <a:latin typeface="Arial Black" panose="020B0A04020102020204" pitchFamily="34" charset="0"/>
              </a:rPr>
            </a:br>
            <a:r>
              <a:rPr lang="en-US" altLang="ja-JP" sz="5400" dirty="0">
                <a:latin typeface="Arial Black" panose="020B0A04020102020204" pitchFamily="34" charset="0"/>
              </a:rPr>
              <a:t>		</a:t>
            </a:r>
            <a:r>
              <a:rPr lang="ja-JP" altLang="en-US" sz="5400" dirty="0">
                <a:latin typeface="Arial Black" panose="020B0A04020102020204" pitchFamily="34" charset="0"/>
              </a:rPr>
              <a:t>→ </a:t>
            </a:r>
            <a:r>
              <a:rPr lang="en-US" altLang="ja-JP" sz="5400" dirty="0">
                <a:latin typeface="Arial Black" panose="020B0A04020102020204" pitchFamily="34" charset="0"/>
              </a:rPr>
              <a:t>turn around and </a:t>
            </a:r>
            <a:r>
              <a:rPr lang="en-US" altLang="ja-JP" sz="5400" dirty="0">
                <a:solidFill>
                  <a:srgbClr val="FF0000"/>
                </a:solidFill>
                <a:latin typeface="Arial Black" panose="020B0A04020102020204" pitchFamily="34" charset="0"/>
              </a:rPr>
              <a:t>answer</a:t>
            </a:r>
            <a:br>
              <a:rPr lang="en-US" altLang="ja-JP" sz="5400" dirty="0">
                <a:solidFill>
                  <a:srgbClr val="FF0000"/>
                </a:solidFill>
                <a:latin typeface="Arial Black" panose="020B0A04020102020204" pitchFamily="34" charset="0"/>
              </a:rPr>
            </a:br>
            <a:r>
              <a:rPr lang="en-US" altLang="ja-JP" sz="5400" dirty="0">
                <a:solidFill>
                  <a:srgbClr val="FF0000"/>
                </a:solidFill>
                <a:latin typeface="Arial Black" panose="020B0A04020102020204" pitchFamily="34" charset="0"/>
              </a:rPr>
              <a:t> </a:t>
            </a:r>
            <a:r>
              <a:rPr lang="en-US" altLang="ja-JP" sz="5400" dirty="0">
                <a:latin typeface="Arial Black" panose="020B0A04020102020204" pitchFamily="34" charset="0"/>
              </a:rPr>
              <a:t> 3) </a:t>
            </a:r>
            <a:r>
              <a:rPr lang="en-US" altLang="ja-JP" sz="5400" dirty="0">
                <a:solidFill>
                  <a:srgbClr val="FF0000"/>
                </a:solidFill>
                <a:latin typeface="Arial Black" panose="020B0A04020102020204" pitchFamily="34" charset="0"/>
              </a:rPr>
              <a:t>30 seconds</a:t>
            </a:r>
            <a:endParaRPr lang="ja-JP" altLang="en-US" sz="4400" dirty="0">
              <a:latin typeface="Arial Black" panose="020B0A04020102020204" pitchFamily="34" charset="0"/>
            </a:endParaRPr>
          </a:p>
        </p:txBody>
      </p:sp>
    </p:spTree>
    <p:extLst>
      <p:ext uri="{BB962C8B-B14F-4D97-AF65-F5344CB8AC3E}">
        <p14:creationId xmlns:p14="http://schemas.microsoft.com/office/powerpoint/2010/main" val="3307480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C3CE1-13EC-7DBD-182D-E87365CDA93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EA4BAA6-986A-667F-7C12-27045A5B824C}"/>
              </a:ext>
            </a:extLst>
          </p:cNvPr>
          <p:cNvSpPr>
            <a:spLocks noGrp="1"/>
          </p:cNvSpPr>
          <p:nvPr>
            <p:ph type="title"/>
          </p:nvPr>
        </p:nvSpPr>
        <p:spPr>
          <a:xfrm>
            <a:off x="0" y="0"/>
            <a:ext cx="12192000" cy="6858000"/>
          </a:xfrm>
        </p:spPr>
        <p:txBody>
          <a:bodyPr anchor="t">
            <a:noAutofit/>
          </a:bodyPr>
          <a:lstStyle/>
          <a:p>
            <a:r>
              <a:rPr lang="en-US" altLang="ja-JP" dirty="0">
                <a:latin typeface="Arial Black" panose="020B0A04020102020204" pitchFamily="34" charset="0"/>
              </a:rPr>
              <a:t>EXAMPLE</a:t>
            </a:r>
            <a:br>
              <a:rPr lang="en-US" altLang="ja-JP" dirty="0">
                <a:latin typeface="Arial Black" panose="020B0A04020102020204" pitchFamily="34" charset="0"/>
              </a:rPr>
            </a:br>
            <a:br>
              <a:rPr lang="en-US" altLang="ja-JP" dirty="0">
                <a:latin typeface="Arial Black" panose="020B0A04020102020204" pitchFamily="34" charset="0"/>
              </a:rPr>
            </a:br>
            <a:br>
              <a:rPr lang="en-US" altLang="ja-JP" dirty="0">
                <a:latin typeface="Arial Black" panose="020B0A04020102020204" pitchFamily="34" charset="0"/>
              </a:rPr>
            </a:br>
            <a:br>
              <a:rPr lang="en-US" altLang="ja-JP" dirty="0">
                <a:latin typeface="Arial Black" panose="020B0A04020102020204" pitchFamily="34" charset="0"/>
              </a:rPr>
            </a:br>
            <a:br>
              <a:rPr lang="en-US" altLang="ja-JP" dirty="0">
                <a:latin typeface="Arial Black" panose="020B0A04020102020204" pitchFamily="34" charset="0"/>
              </a:rPr>
            </a:br>
            <a:br>
              <a:rPr lang="en-US" altLang="ja-JP" dirty="0">
                <a:latin typeface="Arial Black" panose="020B0A04020102020204" pitchFamily="34" charset="0"/>
              </a:rPr>
            </a:br>
            <a:br>
              <a:rPr lang="en-US" altLang="ja-JP" dirty="0">
                <a:latin typeface="Arial Black" panose="020B0A04020102020204" pitchFamily="34" charset="0"/>
              </a:rPr>
            </a:br>
            <a:r>
              <a:rPr lang="en-US" altLang="ja-JP" sz="9600" dirty="0">
                <a:solidFill>
                  <a:srgbClr val="FF0000"/>
                </a:solidFill>
                <a:latin typeface="Arial Black" panose="020B0A04020102020204" pitchFamily="34" charset="0"/>
              </a:rPr>
              <a:t>COFFEE</a:t>
            </a:r>
            <a:endParaRPr lang="ja-JP" altLang="en-US" dirty="0">
              <a:solidFill>
                <a:srgbClr val="FF0000"/>
              </a:solidFill>
              <a:latin typeface="Arial Black" panose="020B0A04020102020204" pitchFamily="34" charset="0"/>
            </a:endParaRPr>
          </a:p>
        </p:txBody>
      </p:sp>
      <p:sp>
        <p:nvSpPr>
          <p:cNvPr id="3" name="正方形/長方形 2">
            <a:extLst>
              <a:ext uri="{FF2B5EF4-FFF2-40B4-BE49-F238E27FC236}">
                <a16:creationId xmlns:a16="http://schemas.microsoft.com/office/drawing/2014/main" id="{B2E26EFC-3813-E272-C464-ABD9669129E6}"/>
              </a:ext>
            </a:extLst>
          </p:cNvPr>
          <p:cNvSpPr/>
          <p:nvPr/>
        </p:nvSpPr>
        <p:spPr>
          <a:xfrm>
            <a:off x="3302000" y="5854700"/>
            <a:ext cx="5626100" cy="1003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68534BC0-3ECE-861C-7411-40A728B67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91" y="785813"/>
            <a:ext cx="8104817" cy="5399834"/>
          </a:xfrm>
          <a:prstGeom prst="rect">
            <a:avLst/>
          </a:prstGeom>
        </p:spPr>
      </p:pic>
    </p:spTree>
    <p:extLst>
      <p:ext uri="{BB962C8B-B14F-4D97-AF65-F5344CB8AC3E}">
        <p14:creationId xmlns:p14="http://schemas.microsoft.com/office/powerpoint/2010/main" val="197719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0D895-C5A8-84D3-A352-7FE0FE3B6C0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8D8DA7AC-F899-C8F4-5023-E1A83D8BFE7F}"/>
              </a:ext>
            </a:extLst>
          </p:cNvPr>
          <p:cNvSpPr/>
          <p:nvPr/>
        </p:nvSpPr>
        <p:spPr>
          <a:xfrm>
            <a:off x="0" y="0"/>
            <a:ext cx="12192000" cy="6858000"/>
          </a:xfrm>
          <a:prstGeom prst="rect">
            <a:avLst/>
          </a:prstGeom>
          <a:solidFill>
            <a:srgbClr val="29A5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7EBFC26-1C36-79D3-62F3-A97255967D03}"/>
              </a:ext>
            </a:extLst>
          </p:cNvPr>
          <p:cNvSpPr txBox="1"/>
          <p:nvPr/>
        </p:nvSpPr>
        <p:spPr>
          <a:xfrm>
            <a:off x="1815078" y="1842705"/>
            <a:ext cx="9019032" cy="2662139"/>
          </a:xfrm>
          <a:prstGeom prst="rect">
            <a:avLst/>
          </a:prstGeom>
          <a:solidFill>
            <a:srgbClr val="FFFF00"/>
          </a:solidFill>
        </p:spPr>
        <p:txBody>
          <a:bodyPr wrap="square" rtlCol="0">
            <a:spAutoFit/>
          </a:bodyPr>
          <a:lstStyle/>
          <a:p>
            <a:pPr algn="ctr" defTabSz="914353">
              <a:defRPr/>
            </a:pPr>
            <a:r>
              <a:rPr lang="en-US" altLang="ja-JP" sz="166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Ready</a:t>
            </a:r>
            <a:r>
              <a:rPr lang="en-US" altLang="ja-JP"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33D90556-CA46-F034-183E-C9C56F20E0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
        <p:nvSpPr>
          <p:cNvPr id="5" name="正方形/長方形 4">
            <a:extLst>
              <a:ext uri="{FF2B5EF4-FFF2-40B4-BE49-F238E27FC236}">
                <a16:creationId xmlns:a16="http://schemas.microsoft.com/office/drawing/2014/main" id="{CC282FE2-D8CC-7201-0472-7DC4EA0110F2}"/>
              </a:ext>
            </a:extLst>
          </p:cNvPr>
          <p:cNvSpPr/>
          <p:nvPr/>
        </p:nvSpPr>
        <p:spPr>
          <a:xfrm>
            <a:off x="1027043" y="4961589"/>
            <a:ext cx="10137913" cy="1298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chemeClr val="tx1"/>
                </a:solidFill>
                <a:latin typeface="Arial Black" panose="020B0A04020102020204" pitchFamily="34" charset="0"/>
                <a:ea typeface="HGP創英角ｺﾞｼｯｸUB" panose="020B0900000000000000" pitchFamily="50" charset="-128"/>
              </a:rPr>
              <a:t>PICTURE DESCRIBING</a:t>
            </a:r>
            <a:r>
              <a:rPr lang="ja-JP" altLang="en-US" sz="5400" dirty="0">
                <a:solidFill>
                  <a:schemeClr val="tx1"/>
                </a:solidFill>
                <a:latin typeface="Arial Black" panose="020B0A04020102020204" pitchFamily="34" charset="0"/>
                <a:ea typeface="HGP創英角ｺﾞｼｯｸUB" panose="020B0900000000000000" pitchFamily="50" charset="-128"/>
              </a:rPr>
              <a:t> </a:t>
            </a:r>
            <a:r>
              <a:rPr lang="en-US" altLang="ja-JP" sz="5400" dirty="0">
                <a:solidFill>
                  <a:srgbClr val="FF0000"/>
                </a:solidFill>
                <a:latin typeface="Arial Black" panose="020B0A04020102020204" pitchFamily="34" charset="0"/>
                <a:ea typeface="HGP創英角ｺﾞｼｯｸUB" panose="020B0900000000000000" pitchFamily="50" charset="-128"/>
              </a:rPr>
              <a:t>1</a:t>
            </a:r>
            <a:endParaRPr kumimoji="1" lang="ja-JP" altLang="en-US" sz="5400" dirty="0">
              <a:solidFill>
                <a:srgbClr val="FF0000"/>
              </a:solidFill>
              <a:latin typeface="Arial Black" panose="020B0A04020102020204" pitchFamily="34" charset="0"/>
              <a:ea typeface="HGP創英角ｺﾞｼｯｸUB" panose="020B0900000000000000" pitchFamily="50" charset="-128"/>
            </a:endParaRPr>
          </a:p>
        </p:txBody>
      </p:sp>
    </p:spTree>
    <p:extLst>
      <p:ext uri="{BB962C8B-B14F-4D97-AF65-F5344CB8AC3E}">
        <p14:creationId xmlns:p14="http://schemas.microsoft.com/office/powerpoint/2010/main" val="763578995"/>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629295"/>
            <a:ext cx="12352713" cy="4987636"/>
          </a:xfrm>
        </p:spPr>
        <p:txBody>
          <a:bodyPr>
            <a:normAutofit/>
          </a:bodyPr>
          <a:lstStyle/>
          <a:p>
            <a:pPr marL="0" indent="0">
              <a:buNone/>
            </a:pPr>
            <a:r>
              <a:rPr kumimoji="1" lang="en-US" altLang="ja-JP" sz="4000" dirty="0">
                <a:latin typeface="BIZ UDPゴシック" panose="020B0400000000000000" pitchFamily="50" charset="-128"/>
                <a:ea typeface="BIZ UDPゴシック" panose="020B0400000000000000" pitchFamily="50" charset="-128"/>
              </a:rPr>
              <a:t>What is the meaning of “</a:t>
            </a:r>
            <a:r>
              <a:rPr kumimoji="1" lang="en-US" altLang="ja-JP" sz="4000" b="1" dirty="0">
                <a:solidFill>
                  <a:srgbClr val="FF0000"/>
                </a:solidFill>
                <a:latin typeface="BIZ UDPゴシック" panose="020B0400000000000000" pitchFamily="50" charset="-128"/>
                <a:ea typeface="BIZ UDPゴシック" panose="020B0400000000000000" pitchFamily="50" charset="-128"/>
              </a:rPr>
              <a:t>bicycle-friendly</a:t>
            </a:r>
            <a:r>
              <a:rPr kumimoji="1" lang="en-US" altLang="ja-JP" sz="4000" dirty="0">
                <a:latin typeface="BIZ UDPゴシック" panose="020B0400000000000000" pitchFamily="50" charset="-128"/>
                <a:ea typeface="BIZ UDPゴシック" panose="020B0400000000000000" pitchFamily="50" charset="-128"/>
              </a:rPr>
              <a:t>?”</a:t>
            </a:r>
          </a:p>
          <a:p>
            <a:pPr marL="0" indent="0">
              <a:buNone/>
            </a:pPr>
            <a:endParaRPr lang="en-US" altLang="ja-JP" sz="3600" dirty="0">
              <a:latin typeface="BIZ UDPゴシック" panose="020B0400000000000000" pitchFamily="50" charset="-128"/>
              <a:ea typeface="BIZ UDPゴシック" panose="020B0400000000000000" pitchFamily="50" charset="-128"/>
            </a:endParaRPr>
          </a:p>
          <a:p>
            <a:pPr marL="0" indent="0">
              <a:buNone/>
            </a:pPr>
            <a:r>
              <a:rPr lang="ja-JP" altLang="en-US" sz="4000" dirty="0">
                <a:latin typeface="BIZ UDPゴシック" panose="020B0400000000000000" pitchFamily="50" charset="-128"/>
                <a:ea typeface="BIZ UDPゴシック" panose="020B0400000000000000" pitchFamily="50" charset="-128"/>
              </a:rPr>
              <a:t>　①　乗りやすい自転車　　</a:t>
            </a:r>
            <a:endParaRPr lang="en-US" altLang="ja-JP" sz="4000" dirty="0">
              <a:latin typeface="BIZ UDPゴシック" panose="020B0400000000000000" pitchFamily="50" charset="-128"/>
              <a:ea typeface="BIZ UDPゴシック" panose="020B0400000000000000" pitchFamily="50" charset="-128"/>
            </a:endParaRPr>
          </a:p>
          <a:p>
            <a:pPr marL="0" indent="0">
              <a:buNone/>
            </a:pPr>
            <a:r>
              <a:rPr lang="ja-JP" altLang="en-US" sz="4000" dirty="0">
                <a:latin typeface="BIZ UDPゴシック" panose="020B0400000000000000" pitchFamily="50" charset="-128"/>
                <a:ea typeface="BIZ UDPゴシック" panose="020B0400000000000000" pitchFamily="50" charset="-128"/>
              </a:rPr>
              <a:t>　</a:t>
            </a:r>
            <a:r>
              <a:rPr lang="ja-JP" altLang="en-US" sz="4000" b="1" dirty="0">
                <a:solidFill>
                  <a:srgbClr val="FF0000"/>
                </a:solidFill>
                <a:latin typeface="BIZ UDPゴシック" panose="020B0400000000000000" pitchFamily="50" charset="-128"/>
                <a:ea typeface="BIZ UDPゴシック" panose="020B0400000000000000" pitchFamily="50" charset="-128"/>
              </a:rPr>
              <a:t>②</a:t>
            </a:r>
            <a:r>
              <a:rPr lang="ja-JP" altLang="en-US" sz="4000" dirty="0">
                <a:latin typeface="BIZ UDPゴシック" panose="020B0400000000000000" pitchFamily="50" charset="-128"/>
                <a:ea typeface="BIZ UDPゴシック" panose="020B0400000000000000" pitchFamily="50" charset="-128"/>
              </a:rPr>
              <a:t>　</a:t>
            </a:r>
            <a:r>
              <a:rPr lang="ja-JP" altLang="en-US" sz="4000" b="1" dirty="0">
                <a:solidFill>
                  <a:srgbClr val="FF0000"/>
                </a:solidFill>
                <a:latin typeface="BIZ UDPゴシック" panose="020B0400000000000000" pitchFamily="50" charset="-128"/>
                <a:ea typeface="BIZ UDPゴシック" panose="020B0400000000000000" pitchFamily="50" charset="-128"/>
              </a:rPr>
              <a:t>自転車に優しい</a:t>
            </a:r>
            <a:r>
              <a:rPr lang="ja-JP" altLang="en-US" sz="4000" dirty="0">
                <a:latin typeface="BIZ UDPゴシック" panose="020B0400000000000000" pitchFamily="50" charset="-128"/>
                <a:ea typeface="BIZ UDPゴシック" panose="020B0400000000000000" pitchFamily="50" charset="-128"/>
              </a:rPr>
              <a:t>　</a:t>
            </a:r>
            <a:endParaRPr lang="en-US" altLang="ja-JP" sz="4000" dirty="0">
              <a:latin typeface="BIZ UDPゴシック" panose="020B0400000000000000" pitchFamily="50" charset="-128"/>
              <a:ea typeface="BIZ UDPゴシック" panose="020B0400000000000000" pitchFamily="50" charset="-128"/>
            </a:endParaRPr>
          </a:p>
          <a:p>
            <a:pPr marL="0" indent="0">
              <a:buNone/>
            </a:pPr>
            <a:r>
              <a:rPr lang="ja-JP" altLang="en-US" sz="4000" dirty="0">
                <a:latin typeface="BIZ UDPゴシック" panose="020B0400000000000000" pitchFamily="50" charset="-128"/>
                <a:ea typeface="BIZ UDPゴシック" panose="020B0400000000000000" pitchFamily="50" charset="-128"/>
              </a:rPr>
              <a:t>　③　自転車友達</a:t>
            </a:r>
            <a:endParaRPr lang="en-US" altLang="ja-JP" sz="4000" dirty="0">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85337" y="146484"/>
            <a:ext cx="3846336"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 Word Quiz</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56488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8F5E1-4B7F-599C-2F3B-8DF30CDC3144}"/>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6BBE40B-3EE4-FC02-E997-32B02F390434}"/>
              </a:ext>
            </a:extLst>
          </p:cNvPr>
          <p:cNvSpPr>
            <a:spLocks noGrp="1"/>
          </p:cNvSpPr>
          <p:nvPr>
            <p:ph idx="1"/>
          </p:nvPr>
        </p:nvSpPr>
        <p:spPr>
          <a:xfrm>
            <a:off x="187" y="105"/>
            <a:ext cx="12309905" cy="6857790"/>
          </a:xfrm>
          <a:solidFill>
            <a:schemeClr val="bg1"/>
          </a:solidFill>
        </p:spPr>
        <p:txBody>
          <a:bodyPr>
            <a:noAutofit/>
          </a:bodyPr>
          <a:lstStyle/>
          <a:p>
            <a:pPr marL="0" indent="0" algn="ctr">
              <a:lnSpc>
                <a:spcPct val="100000"/>
              </a:lnSpc>
              <a:buNone/>
            </a:pPr>
            <a:r>
              <a:rPr lang="en-US" altLang="ja-JP" sz="6000" b="1" dirty="0">
                <a:latin typeface="Arial Black" panose="020B0A04020102020204" pitchFamily="34" charset="0"/>
                <a:ea typeface="ＤＨＰ特太ゴシック体" panose="020B0500000000000000" pitchFamily="50" charset="-128"/>
              </a:rPr>
              <a:t>BUS</a:t>
            </a:r>
          </a:p>
          <a:p>
            <a:pPr marL="0" indent="0">
              <a:buNone/>
            </a:pPr>
            <a:r>
              <a:rPr lang="en-US" altLang="ja-JP" sz="6000" b="1" dirty="0">
                <a:solidFill>
                  <a:srgbClr val="FF0000"/>
                </a:solidFill>
              </a:rPr>
              <a:t>	</a:t>
            </a:r>
            <a:endParaRPr lang="en-US" altLang="ja-JP" sz="1800" b="1" dirty="0">
              <a:latin typeface="ＤＨＰ特太ゴシック体" panose="020B0500000000000000" pitchFamily="50" charset="-128"/>
              <a:ea typeface="ＤＨＰ特太ゴシック体" panose="020B0500000000000000" pitchFamily="50" charset="-128"/>
            </a:endParaRPr>
          </a:p>
        </p:txBody>
      </p:sp>
      <p:sp>
        <p:nvSpPr>
          <p:cNvPr id="15" name="正方形/長方形 14">
            <a:extLst>
              <a:ext uri="{FF2B5EF4-FFF2-40B4-BE49-F238E27FC236}">
                <a16:creationId xmlns:a16="http://schemas.microsoft.com/office/drawing/2014/main" id="{2AE03804-0C2B-9DBC-2B44-A35D8E6A0D8D}"/>
              </a:ext>
            </a:extLst>
          </p:cNvPr>
          <p:cNvSpPr/>
          <p:nvPr/>
        </p:nvSpPr>
        <p:spPr>
          <a:xfrm>
            <a:off x="-16570" y="5289320"/>
            <a:ext cx="12335426" cy="14260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7" name="正方形/長方形 16">
            <a:extLst>
              <a:ext uri="{FF2B5EF4-FFF2-40B4-BE49-F238E27FC236}">
                <a16:creationId xmlns:a16="http://schemas.microsoft.com/office/drawing/2014/main" id="{1A74753F-AD48-EC4B-FCD7-F9F4178A509E}"/>
              </a:ext>
            </a:extLst>
          </p:cNvPr>
          <p:cNvSpPr/>
          <p:nvPr/>
        </p:nvSpPr>
        <p:spPr>
          <a:xfrm>
            <a:off x="-8579" y="5275614"/>
            <a:ext cx="12327435" cy="1426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6" name="テキスト ボックス 15">
            <a:extLst>
              <a:ext uri="{FF2B5EF4-FFF2-40B4-BE49-F238E27FC236}">
                <a16:creationId xmlns:a16="http://schemas.microsoft.com/office/drawing/2014/main" id="{85F6D20F-EDC5-023B-A275-9E58765F886A}"/>
              </a:ext>
            </a:extLst>
          </p:cNvPr>
          <p:cNvSpPr txBox="1"/>
          <p:nvPr/>
        </p:nvSpPr>
        <p:spPr>
          <a:xfrm>
            <a:off x="1200900" y="5402210"/>
            <a:ext cx="9600907" cy="1200329"/>
          </a:xfrm>
          <a:prstGeom prst="rect">
            <a:avLst/>
          </a:prstGeom>
          <a:noFill/>
        </p:spPr>
        <p:txBody>
          <a:bodyPr wrap="square" rtlCol="0">
            <a:spAutoFit/>
          </a:bodyPr>
          <a:lstStyle/>
          <a:p>
            <a:pPr algn="ctr" defTabSz="914353">
              <a:defRPr/>
            </a:pPr>
            <a:r>
              <a:rPr lang="en-US" altLang="ja-JP"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rPr>
              <a:t>30 sec</a:t>
            </a:r>
            <a:endParaRPr lang="ja-JP" altLang="en-US"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7" name="プラホイッスル〜短">
            <a:hlinkClick r:id="" action="ppaction://media"/>
            <a:extLst>
              <a:ext uri="{FF2B5EF4-FFF2-40B4-BE49-F238E27FC236}">
                <a16:creationId xmlns:a16="http://schemas.microsoft.com/office/drawing/2014/main" id="{772BB45A-53B8-12CE-7257-62C4DB4C24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0582" y="-928017"/>
            <a:ext cx="812775" cy="812775"/>
          </a:xfrm>
          <a:prstGeom prst="rect">
            <a:avLst/>
          </a:prstGeom>
        </p:spPr>
      </p:pic>
      <p:pic>
        <p:nvPicPr>
          <p:cNvPr id="8" name="テクノ３０秒">
            <a:hlinkClick r:id="" action="ppaction://media"/>
            <a:extLst>
              <a:ext uri="{FF2B5EF4-FFF2-40B4-BE49-F238E27FC236}">
                <a16:creationId xmlns:a16="http://schemas.microsoft.com/office/drawing/2014/main" id="{78F290C0-21D2-D6B5-F3E7-40563EA6354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200900" y="-963122"/>
            <a:ext cx="812775" cy="812775"/>
          </a:xfrm>
          <a:prstGeom prst="rect">
            <a:avLst/>
          </a:prstGeom>
        </p:spPr>
      </p:pic>
      <p:pic>
        <p:nvPicPr>
          <p:cNvPr id="6" name="図 5">
            <a:extLst>
              <a:ext uri="{FF2B5EF4-FFF2-40B4-BE49-F238E27FC236}">
                <a16:creationId xmlns:a16="http://schemas.microsoft.com/office/drawing/2014/main" id="{09CA7F3E-49F8-EDF6-754C-3F54142799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3481" y="1398494"/>
            <a:ext cx="5819669" cy="3742892"/>
          </a:xfrm>
          <a:prstGeom prst="rect">
            <a:avLst/>
          </a:prstGeom>
        </p:spPr>
      </p:pic>
    </p:spTree>
    <p:extLst>
      <p:ext uri="{BB962C8B-B14F-4D97-AF65-F5344CB8AC3E}">
        <p14:creationId xmlns:p14="http://schemas.microsoft.com/office/powerpoint/2010/main" val="1641935394"/>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3" fill="hold"/>
                                        <p:tgtEl>
                                          <p:spTgt spid="7"/>
                                        </p:tgtEl>
                                      </p:cBhvr>
                                    </p:cmd>
                                  </p:childTnLst>
                                </p:cTn>
                              </p:par>
                              <p:par>
                                <p:cTn id="7" presetID="1" presetClass="mediacall" presetSubtype="0" fill="hold" nodeType="withEffect">
                                  <p:stCondLst>
                                    <p:cond delay="0"/>
                                  </p:stCondLst>
                                  <p:childTnLst>
                                    <p:cmd type="call" cmd="playFrom(0.0)">
                                      <p:cBhvr>
                                        <p:cTn id="8" dur="29767" fill="hold"/>
                                        <p:tgtEl>
                                          <p:spTgt spid="8"/>
                                        </p:tgtEl>
                                      </p:cBhvr>
                                    </p:cmd>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30000" fill="hold"/>
                                        <p:tgtEl>
                                          <p:spTgt spid="17"/>
                                        </p:tgtEl>
                                        <p:attrNameLst>
                                          <p:attrName>ppt_x</p:attrName>
                                        </p:attrNameLst>
                                      </p:cBhvr>
                                      <p:tavLst>
                                        <p:tav tm="0">
                                          <p:val>
                                            <p:strVal val="0-#ppt_w/2"/>
                                          </p:val>
                                        </p:tav>
                                        <p:tav tm="100000">
                                          <p:val>
                                            <p:strVal val="#ppt_x"/>
                                          </p:val>
                                        </p:tav>
                                      </p:tavLst>
                                    </p:anim>
                                    <p:anim calcmode="lin" valueType="num">
                                      <p:cBhvr additive="base">
                                        <p:cTn id="12" dur="30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audio>
              <p:cMediaNode vol="7143">
                <p:cTn id="14" repeatCount="indefinite" fill="hold" display="0">
                  <p:stCondLst>
                    <p:cond delay="indefinite"/>
                  </p:stCondLst>
                  <p:endCondLst>
                    <p:cond evt="onStopAudio" delay="0">
                      <p:tgtEl>
                        <p:sldTgt/>
                      </p:tgtEl>
                    </p:cond>
                  </p:endCondLst>
                </p:cTn>
                <p:tgtEl>
                  <p:spTgt spid="8"/>
                </p:tgtEl>
              </p:cMediaNode>
            </p:audio>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E4AFC-C53E-CBB3-8080-791CDF03CE4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AFCCA59-AC5C-005D-374E-B2559450D4CE}"/>
              </a:ext>
            </a:extLst>
          </p:cNvPr>
          <p:cNvSpPr/>
          <p:nvPr/>
        </p:nvSpPr>
        <p:spPr>
          <a:xfrm>
            <a:off x="0" y="0"/>
            <a:ext cx="12192000" cy="6858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E851DA0-B9AE-D382-67C5-680F3296D651}"/>
              </a:ext>
            </a:extLst>
          </p:cNvPr>
          <p:cNvSpPr txBox="1"/>
          <p:nvPr/>
        </p:nvSpPr>
        <p:spPr>
          <a:xfrm>
            <a:off x="1815078" y="1842704"/>
            <a:ext cx="9019032" cy="3169970"/>
          </a:xfrm>
          <a:prstGeom prst="rect">
            <a:avLst/>
          </a:prstGeom>
          <a:solidFill>
            <a:srgbClr val="FFFF00"/>
          </a:solidFill>
        </p:spPr>
        <p:txBody>
          <a:bodyPr wrap="square" rtlCol="0">
            <a:spAutoFit/>
          </a:bodyPr>
          <a:lstStyle/>
          <a:p>
            <a:pPr algn="ctr" defTabSz="914353">
              <a:defRPr/>
            </a:pPr>
            <a:r>
              <a:rPr lang="en-US" altLang="ja-JP" sz="19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STOP</a:t>
            </a:r>
            <a:r>
              <a:rPr lang="en-US" altLang="ja-JP"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5C5942F2-3D84-43CB-F0E1-AA2D8A22C6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Tree>
    <p:extLst>
      <p:ext uri="{BB962C8B-B14F-4D97-AF65-F5344CB8AC3E}">
        <p14:creationId xmlns:p14="http://schemas.microsoft.com/office/powerpoint/2010/main" val="1796652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D269F-E8B7-C9C9-E434-B371FEB1971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D0874174-9D5A-36DE-D9DA-7A6AC901B0EE}"/>
              </a:ext>
            </a:extLst>
          </p:cNvPr>
          <p:cNvSpPr/>
          <p:nvPr/>
        </p:nvSpPr>
        <p:spPr>
          <a:xfrm>
            <a:off x="0" y="0"/>
            <a:ext cx="12192000" cy="6858000"/>
          </a:xfrm>
          <a:prstGeom prst="rect">
            <a:avLst/>
          </a:prstGeom>
          <a:solidFill>
            <a:srgbClr val="29A5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4308C9C-ED14-8222-D675-3D583E5A7EDD}"/>
              </a:ext>
            </a:extLst>
          </p:cNvPr>
          <p:cNvSpPr txBox="1"/>
          <p:nvPr/>
        </p:nvSpPr>
        <p:spPr>
          <a:xfrm>
            <a:off x="1815078" y="1842705"/>
            <a:ext cx="9019032" cy="2662139"/>
          </a:xfrm>
          <a:prstGeom prst="rect">
            <a:avLst/>
          </a:prstGeom>
          <a:solidFill>
            <a:srgbClr val="FFFF00"/>
          </a:solidFill>
        </p:spPr>
        <p:txBody>
          <a:bodyPr wrap="square" rtlCol="0">
            <a:spAutoFit/>
          </a:bodyPr>
          <a:lstStyle/>
          <a:p>
            <a:pPr algn="ctr" defTabSz="914353">
              <a:defRPr/>
            </a:pPr>
            <a:r>
              <a:rPr lang="en-US" altLang="ja-JP" sz="166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Ready</a:t>
            </a:r>
            <a:r>
              <a:rPr lang="en-US" altLang="ja-JP"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A2AB06D8-8296-9CF4-4F34-1FCDEAC8C8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
        <p:nvSpPr>
          <p:cNvPr id="5" name="正方形/長方形 4">
            <a:extLst>
              <a:ext uri="{FF2B5EF4-FFF2-40B4-BE49-F238E27FC236}">
                <a16:creationId xmlns:a16="http://schemas.microsoft.com/office/drawing/2014/main" id="{593F0AA0-7AC0-D54C-5DD3-8036600375B9}"/>
              </a:ext>
            </a:extLst>
          </p:cNvPr>
          <p:cNvSpPr/>
          <p:nvPr/>
        </p:nvSpPr>
        <p:spPr>
          <a:xfrm>
            <a:off x="1027043" y="4961589"/>
            <a:ext cx="10137913" cy="1298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chemeClr val="tx1"/>
                </a:solidFill>
                <a:latin typeface="Arial Black" panose="020B0A04020102020204" pitchFamily="34" charset="0"/>
                <a:ea typeface="HGP創英角ｺﾞｼｯｸUB" panose="020B0900000000000000" pitchFamily="50" charset="-128"/>
              </a:rPr>
              <a:t>PICTURE DESCRIBING</a:t>
            </a:r>
            <a:r>
              <a:rPr lang="ja-JP" altLang="en-US" sz="5400" dirty="0">
                <a:solidFill>
                  <a:schemeClr val="tx1"/>
                </a:solidFill>
                <a:latin typeface="Arial Black" panose="020B0A04020102020204" pitchFamily="34" charset="0"/>
                <a:ea typeface="HGP創英角ｺﾞｼｯｸUB" panose="020B0900000000000000" pitchFamily="50" charset="-128"/>
              </a:rPr>
              <a:t> </a:t>
            </a:r>
            <a:r>
              <a:rPr lang="en-US" altLang="ja-JP" sz="5400" dirty="0">
                <a:solidFill>
                  <a:srgbClr val="FF0000"/>
                </a:solidFill>
                <a:latin typeface="Arial Black" panose="020B0A04020102020204" pitchFamily="34" charset="0"/>
                <a:ea typeface="HGP創英角ｺﾞｼｯｸUB" panose="020B0900000000000000" pitchFamily="50" charset="-128"/>
              </a:rPr>
              <a:t>2</a:t>
            </a:r>
            <a:endParaRPr kumimoji="1" lang="ja-JP" altLang="en-US" sz="5400" dirty="0">
              <a:solidFill>
                <a:srgbClr val="FF0000"/>
              </a:solidFill>
              <a:latin typeface="Arial Black" panose="020B0A04020102020204" pitchFamily="34" charset="0"/>
              <a:ea typeface="HGP創英角ｺﾞｼｯｸUB" panose="020B0900000000000000" pitchFamily="50" charset="-128"/>
            </a:endParaRPr>
          </a:p>
        </p:txBody>
      </p:sp>
    </p:spTree>
    <p:extLst>
      <p:ext uri="{BB962C8B-B14F-4D97-AF65-F5344CB8AC3E}">
        <p14:creationId xmlns:p14="http://schemas.microsoft.com/office/powerpoint/2010/main" val="1004960905"/>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0784A-A328-92CE-2347-4FFF56A37646}"/>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9862CF4-1A48-87A6-190C-72B09850253B}"/>
              </a:ext>
            </a:extLst>
          </p:cNvPr>
          <p:cNvSpPr>
            <a:spLocks noGrp="1"/>
          </p:cNvSpPr>
          <p:nvPr>
            <p:ph idx="1"/>
          </p:nvPr>
        </p:nvSpPr>
        <p:spPr>
          <a:xfrm>
            <a:off x="187" y="105"/>
            <a:ext cx="12309905" cy="6857790"/>
          </a:xfrm>
          <a:solidFill>
            <a:schemeClr val="bg1"/>
          </a:solidFill>
        </p:spPr>
        <p:txBody>
          <a:bodyPr>
            <a:noAutofit/>
          </a:bodyPr>
          <a:lstStyle/>
          <a:p>
            <a:pPr marL="0" indent="0" algn="ctr">
              <a:lnSpc>
                <a:spcPct val="100000"/>
              </a:lnSpc>
              <a:buNone/>
            </a:pPr>
            <a:r>
              <a:rPr lang="en-US" altLang="ja-JP" sz="6000" b="1" dirty="0">
                <a:latin typeface="Arial Black" panose="020B0A04020102020204" pitchFamily="34" charset="0"/>
                <a:ea typeface="ＤＨＰ特太ゴシック体" panose="020B0500000000000000" pitchFamily="50" charset="-128"/>
              </a:rPr>
              <a:t>HOSPITAL</a:t>
            </a:r>
          </a:p>
          <a:p>
            <a:pPr marL="0" indent="0">
              <a:buNone/>
            </a:pPr>
            <a:r>
              <a:rPr lang="en-US" altLang="ja-JP" sz="6000" b="1" dirty="0">
                <a:solidFill>
                  <a:srgbClr val="FF0000"/>
                </a:solidFill>
              </a:rPr>
              <a:t>	</a:t>
            </a:r>
            <a:endParaRPr lang="en-US" altLang="ja-JP" sz="1800" b="1" dirty="0">
              <a:latin typeface="ＤＨＰ特太ゴシック体" panose="020B0500000000000000" pitchFamily="50" charset="-128"/>
              <a:ea typeface="ＤＨＰ特太ゴシック体" panose="020B0500000000000000" pitchFamily="50" charset="-128"/>
            </a:endParaRPr>
          </a:p>
        </p:txBody>
      </p:sp>
      <p:pic>
        <p:nvPicPr>
          <p:cNvPr id="4" name="図 3">
            <a:extLst>
              <a:ext uri="{FF2B5EF4-FFF2-40B4-BE49-F238E27FC236}">
                <a16:creationId xmlns:a16="http://schemas.microsoft.com/office/drawing/2014/main" id="{96A11A6E-8613-3CD0-8357-FB9C9B73624E}"/>
              </a:ext>
            </a:extLst>
          </p:cNvPr>
          <p:cNvPicPr>
            <a:picLocks noChangeAspect="1"/>
          </p:cNvPicPr>
          <p:nvPr/>
        </p:nvPicPr>
        <p:blipFill>
          <a:blip r:embed="rId6">
            <a:extLst>
              <a:ext uri="{28A0092B-C50C-407E-A947-70E740481C1C}">
                <a14:useLocalDpi xmlns:a14="http://schemas.microsoft.com/office/drawing/2010/main" val="0"/>
              </a:ext>
            </a:extLst>
          </a:blip>
          <a:srcRect t="13338" b="11008"/>
          <a:stretch/>
        </p:blipFill>
        <p:spPr>
          <a:xfrm>
            <a:off x="1415454" y="1116208"/>
            <a:ext cx="9471378" cy="4030610"/>
          </a:xfrm>
          <a:prstGeom prst="rect">
            <a:avLst/>
          </a:prstGeom>
        </p:spPr>
      </p:pic>
      <p:sp>
        <p:nvSpPr>
          <p:cNvPr id="15" name="正方形/長方形 14">
            <a:extLst>
              <a:ext uri="{FF2B5EF4-FFF2-40B4-BE49-F238E27FC236}">
                <a16:creationId xmlns:a16="http://schemas.microsoft.com/office/drawing/2014/main" id="{5BF7AD27-A394-8B53-A144-C6087C44920B}"/>
              </a:ext>
            </a:extLst>
          </p:cNvPr>
          <p:cNvSpPr/>
          <p:nvPr/>
        </p:nvSpPr>
        <p:spPr>
          <a:xfrm>
            <a:off x="-16570" y="5289320"/>
            <a:ext cx="12335426" cy="14260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7" name="正方形/長方形 16">
            <a:extLst>
              <a:ext uri="{FF2B5EF4-FFF2-40B4-BE49-F238E27FC236}">
                <a16:creationId xmlns:a16="http://schemas.microsoft.com/office/drawing/2014/main" id="{0C501379-9A80-EC6B-95DD-634969CB3328}"/>
              </a:ext>
            </a:extLst>
          </p:cNvPr>
          <p:cNvSpPr/>
          <p:nvPr/>
        </p:nvSpPr>
        <p:spPr>
          <a:xfrm>
            <a:off x="-8579" y="5275614"/>
            <a:ext cx="12327435" cy="1426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6" name="テキスト ボックス 15">
            <a:extLst>
              <a:ext uri="{FF2B5EF4-FFF2-40B4-BE49-F238E27FC236}">
                <a16:creationId xmlns:a16="http://schemas.microsoft.com/office/drawing/2014/main" id="{D2411911-F75E-E991-9A68-B2389FDCFC2D}"/>
              </a:ext>
            </a:extLst>
          </p:cNvPr>
          <p:cNvSpPr txBox="1"/>
          <p:nvPr/>
        </p:nvSpPr>
        <p:spPr>
          <a:xfrm>
            <a:off x="1200900" y="5402210"/>
            <a:ext cx="9600907" cy="1200329"/>
          </a:xfrm>
          <a:prstGeom prst="rect">
            <a:avLst/>
          </a:prstGeom>
          <a:noFill/>
        </p:spPr>
        <p:txBody>
          <a:bodyPr wrap="square" rtlCol="0">
            <a:spAutoFit/>
          </a:bodyPr>
          <a:lstStyle/>
          <a:p>
            <a:pPr algn="ctr" defTabSz="914353">
              <a:defRPr/>
            </a:pPr>
            <a:r>
              <a:rPr lang="en-US" altLang="ja-JP"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rPr>
              <a:t>30 sec</a:t>
            </a:r>
            <a:endParaRPr lang="ja-JP" altLang="en-US"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7" name="プラホイッスル〜短">
            <a:hlinkClick r:id="" action="ppaction://media"/>
            <a:extLst>
              <a:ext uri="{FF2B5EF4-FFF2-40B4-BE49-F238E27FC236}">
                <a16:creationId xmlns:a16="http://schemas.microsoft.com/office/drawing/2014/main" id="{A8961519-B739-6BFF-5DFE-DD24A4E8C9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0582" y="-928017"/>
            <a:ext cx="812775" cy="812775"/>
          </a:xfrm>
          <a:prstGeom prst="rect">
            <a:avLst/>
          </a:prstGeom>
        </p:spPr>
      </p:pic>
      <p:pic>
        <p:nvPicPr>
          <p:cNvPr id="8" name="テクノ３０秒">
            <a:hlinkClick r:id="" action="ppaction://media"/>
            <a:extLst>
              <a:ext uri="{FF2B5EF4-FFF2-40B4-BE49-F238E27FC236}">
                <a16:creationId xmlns:a16="http://schemas.microsoft.com/office/drawing/2014/main" id="{B30BBB30-3E36-9AD8-50B2-975509949C6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00900" y="-963122"/>
            <a:ext cx="812775" cy="812775"/>
          </a:xfrm>
          <a:prstGeom prst="rect">
            <a:avLst/>
          </a:prstGeom>
        </p:spPr>
      </p:pic>
    </p:spTree>
    <p:extLst>
      <p:ext uri="{BB962C8B-B14F-4D97-AF65-F5344CB8AC3E}">
        <p14:creationId xmlns:p14="http://schemas.microsoft.com/office/powerpoint/2010/main" val="15478859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3" fill="hold"/>
                                        <p:tgtEl>
                                          <p:spTgt spid="7"/>
                                        </p:tgtEl>
                                      </p:cBhvr>
                                    </p:cmd>
                                  </p:childTnLst>
                                </p:cTn>
                              </p:par>
                              <p:par>
                                <p:cTn id="7" presetID="1" presetClass="mediacall" presetSubtype="0" fill="hold" nodeType="withEffect">
                                  <p:stCondLst>
                                    <p:cond delay="0"/>
                                  </p:stCondLst>
                                  <p:childTnLst>
                                    <p:cmd type="call" cmd="playFrom(0.0)">
                                      <p:cBhvr>
                                        <p:cTn id="8" dur="29767" fill="hold"/>
                                        <p:tgtEl>
                                          <p:spTgt spid="8"/>
                                        </p:tgtEl>
                                      </p:cBhvr>
                                    </p:cmd>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30000" fill="hold"/>
                                        <p:tgtEl>
                                          <p:spTgt spid="17"/>
                                        </p:tgtEl>
                                        <p:attrNameLst>
                                          <p:attrName>ppt_x</p:attrName>
                                        </p:attrNameLst>
                                      </p:cBhvr>
                                      <p:tavLst>
                                        <p:tav tm="0">
                                          <p:val>
                                            <p:strVal val="0-#ppt_w/2"/>
                                          </p:val>
                                        </p:tav>
                                        <p:tav tm="100000">
                                          <p:val>
                                            <p:strVal val="#ppt_x"/>
                                          </p:val>
                                        </p:tav>
                                      </p:tavLst>
                                    </p:anim>
                                    <p:anim calcmode="lin" valueType="num">
                                      <p:cBhvr additive="base">
                                        <p:cTn id="12" dur="30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audio>
              <p:cMediaNode vol="7143">
                <p:cTn id="14" repeatCount="indefinite" fill="hold" display="0">
                  <p:stCondLst>
                    <p:cond delay="indefinite"/>
                  </p:stCondLst>
                  <p:endCondLst>
                    <p:cond evt="onStopAudio" delay="0">
                      <p:tgtEl>
                        <p:sldTgt/>
                      </p:tgtEl>
                    </p:cond>
                  </p:endCondLst>
                </p:cTn>
                <p:tgtEl>
                  <p:spTgt spid="8"/>
                </p:tgtEl>
              </p:cMediaNode>
            </p:audio>
          </p:childTnLst>
        </p:cTn>
      </p:par>
    </p:tnLst>
    <p:bldLst>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253F2-585A-2BE5-44E3-6A939E84FE4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EDA6DD0-16CA-490E-FAFB-07EB3A71828F}"/>
              </a:ext>
            </a:extLst>
          </p:cNvPr>
          <p:cNvSpPr/>
          <p:nvPr/>
        </p:nvSpPr>
        <p:spPr>
          <a:xfrm>
            <a:off x="0" y="0"/>
            <a:ext cx="12192000" cy="6858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80AA1FA-AF62-A0E4-848D-612D40A66DCD}"/>
              </a:ext>
            </a:extLst>
          </p:cNvPr>
          <p:cNvSpPr txBox="1"/>
          <p:nvPr/>
        </p:nvSpPr>
        <p:spPr>
          <a:xfrm>
            <a:off x="1815078" y="1842704"/>
            <a:ext cx="9019032" cy="3169970"/>
          </a:xfrm>
          <a:prstGeom prst="rect">
            <a:avLst/>
          </a:prstGeom>
          <a:solidFill>
            <a:srgbClr val="FFFF00"/>
          </a:solidFill>
        </p:spPr>
        <p:txBody>
          <a:bodyPr wrap="square" rtlCol="0">
            <a:spAutoFit/>
          </a:bodyPr>
          <a:lstStyle/>
          <a:p>
            <a:pPr algn="ctr" defTabSz="914353">
              <a:defRPr/>
            </a:pPr>
            <a:r>
              <a:rPr lang="en-US" altLang="ja-JP" sz="19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STOP</a:t>
            </a:r>
            <a:r>
              <a:rPr lang="en-US" altLang="ja-JP"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E3A078C7-A384-A799-1D1C-9F2D8A494A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Tree>
    <p:extLst>
      <p:ext uri="{BB962C8B-B14F-4D97-AF65-F5344CB8AC3E}">
        <p14:creationId xmlns:p14="http://schemas.microsoft.com/office/powerpoint/2010/main" val="1327167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1576F-F98A-9C47-C969-1BF593645F3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DA06E5F-B714-7DD1-E6F3-9C7C03CA3028}"/>
              </a:ext>
            </a:extLst>
          </p:cNvPr>
          <p:cNvSpPr>
            <a:spLocks noGrp="1"/>
          </p:cNvSpPr>
          <p:nvPr>
            <p:ph type="title"/>
          </p:nvPr>
        </p:nvSpPr>
        <p:spPr>
          <a:xfrm>
            <a:off x="0" y="0"/>
            <a:ext cx="12192000" cy="6858000"/>
          </a:xfrm>
        </p:spPr>
        <p:txBody>
          <a:bodyPr anchor="t">
            <a:normAutofit/>
          </a:bodyPr>
          <a:lstStyle/>
          <a:p>
            <a:r>
              <a:rPr lang="en-US" altLang="ja-JP" sz="4800" dirty="0">
                <a:latin typeface="Arial Black" panose="020B0A04020102020204" pitchFamily="34" charset="0"/>
              </a:rPr>
              <a:t>MENU</a:t>
            </a:r>
            <a:br>
              <a:rPr lang="en-US" altLang="ja-JP" sz="4400" dirty="0">
                <a:latin typeface="Arial Black" panose="020B0A04020102020204" pitchFamily="34" charset="0"/>
              </a:rPr>
            </a:br>
            <a:br>
              <a:rPr lang="en-US" altLang="ja-JP" sz="4400" dirty="0">
                <a:latin typeface="Arial Black" panose="020B0A04020102020204" pitchFamily="34" charset="0"/>
              </a:rPr>
            </a:br>
            <a:endParaRPr lang="ja-JP" altLang="en-US" sz="4400" dirty="0">
              <a:latin typeface="Arial Black" panose="020B0A04020102020204" pitchFamily="34" charset="0"/>
            </a:endParaRPr>
          </a:p>
        </p:txBody>
      </p:sp>
      <p:sp>
        <p:nvSpPr>
          <p:cNvPr id="4" name="正方形/長方形 3">
            <a:extLst>
              <a:ext uri="{FF2B5EF4-FFF2-40B4-BE49-F238E27FC236}">
                <a16:creationId xmlns:a16="http://schemas.microsoft.com/office/drawing/2014/main" id="{D906FFD8-0E19-3713-AAF4-AED925C443FE}"/>
              </a:ext>
            </a:extLst>
          </p:cNvPr>
          <p:cNvSpPr/>
          <p:nvPr/>
        </p:nvSpPr>
        <p:spPr>
          <a:xfrm>
            <a:off x="266700" y="819150"/>
            <a:ext cx="11404600" cy="164465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7200" dirty="0">
                <a:solidFill>
                  <a:schemeClr val="tx1"/>
                </a:solidFill>
                <a:latin typeface="Arial Black" panose="020B0A04020102020204" pitchFamily="34" charset="0"/>
              </a:rPr>
              <a:t>1</a:t>
            </a:r>
            <a:r>
              <a:rPr kumimoji="1" lang="en-US" altLang="ja-JP" sz="7200" dirty="0">
                <a:solidFill>
                  <a:schemeClr val="tx1"/>
                </a:solidFill>
                <a:latin typeface="Arial Black" panose="020B0A04020102020204" pitchFamily="34" charset="0"/>
              </a:rPr>
              <a:t>. RETELLING </a:t>
            </a:r>
            <a:r>
              <a:rPr kumimoji="1" lang="ja-JP" altLang="en-US" sz="7200" dirty="0">
                <a:solidFill>
                  <a:schemeClr val="tx1"/>
                </a:solidFill>
                <a:latin typeface="Arial Black" panose="020B0A04020102020204" pitchFamily="34" charset="0"/>
              </a:rPr>
              <a:t>＋</a:t>
            </a:r>
            <a:r>
              <a:rPr kumimoji="1" lang="en-US" altLang="ja-JP" sz="7200" dirty="0">
                <a:solidFill>
                  <a:schemeClr val="tx1"/>
                </a:solidFill>
                <a:latin typeface="Arial Black" panose="020B0A04020102020204" pitchFamily="34" charset="0"/>
              </a:rPr>
              <a:t>1 </a:t>
            </a:r>
            <a:endParaRPr kumimoji="1" lang="ja-JP" altLang="en-US" sz="7200" dirty="0">
              <a:solidFill>
                <a:schemeClr val="tx1"/>
              </a:solidFill>
              <a:latin typeface="Arial Black" panose="020B0A04020102020204" pitchFamily="34" charset="0"/>
            </a:endParaRPr>
          </a:p>
        </p:txBody>
      </p:sp>
      <p:sp>
        <p:nvSpPr>
          <p:cNvPr id="6" name="正方形/長方形 5">
            <a:extLst>
              <a:ext uri="{FF2B5EF4-FFF2-40B4-BE49-F238E27FC236}">
                <a16:creationId xmlns:a16="http://schemas.microsoft.com/office/drawing/2014/main" id="{B68EB87E-A6BB-DD5F-D9AD-D19155942615}"/>
              </a:ext>
            </a:extLst>
          </p:cNvPr>
          <p:cNvSpPr/>
          <p:nvPr/>
        </p:nvSpPr>
        <p:spPr>
          <a:xfrm>
            <a:off x="266700" y="2749551"/>
            <a:ext cx="11404600" cy="164465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7200" dirty="0">
                <a:solidFill>
                  <a:schemeClr val="tx1"/>
                </a:solidFill>
                <a:latin typeface="Arial Black" panose="020B0A04020102020204" pitchFamily="34" charset="0"/>
              </a:rPr>
              <a:t>2. SPEECH</a:t>
            </a:r>
            <a:endParaRPr kumimoji="1" lang="ja-JP" altLang="en-US" sz="7200" dirty="0">
              <a:solidFill>
                <a:schemeClr val="tx1"/>
              </a:solidFill>
              <a:latin typeface="Arial Black" panose="020B0A04020102020204" pitchFamily="34" charset="0"/>
            </a:endParaRPr>
          </a:p>
        </p:txBody>
      </p:sp>
      <p:sp>
        <p:nvSpPr>
          <p:cNvPr id="7" name="正方形/長方形 6">
            <a:extLst>
              <a:ext uri="{FF2B5EF4-FFF2-40B4-BE49-F238E27FC236}">
                <a16:creationId xmlns:a16="http://schemas.microsoft.com/office/drawing/2014/main" id="{23EF15BF-8523-5DA8-06AF-CF30D8357811}"/>
              </a:ext>
            </a:extLst>
          </p:cNvPr>
          <p:cNvSpPr/>
          <p:nvPr/>
        </p:nvSpPr>
        <p:spPr>
          <a:xfrm>
            <a:off x="266700" y="4679952"/>
            <a:ext cx="11404600" cy="164465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7200" dirty="0">
                <a:solidFill>
                  <a:schemeClr val="tx1"/>
                </a:solidFill>
                <a:latin typeface="Arial Black" panose="020B0A04020102020204" pitchFamily="34" charset="0"/>
              </a:rPr>
              <a:t>3. WRITING</a:t>
            </a:r>
            <a:endParaRPr kumimoji="1" lang="ja-JP" altLang="en-US" sz="72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56291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0"/>
            <a:ext cx="12192000" cy="6858000"/>
          </a:xfrm>
          <a:solidFill>
            <a:schemeClr val="accent2">
              <a:lumMod val="20000"/>
              <a:lumOff val="80000"/>
            </a:schemeClr>
          </a:solidFill>
        </p:spPr>
        <p:txBody>
          <a:bodyPr>
            <a:noAutofit/>
          </a:bodyPr>
          <a:lstStyle/>
          <a:p>
            <a:pPr marL="0" indent="0" algn="ctr">
              <a:buNone/>
            </a:pPr>
            <a:endParaRPr lang="en-US" altLang="ja-JP" sz="2700" b="1" dirty="0">
              <a:latin typeface="ＤＨＰ特太ゴシック体" panose="020B0500000000000000" pitchFamily="50" charset="-128"/>
              <a:ea typeface="ＤＨＰ特太ゴシック体" panose="020B0500000000000000" pitchFamily="50" charset="-128"/>
            </a:endParaRPr>
          </a:p>
          <a:p>
            <a:pPr marL="0" indent="0" algn="ctr">
              <a:buNone/>
            </a:pPr>
            <a:endParaRPr lang="en-US" altLang="ja-JP" sz="1800" b="1" dirty="0">
              <a:latin typeface="Arial Black" panose="020B0A04020102020204" pitchFamily="34" charset="0"/>
              <a:ea typeface="ＤＨＰ特太ゴシック体" panose="020B0500000000000000" pitchFamily="50" charset="-128"/>
            </a:endParaRPr>
          </a:p>
          <a:p>
            <a:pPr marL="0" indent="0" algn="ctr">
              <a:buNone/>
            </a:pPr>
            <a:r>
              <a:rPr lang="en-US" altLang="ja-JP" sz="10000" b="1" dirty="0">
                <a:latin typeface="Arial Black" panose="020B0A04020102020204" pitchFamily="34" charset="0"/>
                <a:ea typeface="ＤＨＰ特太ゴシック体" panose="020B0500000000000000" pitchFamily="50" charset="-128"/>
              </a:rPr>
              <a:t>RETELLING</a:t>
            </a:r>
            <a:r>
              <a:rPr lang="ja-JP" altLang="en-US" sz="10000" b="1" dirty="0">
                <a:solidFill>
                  <a:srgbClr val="FF0000"/>
                </a:solidFill>
                <a:latin typeface="Arial Black" panose="020B0A04020102020204" pitchFamily="34" charset="0"/>
                <a:ea typeface="ＤＨＰ特太ゴシック体" panose="020B0500000000000000" pitchFamily="50" charset="-128"/>
              </a:rPr>
              <a:t>＋</a:t>
            </a:r>
            <a:r>
              <a:rPr lang="en-US" altLang="ja-JP" sz="10000" b="1" dirty="0">
                <a:solidFill>
                  <a:srgbClr val="FF0000"/>
                </a:solidFill>
                <a:latin typeface="Arial Black" panose="020B0A04020102020204" pitchFamily="34" charset="0"/>
                <a:ea typeface="ＤＨＰ特太ゴシック体" panose="020B0500000000000000" pitchFamily="50" charset="-128"/>
              </a:rPr>
              <a:t>1</a:t>
            </a:r>
          </a:p>
          <a:p>
            <a:pPr marL="0" indent="0" algn="ctr">
              <a:buNone/>
            </a:pPr>
            <a:endParaRPr lang="en-US" altLang="ja-JP" sz="4000" b="1" dirty="0">
              <a:solidFill>
                <a:srgbClr val="FF0000"/>
              </a:solidFill>
              <a:latin typeface="ＤＨＰ特太ゴシック体" panose="020B0500000000000000" pitchFamily="50" charset="-128"/>
              <a:ea typeface="ＤＨＰ特太ゴシック体" panose="020B0500000000000000" pitchFamily="50" charset="-128"/>
            </a:endParaRPr>
          </a:p>
          <a:p>
            <a:pPr marL="0" indent="0" algn="ctr">
              <a:buNone/>
            </a:pPr>
            <a:r>
              <a:rPr lang="ja-JP" altLang="en-US" sz="4000" b="1" dirty="0">
                <a:solidFill>
                  <a:srgbClr val="FF0000"/>
                </a:solidFill>
                <a:latin typeface="ＤＨＰ特太ゴシック体" panose="020B0500000000000000" pitchFamily="50" charset="-128"/>
                <a:ea typeface="ＤＨＰ特太ゴシック体" panose="020B0500000000000000" pitchFamily="50" charset="-128"/>
              </a:rPr>
              <a:t>自分の意見・感想を加えて </a:t>
            </a:r>
            <a:r>
              <a:rPr lang="en-US" altLang="ja-JP" sz="4000" b="1" dirty="0">
                <a:solidFill>
                  <a:srgbClr val="FF0000"/>
                </a:solidFill>
                <a:latin typeface="ＤＨＰ特太ゴシック体" panose="020B0500000000000000" pitchFamily="50" charset="-128"/>
                <a:ea typeface="ＤＨＰ特太ゴシック体" panose="020B0500000000000000" pitchFamily="50" charset="-128"/>
              </a:rPr>
              <a:t>1</a:t>
            </a:r>
            <a:r>
              <a:rPr lang="ja-JP" altLang="en-US" sz="4000" b="1" dirty="0">
                <a:solidFill>
                  <a:srgbClr val="FF0000"/>
                </a:solidFill>
                <a:latin typeface="ＤＨＰ特太ゴシック体" panose="020B0500000000000000" pitchFamily="50" charset="-128"/>
                <a:ea typeface="ＤＨＰ特太ゴシック体" panose="020B0500000000000000" pitchFamily="50" charset="-128"/>
              </a:rPr>
              <a:t>分間 リテリングする。</a:t>
            </a:r>
            <a:endParaRPr lang="en-US" altLang="ja-JP" sz="4000" b="1" dirty="0">
              <a:solidFill>
                <a:srgbClr val="FF0000"/>
              </a:solidFill>
              <a:latin typeface="ＤＨＰ特太ゴシック体" panose="020B0500000000000000" pitchFamily="50" charset="-128"/>
              <a:ea typeface="ＤＨＰ特太ゴシック体" panose="020B0500000000000000" pitchFamily="50" charset="-128"/>
            </a:endParaRPr>
          </a:p>
        </p:txBody>
      </p:sp>
      <p:sp>
        <p:nvSpPr>
          <p:cNvPr id="4" name="正方形/長方形 3">
            <a:extLst>
              <a:ext uri="{FF2B5EF4-FFF2-40B4-BE49-F238E27FC236}">
                <a16:creationId xmlns:a16="http://schemas.microsoft.com/office/drawing/2014/main" id="{6DA0A133-BD62-95CA-8899-9F50B48FE959}"/>
              </a:ext>
            </a:extLst>
          </p:cNvPr>
          <p:cNvSpPr/>
          <p:nvPr/>
        </p:nvSpPr>
        <p:spPr>
          <a:xfrm>
            <a:off x="212437" y="3978877"/>
            <a:ext cx="11767126" cy="23751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solidFill>
                <a:latin typeface="HGP創英角ｺﾞｼｯｸUB" panose="020B0900000000000000" pitchFamily="50" charset="-128"/>
                <a:ea typeface="HGP創英角ｺﾞｼｯｸUB" panose="020B0900000000000000" pitchFamily="50" charset="-128"/>
              </a:rPr>
              <a:t>あなたは留学先の学校で</a:t>
            </a:r>
            <a:endParaRPr lang="en-US" altLang="ja-JP" sz="3600" dirty="0">
              <a:solidFill>
                <a:schemeClr val="tx1"/>
              </a:solidFill>
              <a:latin typeface="HGP創英角ｺﾞｼｯｸUB" panose="020B0900000000000000" pitchFamily="50" charset="-128"/>
              <a:ea typeface="HGP創英角ｺﾞｼｯｸUB" panose="020B0900000000000000" pitchFamily="50" charset="-128"/>
            </a:endParaRPr>
          </a:p>
          <a:p>
            <a:pPr algn="ctr"/>
            <a:r>
              <a:rPr lang="en-US" altLang="ja-JP" sz="3600" dirty="0">
                <a:solidFill>
                  <a:schemeClr val="tx1"/>
                </a:solidFill>
                <a:latin typeface="HGP創英角ｺﾞｼｯｸUB" panose="020B0900000000000000" pitchFamily="50" charset="-128"/>
                <a:ea typeface="HGP創英角ｺﾞｼｯｸUB" panose="020B0900000000000000" pitchFamily="50" charset="-128"/>
              </a:rPr>
              <a:t>The age-friendly community</a:t>
            </a:r>
            <a:r>
              <a:rPr lang="ja-JP" altLang="en-US" sz="3600" dirty="0">
                <a:solidFill>
                  <a:schemeClr val="tx1"/>
                </a:solidFill>
                <a:latin typeface="HGP創英角ｺﾞｼｯｸUB" panose="020B0900000000000000" pitchFamily="50" charset="-128"/>
                <a:ea typeface="HGP創英角ｺﾞｼｯｸUB" panose="020B0900000000000000" pitchFamily="50" charset="-128"/>
              </a:rPr>
              <a:t>について学びました。</a:t>
            </a:r>
            <a:endParaRPr lang="en-US" altLang="ja-JP" sz="3600" dirty="0">
              <a:solidFill>
                <a:schemeClr val="tx1"/>
              </a:solidFill>
              <a:latin typeface="HGP創英角ｺﾞｼｯｸUB" panose="020B0900000000000000" pitchFamily="50" charset="-128"/>
              <a:ea typeface="HGP創英角ｺﾞｼｯｸUB" panose="020B0900000000000000" pitchFamily="50" charset="-128"/>
            </a:endParaRPr>
          </a:p>
          <a:p>
            <a:pPr algn="ctr"/>
            <a:r>
              <a:rPr lang="ja-JP" altLang="en-US" sz="3600" dirty="0">
                <a:solidFill>
                  <a:schemeClr val="tx1"/>
                </a:solidFill>
                <a:latin typeface="HGP創英角ｺﾞｼｯｸUB" panose="020B0900000000000000" pitchFamily="50" charset="-128"/>
                <a:ea typeface="HGP創英角ｺﾞｼｯｸUB" panose="020B0900000000000000" pitchFamily="50" charset="-128"/>
              </a:rPr>
              <a:t>ホストファミリーに</a:t>
            </a:r>
            <a:endParaRPr lang="en-US" altLang="ja-JP" sz="3600" dirty="0">
              <a:solidFill>
                <a:schemeClr val="tx1"/>
              </a:solidFill>
              <a:latin typeface="HGP創英角ｺﾞｼｯｸUB" panose="020B0900000000000000" pitchFamily="50" charset="-128"/>
              <a:ea typeface="HGP創英角ｺﾞｼｯｸUB" panose="020B0900000000000000" pitchFamily="50" charset="-128"/>
            </a:endParaRPr>
          </a:p>
          <a:p>
            <a:pPr algn="ctr"/>
            <a:r>
              <a:rPr lang="ja-JP" altLang="en-US" sz="3600" dirty="0">
                <a:solidFill>
                  <a:schemeClr val="tx1"/>
                </a:solidFill>
                <a:latin typeface="HGP創英角ｺﾞｼｯｸUB" panose="020B0900000000000000" pitchFamily="50" charset="-128"/>
                <a:ea typeface="HGP創英角ｺﾞｼｯｸUB" panose="020B0900000000000000" pitchFamily="50" charset="-128"/>
              </a:rPr>
              <a:t>授業で学んだことと、あなた自身の考えを伝えます。</a:t>
            </a:r>
          </a:p>
        </p:txBody>
      </p:sp>
    </p:spTree>
    <p:extLst>
      <p:ext uri="{BB962C8B-B14F-4D97-AF65-F5344CB8AC3E}">
        <p14:creationId xmlns:p14="http://schemas.microsoft.com/office/powerpoint/2010/main" val="4038913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2192000" cy="6857999"/>
          </a:xfrm>
          <a:solidFill>
            <a:srgbClr val="FFFF00"/>
          </a:solidFill>
        </p:spPr>
        <p:txBody>
          <a:bodyPr anchor="ctr">
            <a:noAutofit/>
          </a:bodyPr>
          <a:lstStyle/>
          <a:p>
            <a:r>
              <a:rPr lang="en-US" altLang="ja-JP" sz="12000" dirty="0">
                <a:latin typeface="Arial Black" panose="020B0A04020102020204" pitchFamily="34" charset="0"/>
              </a:rPr>
              <a:t>STEP</a:t>
            </a:r>
            <a:r>
              <a:rPr lang="ja-JP" altLang="en-US" sz="12000" dirty="0">
                <a:latin typeface="Arial Black" panose="020B0A04020102020204" pitchFamily="34" charset="0"/>
              </a:rPr>
              <a:t> </a:t>
            </a:r>
            <a:r>
              <a:rPr lang="en-US" altLang="ja-JP" sz="12000" dirty="0">
                <a:latin typeface="Arial Black" panose="020B0A04020102020204" pitchFamily="34" charset="0"/>
              </a:rPr>
              <a:t>1</a:t>
            </a:r>
            <a:br>
              <a:rPr lang="en-US" altLang="ja-JP" sz="12000" dirty="0">
                <a:latin typeface="Arial Black" panose="020B0A04020102020204" pitchFamily="34" charset="0"/>
              </a:rPr>
            </a:br>
            <a:br>
              <a:rPr lang="en-US" altLang="ja-JP" sz="8000" dirty="0">
                <a:latin typeface="Arial Black" panose="020B0A04020102020204" pitchFamily="34" charset="0"/>
              </a:rPr>
            </a:br>
            <a:r>
              <a:rPr lang="en-US" altLang="ja-JP" sz="10000" dirty="0">
                <a:latin typeface="Arial Black" panose="020B0A04020102020204" pitchFamily="34" charset="0"/>
              </a:rPr>
              <a:t>READING </a:t>
            </a:r>
            <a:br>
              <a:rPr lang="en-US" altLang="ja-JP" sz="10000" dirty="0">
                <a:latin typeface="Arial Black" panose="020B0A04020102020204" pitchFamily="34" charset="0"/>
              </a:rPr>
            </a:br>
            <a:r>
              <a:rPr lang="en-US" altLang="ja-JP" sz="10000" dirty="0">
                <a:latin typeface="Arial Black" panose="020B0A04020102020204" pitchFamily="34" charset="0"/>
              </a:rPr>
              <a:t>PRACTICE</a:t>
            </a:r>
            <a:endParaRPr lang="ja-JP" altLang="en-US" sz="12000" dirty="0">
              <a:latin typeface="Arial Black" panose="020B0A04020102020204" pitchFamily="34" charset="0"/>
            </a:endParaRPr>
          </a:p>
        </p:txBody>
      </p:sp>
    </p:spTree>
    <p:extLst>
      <p:ext uri="{BB962C8B-B14F-4D97-AF65-F5344CB8AC3E}">
        <p14:creationId xmlns:p14="http://schemas.microsoft.com/office/powerpoint/2010/main" val="4165357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006AA-C793-D56A-49E9-821EEE80C67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BA25CB3-A3ED-C9A1-B2ED-02175877DB5F}"/>
              </a:ext>
            </a:extLst>
          </p:cNvPr>
          <p:cNvSpPr>
            <a:spLocks noGrp="1"/>
          </p:cNvSpPr>
          <p:nvPr>
            <p:ph type="title"/>
          </p:nvPr>
        </p:nvSpPr>
        <p:spPr>
          <a:xfrm>
            <a:off x="0" y="0"/>
            <a:ext cx="12192000" cy="6858000"/>
          </a:xfrm>
        </p:spPr>
        <p:txBody>
          <a:bodyPr anchor="t">
            <a:normAutofit/>
          </a:bodyPr>
          <a:lstStyle/>
          <a:p>
            <a:pPr algn="l"/>
            <a:br>
              <a:rPr lang="en-US" altLang="ja-JP" sz="4000" dirty="0">
                <a:latin typeface="Arial Black" panose="020B0A04020102020204" pitchFamily="34" charset="0"/>
              </a:rPr>
            </a:br>
            <a:r>
              <a:rPr lang="en-US" altLang="ja-JP" sz="5400" dirty="0">
                <a:highlight>
                  <a:srgbClr val="FFFF00"/>
                </a:highlight>
                <a:latin typeface="Arial Black" panose="020B0A04020102020204" pitchFamily="34" charset="0"/>
              </a:rPr>
              <a:t>STEP 1  READING PRACTICE</a:t>
            </a:r>
            <a:br>
              <a:rPr lang="en-US" altLang="ja-JP" sz="4000" dirty="0">
                <a:latin typeface="Arial Black" panose="020B0A04020102020204" pitchFamily="34" charset="0"/>
              </a:rPr>
            </a:br>
            <a:br>
              <a:rPr lang="en-US" altLang="ja-JP" sz="4000" dirty="0">
                <a:latin typeface="Arial Black" panose="020B0A04020102020204" pitchFamily="34" charset="0"/>
              </a:rPr>
            </a:br>
            <a:r>
              <a:rPr lang="en-US" altLang="ja-JP" sz="5400" dirty="0">
                <a:latin typeface="Arial Black" panose="020B0A04020102020204" pitchFamily="34" charset="0"/>
              </a:rPr>
              <a:t>  1) OVERLAPPING</a:t>
            </a:r>
            <a:br>
              <a:rPr lang="en-US" altLang="ja-JP" sz="5400" dirty="0">
                <a:latin typeface="Arial Black" panose="020B0A04020102020204" pitchFamily="34" charset="0"/>
              </a:rPr>
            </a:br>
            <a:br>
              <a:rPr lang="en-US" altLang="ja-JP" sz="5400" dirty="0">
                <a:latin typeface="Arial Black" panose="020B0A04020102020204" pitchFamily="34" charset="0"/>
              </a:rPr>
            </a:br>
            <a:r>
              <a:rPr lang="en-US" altLang="ja-JP" sz="5400" dirty="0">
                <a:latin typeface="Arial Black" panose="020B0A04020102020204" pitchFamily="34" charset="0"/>
              </a:rPr>
              <a:t>  2) READING</a:t>
            </a:r>
            <a:r>
              <a:rPr lang="ja-JP" altLang="en-US" sz="5400" dirty="0">
                <a:latin typeface="Arial Black" panose="020B0A04020102020204" pitchFamily="34" charset="0"/>
              </a:rPr>
              <a:t>　</a:t>
            </a:r>
            <a:r>
              <a:rPr lang="en-US" altLang="ja-JP" sz="5400" dirty="0">
                <a:latin typeface="Arial Black" panose="020B0A04020102020204" pitchFamily="34" charset="0"/>
              </a:rPr>
              <a:t>TWICE</a:t>
            </a:r>
            <a:endParaRPr lang="ja-JP" altLang="en-US" sz="4000" dirty="0">
              <a:latin typeface="Arial Black" panose="020B0A04020102020204" pitchFamily="34" charset="0"/>
            </a:endParaRPr>
          </a:p>
        </p:txBody>
      </p:sp>
    </p:spTree>
    <p:extLst>
      <p:ext uri="{BB962C8B-B14F-4D97-AF65-F5344CB8AC3E}">
        <p14:creationId xmlns:p14="http://schemas.microsoft.com/office/powerpoint/2010/main" val="1025605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8C414-4F5D-8D8C-19DC-4191BE20DB8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793DE49-B247-F5E5-FECC-12FE08253EE1}"/>
              </a:ext>
            </a:extLst>
          </p:cNvPr>
          <p:cNvSpPr>
            <a:spLocks noGrp="1"/>
          </p:cNvSpPr>
          <p:nvPr>
            <p:ph type="title"/>
          </p:nvPr>
        </p:nvSpPr>
        <p:spPr>
          <a:xfrm>
            <a:off x="0" y="0"/>
            <a:ext cx="12192000" cy="6857999"/>
          </a:xfrm>
          <a:solidFill>
            <a:srgbClr val="FFFF00"/>
          </a:solidFill>
        </p:spPr>
        <p:txBody>
          <a:bodyPr anchor="ctr">
            <a:noAutofit/>
          </a:bodyPr>
          <a:lstStyle/>
          <a:p>
            <a:r>
              <a:rPr lang="en-US" altLang="ja-JP" sz="12000" dirty="0">
                <a:latin typeface="Arial Black" panose="020B0A04020102020204" pitchFamily="34" charset="0"/>
              </a:rPr>
              <a:t>STEP</a:t>
            </a:r>
            <a:r>
              <a:rPr lang="ja-JP" altLang="en-US" sz="12000" dirty="0">
                <a:latin typeface="Arial Black" panose="020B0A04020102020204" pitchFamily="34" charset="0"/>
              </a:rPr>
              <a:t> </a:t>
            </a:r>
            <a:r>
              <a:rPr lang="en-US" altLang="ja-JP" sz="12000" dirty="0">
                <a:latin typeface="Arial Black" panose="020B0A04020102020204" pitchFamily="34" charset="0"/>
              </a:rPr>
              <a:t>2</a:t>
            </a:r>
            <a:br>
              <a:rPr lang="en-US" altLang="ja-JP" sz="12000" dirty="0">
                <a:latin typeface="Arial Black" panose="020B0A04020102020204" pitchFamily="34" charset="0"/>
              </a:rPr>
            </a:br>
            <a:r>
              <a:rPr lang="en-US" altLang="ja-JP" sz="17300" dirty="0">
                <a:latin typeface="Arial Black" panose="020B0A04020102020204" pitchFamily="34" charset="0"/>
              </a:rPr>
              <a:t>MAPPING</a:t>
            </a:r>
            <a:br>
              <a:rPr lang="en-US" altLang="ja-JP" sz="17300" dirty="0">
                <a:latin typeface="Arial Black" panose="020B0A04020102020204" pitchFamily="34" charset="0"/>
              </a:rPr>
            </a:br>
            <a:r>
              <a:rPr lang="en-US" altLang="ja-JP" dirty="0">
                <a:latin typeface="Arial Black" panose="020B0A04020102020204" pitchFamily="34" charset="0"/>
              </a:rPr>
              <a:t>3-min</a:t>
            </a:r>
            <a:endParaRPr lang="ja-JP" altLang="en-US" sz="12000" dirty="0">
              <a:latin typeface="Arial Black" panose="020B0A04020102020204" pitchFamily="34" charset="0"/>
            </a:endParaRPr>
          </a:p>
        </p:txBody>
      </p:sp>
    </p:spTree>
    <p:extLst>
      <p:ext uri="{BB962C8B-B14F-4D97-AF65-F5344CB8AC3E}">
        <p14:creationId xmlns:p14="http://schemas.microsoft.com/office/powerpoint/2010/main" val="150239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63279" y="285069"/>
            <a:ext cx="11389895" cy="1563084"/>
          </a:xfrm>
        </p:spPr>
        <p:txBody>
          <a:bodyPr>
            <a:normAutofit/>
          </a:bodyPr>
          <a:lstStyle/>
          <a:p>
            <a:pPr marL="0" indent="0">
              <a:buNone/>
            </a:pPr>
            <a:r>
              <a:rPr kumimoji="1" lang="en-US" altLang="ja-JP" sz="4000" dirty="0">
                <a:latin typeface="BIZ UDPゴシック" panose="020B0400000000000000" pitchFamily="50" charset="-128"/>
                <a:ea typeface="BIZ UDPゴシック" panose="020B0400000000000000" pitchFamily="50" charset="-128"/>
              </a:rPr>
              <a:t>What kind of city is “</a:t>
            </a:r>
            <a:r>
              <a:rPr kumimoji="1" lang="en-US" altLang="ja-JP" sz="4000" b="1" dirty="0">
                <a:solidFill>
                  <a:srgbClr val="FF0000"/>
                </a:solidFill>
                <a:latin typeface="BIZ UDPゴシック" panose="020B0400000000000000" pitchFamily="50" charset="-128"/>
                <a:ea typeface="BIZ UDPゴシック" panose="020B0400000000000000" pitchFamily="50" charset="-128"/>
              </a:rPr>
              <a:t>bicycle-friendly</a:t>
            </a:r>
            <a:r>
              <a:rPr kumimoji="1" lang="en-US" altLang="ja-JP" sz="4000" dirty="0">
                <a:latin typeface="BIZ UDPゴシック" panose="020B0400000000000000" pitchFamily="50" charset="-128"/>
                <a:ea typeface="BIZ UDPゴシック" panose="020B0400000000000000" pitchFamily="50" charset="-128"/>
              </a:rPr>
              <a:t>?”</a:t>
            </a:r>
          </a:p>
          <a:p>
            <a:pPr marL="0" indent="0">
              <a:buNone/>
            </a:pPr>
            <a:r>
              <a:rPr kumimoji="1" lang="en-US" altLang="ja-JP" sz="4000" dirty="0">
                <a:latin typeface="BIZ UDPゴシック" panose="020B0400000000000000" pitchFamily="50" charset="-128"/>
                <a:ea typeface="BIZ UDPゴシック" panose="020B0400000000000000" pitchFamily="50" charset="-128"/>
              </a:rPr>
              <a:t>Give some examples.</a:t>
            </a:r>
          </a:p>
        </p:txBody>
      </p:sp>
      <p:pic>
        <p:nvPicPr>
          <p:cNvPr id="7" name="図 6">
            <a:extLst>
              <a:ext uri="{FF2B5EF4-FFF2-40B4-BE49-F238E27FC236}">
                <a16:creationId xmlns:a16="http://schemas.microsoft.com/office/drawing/2014/main" id="{B41D7CA7-DEF1-3AEF-FBA3-0BC3BC635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070" y="1964267"/>
            <a:ext cx="4566943" cy="3045581"/>
          </a:xfrm>
          <a:prstGeom prst="rect">
            <a:avLst/>
          </a:prstGeom>
        </p:spPr>
      </p:pic>
      <p:pic>
        <p:nvPicPr>
          <p:cNvPr id="9" name="図 8">
            <a:extLst>
              <a:ext uri="{FF2B5EF4-FFF2-40B4-BE49-F238E27FC236}">
                <a16:creationId xmlns:a16="http://schemas.microsoft.com/office/drawing/2014/main" id="{CBCF1C02-AAEC-5C87-3F4F-C0E758D54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645" y="3525923"/>
            <a:ext cx="4566943" cy="3047008"/>
          </a:xfrm>
          <a:prstGeom prst="rect">
            <a:avLst/>
          </a:prstGeom>
        </p:spPr>
      </p:pic>
      <p:pic>
        <p:nvPicPr>
          <p:cNvPr id="11" name="図 10">
            <a:extLst>
              <a:ext uri="{FF2B5EF4-FFF2-40B4-BE49-F238E27FC236}">
                <a16:creationId xmlns:a16="http://schemas.microsoft.com/office/drawing/2014/main" id="{8C4CE748-2F23-3862-8144-7B350F013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279" y="1964267"/>
            <a:ext cx="4396948" cy="2929467"/>
          </a:xfrm>
          <a:prstGeom prst="rect">
            <a:avLst/>
          </a:prstGeom>
        </p:spPr>
      </p:pic>
    </p:spTree>
    <p:extLst>
      <p:ext uri="{BB962C8B-B14F-4D97-AF65-F5344CB8AC3E}">
        <p14:creationId xmlns:p14="http://schemas.microsoft.com/office/powerpoint/2010/main" val="1918157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B0D64-EA1A-9C15-58C6-72267E12267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5337640-2D07-A9AF-B762-30DFCE0A5073}"/>
              </a:ext>
            </a:extLst>
          </p:cNvPr>
          <p:cNvSpPr>
            <a:spLocks noGrp="1"/>
          </p:cNvSpPr>
          <p:nvPr>
            <p:ph type="title"/>
          </p:nvPr>
        </p:nvSpPr>
        <p:spPr>
          <a:xfrm>
            <a:off x="0" y="0"/>
            <a:ext cx="12192000" cy="6858000"/>
          </a:xfrm>
        </p:spPr>
        <p:txBody>
          <a:bodyPr anchor="t">
            <a:normAutofit/>
          </a:bodyPr>
          <a:lstStyle/>
          <a:p>
            <a:pPr algn="l"/>
            <a:r>
              <a:rPr lang="en-US" altLang="ja-JP" sz="4000" dirty="0">
                <a:latin typeface="Arial Black" panose="020B0A04020102020204" pitchFamily="34" charset="0"/>
              </a:rPr>
              <a:t>   		  MAPPING</a:t>
            </a:r>
            <a:r>
              <a:rPr lang="ja-JP" altLang="en-US" sz="4000" dirty="0">
                <a:latin typeface="Arial Black" panose="020B0A04020102020204" pitchFamily="34" charset="0"/>
              </a:rPr>
              <a:t> </a:t>
            </a:r>
            <a:r>
              <a:rPr lang="en-US" altLang="ja-JP" sz="4000" dirty="0">
                <a:latin typeface="Arial Black" panose="020B0A04020102020204" pitchFamily="34" charset="0"/>
              </a:rPr>
              <a:t>for</a:t>
            </a:r>
            <a:r>
              <a:rPr lang="ja-JP" altLang="en-US" sz="4000" dirty="0">
                <a:latin typeface="Arial Black" panose="020B0A04020102020204" pitchFamily="34" charset="0"/>
              </a:rPr>
              <a:t> </a:t>
            </a:r>
            <a:r>
              <a:rPr lang="en-US" altLang="ja-JP" sz="4000" dirty="0">
                <a:latin typeface="Arial Black" panose="020B0A04020102020204" pitchFamily="34" charset="0"/>
              </a:rPr>
              <a:t>1-min</a:t>
            </a:r>
            <a:r>
              <a:rPr lang="ja-JP" altLang="en-US" sz="4000" dirty="0">
                <a:latin typeface="Arial Black" panose="020B0A04020102020204" pitchFamily="34" charset="0"/>
              </a:rPr>
              <a:t> </a:t>
            </a:r>
            <a:r>
              <a:rPr lang="en-US" altLang="ja-JP" sz="4000" dirty="0">
                <a:latin typeface="Arial Black" panose="020B0A04020102020204" pitchFamily="34" charset="0"/>
              </a:rPr>
              <a:t>retelling</a:t>
            </a:r>
            <a:br>
              <a:rPr lang="en-US" altLang="ja-JP" sz="4000" dirty="0">
                <a:latin typeface="Arial Black" panose="020B0A04020102020204" pitchFamily="34" charset="0"/>
              </a:rPr>
            </a:br>
            <a:r>
              <a:rPr lang="en-US" altLang="ja-JP" sz="4000" dirty="0">
                <a:highlight>
                  <a:srgbClr val="FFFF00"/>
                </a:highlight>
                <a:latin typeface="Arial Black" panose="020B0A04020102020204" pitchFamily="34" charset="0"/>
              </a:rPr>
              <a:t>Rules</a:t>
            </a:r>
            <a:br>
              <a:rPr lang="en-US" altLang="ja-JP" sz="4000" dirty="0">
                <a:latin typeface="Arial Black" panose="020B0A04020102020204" pitchFamily="34" charset="0"/>
              </a:rPr>
            </a:br>
            <a:r>
              <a:rPr lang="en-US" altLang="ja-JP" sz="4400" dirty="0">
                <a:latin typeface="Arial Black" panose="020B0A04020102020204" pitchFamily="34" charset="0"/>
              </a:rPr>
              <a:t>1)  </a:t>
            </a:r>
            <a:r>
              <a:rPr lang="en-US" altLang="ja-JP" sz="4400" dirty="0">
                <a:solidFill>
                  <a:srgbClr val="FF0000"/>
                </a:solidFill>
                <a:latin typeface="Arial Black" panose="020B0A04020102020204" pitchFamily="34" charset="0"/>
              </a:rPr>
              <a:t>NO SENTENCES</a:t>
            </a:r>
            <a:r>
              <a:rPr lang="en-US" altLang="ja-JP" sz="4400" dirty="0">
                <a:latin typeface="Arial Black" panose="020B0A04020102020204" pitchFamily="34" charset="0"/>
              </a:rPr>
              <a:t>.  </a:t>
            </a:r>
            <a:br>
              <a:rPr lang="en-US" altLang="ja-JP" sz="4400" dirty="0">
                <a:latin typeface="Arial Black" panose="020B0A04020102020204" pitchFamily="34" charset="0"/>
              </a:rPr>
            </a:br>
            <a:r>
              <a:rPr lang="en-US" altLang="ja-JP" sz="4400" dirty="0">
                <a:latin typeface="Arial Black" panose="020B0A04020102020204" pitchFamily="34" charset="0"/>
              </a:rPr>
              <a:t>     </a:t>
            </a:r>
            <a:r>
              <a:rPr lang="en-US" altLang="ja-JP" sz="4400" dirty="0">
                <a:solidFill>
                  <a:srgbClr val="FF0000"/>
                </a:solidFill>
                <a:latin typeface="Arial Black" panose="020B0A04020102020204" pitchFamily="34" charset="0"/>
              </a:rPr>
              <a:t>DON’T COPY </a:t>
            </a:r>
            <a:r>
              <a:rPr lang="en-US" altLang="ja-JP" sz="4400" dirty="0">
                <a:latin typeface="Arial Black" panose="020B0A04020102020204" pitchFamily="34" charset="0"/>
              </a:rPr>
              <a:t>THE PASSAGE.  </a:t>
            </a:r>
            <a:br>
              <a:rPr lang="en-US" altLang="ja-JP" sz="4400" dirty="0">
                <a:latin typeface="Arial Black" panose="020B0A04020102020204" pitchFamily="34" charset="0"/>
              </a:rPr>
            </a:br>
            <a:r>
              <a:rPr lang="en-US" altLang="ja-JP" sz="3600" dirty="0">
                <a:latin typeface="Arial Black" panose="020B0A04020102020204" pitchFamily="34" charset="0"/>
              </a:rPr>
              <a:t>   Ex. </a:t>
            </a:r>
            <a:r>
              <a:rPr lang="ja-JP" altLang="en-US" sz="3600" dirty="0">
                <a:latin typeface="Arial Black" panose="020B0A04020102020204" pitchFamily="34" charset="0"/>
              </a:rPr>
              <a:t>　</a:t>
            </a:r>
            <a:r>
              <a:rPr lang="en-US" altLang="ja-JP" sz="3600" dirty="0">
                <a:latin typeface="Arial Black" panose="020B0A04020102020204" pitchFamily="34" charset="0"/>
              </a:rPr>
              <a:t>“</a:t>
            </a:r>
            <a:r>
              <a:rPr lang="en-US" altLang="ja-JP" sz="3600" b="1" dirty="0">
                <a:latin typeface="Comic Sans MS" panose="030F0702030302020204" pitchFamily="66" charset="0"/>
              </a:rPr>
              <a:t>it is important to make strong social </a:t>
            </a:r>
            <a:br>
              <a:rPr lang="en-US" altLang="ja-JP" sz="3600" b="1" dirty="0">
                <a:latin typeface="Comic Sans MS" panose="030F0702030302020204" pitchFamily="66" charset="0"/>
              </a:rPr>
            </a:br>
            <a:r>
              <a:rPr lang="en-US" altLang="ja-JP" sz="3600" b="1" dirty="0">
                <a:latin typeface="Comic Sans MS" panose="030F0702030302020204" pitchFamily="66" charset="0"/>
              </a:rPr>
              <a:t>          connections and include people of all ages.”</a:t>
            </a:r>
            <a:br>
              <a:rPr lang="en-US" altLang="ja-JP" sz="3600" b="1" dirty="0">
                <a:latin typeface="Comic Sans MS" panose="030F0702030302020204" pitchFamily="66" charset="0"/>
              </a:rPr>
            </a:br>
            <a:r>
              <a:rPr lang="en-US" altLang="ja-JP" sz="3600" b="1" dirty="0">
                <a:latin typeface="Comic Sans MS" panose="030F0702030302020204" pitchFamily="66" charset="0"/>
              </a:rPr>
              <a:t>       </a:t>
            </a:r>
            <a:r>
              <a:rPr lang="ja-JP" altLang="en-US" sz="3600" b="1" dirty="0">
                <a:latin typeface="Comic Sans MS" panose="030F0702030302020204" pitchFamily="66" charset="0"/>
              </a:rPr>
              <a:t> </a:t>
            </a:r>
            <a:br>
              <a:rPr lang="en-US" altLang="ja-JP" sz="3600" b="1" dirty="0">
                <a:latin typeface="Comic Sans MS" panose="030F0702030302020204" pitchFamily="66" charset="0"/>
              </a:rPr>
            </a:br>
            <a:br>
              <a:rPr lang="en-US" altLang="ja-JP" sz="3600" b="1" dirty="0">
                <a:latin typeface="Comic Sans MS" panose="030F0702030302020204" pitchFamily="66" charset="0"/>
              </a:rPr>
            </a:br>
            <a:br>
              <a:rPr lang="en-US" altLang="ja-JP" sz="3600" b="1" dirty="0">
                <a:latin typeface="Comic Sans MS" panose="030F0702030302020204" pitchFamily="66" charset="0"/>
              </a:rPr>
            </a:br>
            <a:r>
              <a:rPr lang="en-US" altLang="ja-JP" sz="4400" dirty="0">
                <a:latin typeface="Arial Black" panose="020B0A04020102020204" pitchFamily="34" charset="0"/>
              </a:rPr>
              <a:t>2)  Can </a:t>
            </a:r>
            <a:r>
              <a:rPr lang="en-US" altLang="ja-JP" sz="4400" dirty="0">
                <a:solidFill>
                  <a:srgbClr val="FF0000"/>
                </a:solidFill>
                <a:latin typeface="Arial Black" panose="020B0A04020102020204" pitchFamily="34" charset="0"/>
              </a:rPr>
              <a:t>add 2 or 3 more keywords</a:t>
            </a:r>
            <a:r>
              <a:rPr lang="en-US" altLang="ja-JP" sz="4400" dirty="0">
                <a:latin typeface="Arial Black" panose="020B0A04020102020204" pitchFamily="34" charset="0"/>
              </a:rPr>
              <a:t>.</a:t>
            </a:r>
            <a:br>
              <a:rPr lang="en-US" altLang="ja-JP" sz="4400" dirty="0">
                <a:latin typeface="Arial Black" panose="020B0A04020102020204" pitchFamily="34" charset="0"/>
              </a:rPr>
            </a:br>
            <a:r>
              <a:rPr lang="en-US" altLang="ja-JP" sz="4400" dirty="0">
                <a:latin typeface="Arial Black" panose="020B0A04020102020204" pitchFamily="34" charset="0"/>
              </a:rPr>
              <a:t>3)  Make </a:t>
            </a:r>
            <a:r>
              <a:rPr lang="en-US" altLang="ja-JP" sz="4400" dirty="0">
                <a:solidFill>
                  <a:srgbClr val="FF0000"/>
                </a:solidFill>
                <a:latin typeface="Arial Black" panose="020B0A04020102020204" pitchFamily="34" charset="0"/>
              </a:rPr>
              <a:t>your own opinion, </a:t>
            </a:r>
            <a:br>
              <a:rPr lang="en-US" altLang="ja-JP" sz="4400" dirty="0">
                <a:latin typeface="Arial Black" panose="020B0A04020102020204" pitchFamily="34" charset="0"/>
              </a:rPr>
            </a:br>
            <a:r>
              <a:rPr lang="en-US" altLang="ja-JP" sz="4400" dirty="0">
                <a:latin typeface="Arial Black" panose="020B0A04020102020204" pitchFamily="34" charset="0"/>
              </a:rPr>
              <a:t>                       using ‘</a:t>
            </a:r>
            <a:r>
              <a:rPr lang="en-US" altLang="ja-JP" sz="4400" dirty="0">
                <a:solidFill>
                  <a:srgbClr val="FF0000"/>
                </a:solidFill>
                <a:latin typeface="Arial Black" panose="020B0A04020102020204" pitchFamily="34" charset="0"/>
              </a:rPr>
              <a:t>in my opinion</a:t>
            </a:r>
            <a:r>
              <a:rPr lang="en-US" altLang="ja-JP" sz="4400" dirty="0">
                <a:latin typeface="Arial Black" panose="020B0A04020102020204" pitchFamily="34" charset="0"/>
              </a:rPr>
              <a:t>, …’</a:t>
            </a:r>
            <a:endParaRPr lang="ja-JP" altLang="en-US" sz="4000" dirty="0">
              <a:latin typeface="Arial Black" panose="020B0A04020102020204" pitchFamily="34" charset="0"/>
            </a:endParaRPr>
          </a:p>
        </p:txBody>
      </p:sp>
      <p:sp>
        <p:nvSpPr>
          <p:cNvPr id="3" name="楕円 2">
            <a:extLst>
              <a:ext uri="{FF2B5EF4-FFF2-40B4-BE49-F238E27FC236}">
                <a16:creationId xmlns:a16="http://schemas.microsoft.com/office/drawing/2014/main" id="{A60AD0B7-1933-E3CF-5CC3-30577D2AA630}"/>
              </a:ext>
            </a:extLst>
          </p:cNvPr>
          <p:cNvSpPr/>
          <p:nvPr/>
        </p:nvSpPr>
        <p:spPr>
          <a:xfrm>
            <a:off x="2666082" y="3340865"/>
            <a:ext cx="5927075" cy="1032831"/>
          </a:xfrm>
          <a:prstGeom prst="ellipse">
            <a:avLst/>
          </a:prstGeom>
          <a:solidFill>
            <a:sysClr val="window" lastClr="FFFFFF"/>
          </a:solidFill>
          <a:ln w="381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3600" b="1" kern="100" dirty="0">
                <a:effectLst/>
                <a:latin typeface="Comic Sans MS" panose="030F0702030302020204" pitchFamily="66" charset="0"/>
                <a:ea typeface="ＭＳ 明朝" panose="02020609040205080304" pitchFamily="17" charset="-128"/>
                <a:cs typeface="Times New Roman" panose="02020603050405020304" pitchFamily="18" charset="0"/>
              </a:rPr>
              <a:t>Social connections</a:t>
            </a:r>
            <a:endParaRPr lang="ja-JP" sz="3600" b="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 name="矢印: 右 3">
            <a:extLst>
              <a:ext uri="{FF2B5EF4-FFF2-40B4-BE49-F238E27FC236}">
                <a16:creationId xmlns:a16="http://schemas.microsoft.com/office/drawing/2014/main" id="{F353F449-89C2-8D3B-0273-AD35E1DBC850}"/>
              </a:ext>
            </a:extLst>
          </p:cNvPr>
          <p:cNvSpPr/>
          <p:nvPr/>
        </p:nvSpPr>
        <p:spPr>
          <a:xfrm>
            <a:off x="1591938" y="3449655"/>
            <a:ext cx="969484" cy="81524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1AAC582-1828-3C17-FE91-D780E8DF5B2D}"/>
              </a:ext>
            </a:extLst>
          </p:cNvPr>
          <p:cNvSpPr/>
          <p:nvPr/>
        </p:nvSpPr>
        <p:spPr>
          <a:xfrm>
            <a:off x="949124" y="1134319"/>
            <a:ext cx="10891777" cy="114589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1E84AAE-65B9-6FF6-B052-0A78877A6A62}"/>
              </a:ext>
            </a:extLst>
          </p:cNvPr>
          <p:cNvSpPr/>
          <p:nvPr/>
        </p:nvSpPr>
        <p:spPr>
          <a:xfrm>
            <a:off x="522790" y="2346382"/>
            <a:ext cx="11318111" cy="99448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1100590C-B337-CC9A-FE09-FCAAA355B55D}"/>
              </a:ext>
            </a:extLst>
          </p:cNvPr>
          <p:cNvSpPr/>
          <p:nvPr/>
        </p:nvSpPr>
        <p:spPr>
          <a:xfrm>
            <a:off x="949124" y="4626595"/>
            <a:ext cx="10891777" cy="74158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44898AC-F549-1894-6C6C-22F5DAEAF001}"/>
              </a:ext>
            </a:extLst>
          </p:cNvPr>
          <p:cNvSpPr/>
          <p:nvPr/>
        </p:nvSpPr>
        <p:spPr>
          <a:xfrm>
            <a:off x="949123" y="5417805"/>
            <a:ext cx="10891777" cy="128240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879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D40EC-0E50-6F04-C9C8-71CC3F008EC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9480E98-5513-A699-446F-863A44AE00E8}"/>
              </a:ext>
            </a:extLst>
          </p:cNvPr>
          <p:cNvSpPr>
            <a:spLocks noGrp="1"/>
          </p:cNvSpPr>
          <p:nvPr>
            <p:ph type="title"/>
          </p:nvPr>
        </p:nvSpPr>
        <p:spPr>
          <a:xfrm>
            <a:off x="0" y="0"/>
            <a:ext cx="12192000" cy="6858000"/>
          </a:xfrm>
        </p:spPr>
        <p:txBody>
          <a:bodyPr anchor="t">
            <a:normAutofit/>
          </a:bodyPr>
          <a:lstStyle/>
          <a:p>
            <a:pPr algn="l"/>
            <a:r>
              <a:rPr lang="en-US" altLang="ja-JP" sz="4000" dirty="0">
                <a:latin typeface="Arial Black" panose="020B0A04020102020204" pitchFamily="34" charset="0"/>
              </a:rPr>
              <a:t>   					 Mapping</a:t>
            </a:r>
            <a:br>
              <a:rPr lang="en-US" altLang="ja-JP" sz="4000" dirty="0">
                <a:latin typeface="Arial Black" panose="020B0A04020102020204" pitchFamily="34" charset="0"/>
              </a:rPr>
            </a:br>
            <a:endParaRPr lang="ja-JP" altLang="en-US" sz="4000" dirty="0">
              <a:latin typeface="Arial Black" panose="020B0A04020102020204" pitchFamily="34" charset="0"/>
            </a:endParaRPr>
          </a:p>
        </p:txBody>
      </p:sp>
      <p:pic>
        <p:nvPicPr>
          <p:cNvPr id="6" name="図 5">
            <a:extLst>
              <a:ext uri="{FF2B5EF4-FFF2-40B4-BE49-F238E27FC236}">
                <a16:creationId xmlns:a16="http://schemas.microsoft.com/office/drawing/2014/main" id="{66F1838C-0C55-B3D3-27FE-F8B34A9295EB}"/>
              </a:ext>
            </a:extLst>
          </p:cNvPr>
          <p:cNvPicPr>
            <a:picLocks noChangeAspect="1"/>
          </p:cNvPicPr>
          <p:nvPr/>
        </p:nvPicPr>
        <p:blipFill>
          <a:blip r:embed="rId2"/>
          <a:stretch>
            <a:fillRect/>
          </a:stretch>
        </p:blipFill>
        <p:spPr>
          <a:xfrm>
            <a:off x="620617" y="638978"/>
            <a:ext cx="10950765" cy="6219022"/>
          </a:xfrm>
          <a:prstGeom prst="rect">
            <a:avLst/>
          </a:prstGeom>
        </p:spPr>
      </p:pic>
      <p:sp>
        <p:nvSpPr>
          <p:cNvPr id="7" name="矢印: 右 6">
            <a:extLst>
              <a:ext uri="{FF2B5EF4-FFF2-40B4-BE49-F238E27FC236}">
                <a16:creationId xmlns:a16="http://schemas.microsoft.com/office/drawing/2014/main" id="{A74CFD52-ABAD-BCB1-F6E1-8A03EA13D257}"/>
              </a:ext>
            </a:extLst>
          </p:cNvPr>
          <p:cNvSpPr/>
          <p:nvPr/>
        </p:nvSpPr>
        <p:spPr>
          <a:xfrm rot="7517979">
            <a:off x="1814669" y="3671574"/>
            <a:ext cx="1331954" cy="95146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016B9FB5-CF47-4962-7954-78F95860339D}"/>
              </a:ext>
            </a:extLst>
          </p:cNvPr>
          <p:cNvSpPr/>
          <p:nvPr/>
        </p:nvSpPr>
        <p:spPr>
          <a:xfrm>
            <a:off x="4649117" y="4869455"/>
            <a:ext cx="2633032" cy="1520328"/>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952D9755-608B-1670-15B5-1BC8621355FE}"/>
              </a:ext>
            </a:extLst>
          </p:cNvPr>
          <p:cNvSpPr/>
          <p:nvPr/>
        </p:nvSpPr>
        <p:spPr>
          <a:xfrm>
            <a:off x="7880731" y="4869455"/>
            <a:ext cx="2633032" cy="1520328"/>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785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602D-4C26-6D68-9B1A-F80276C2E48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C442DB2-A630-F163-3B0E-69A0462D29C0}"/>
              </a:ext>
            </a:extLst>
          </p:cNvPr>
          <p:cNvSpPr/>
          <p:nvPr/>
        </p:nvSpPr>
        <p:spPr>
          <a:xfrm>
            <a:off x="0" y="0"/>
            <a:ext cx="12192000" cy="6858000"/>
          </a:xfrm>
          <a:prstGeom prst="rect">
            <a:avLst/>
          </a:prstGeom>
          <a:solidFill>
            <a:srgbClr val="29A5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8E340BB-A3EE-EFE6-D8AC-5CCC30A638B5}"/>
              </a:ext>
            </a:extLst>
          </p:cNvPr>
          <p:cNvSpPr txBox="1"/>
          <p:nvPr/>
        </p:nvSpPr>
        <p:spPr>
          <a:xfrm>
            <a:off x="1815078" y="1842705"/>
            <a:ext cx="9019032" cy="2662139"/>
          </a:xfrm>
          <a:prstGeom prst="rect">
            <a:avLst/>
          </a:prstGeom>
          <a:solidFill>
            <a:srgbClr val="FFFF00"/>
          </a:solidFill>
        </p:spPr>
        <p:txBody>
          <a:bodyPr wrap="square" rtlCol="0">
            <a:spAutoFit/>
          </a:bodyPr>
          <a:lstStyle/>
          <a:p>
            <a:pPr algn="ctr" defTabSz="914353">
              <a:defRPr/>
            </a:pPr>
            <a:r>
              <a:rPr lang="en-US" altLang="ja-JP" sz="166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Ready</a:t>
            </a:r>
            <a:r>
              <a:rPr lang="en-US" altLang="ja-JP"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A31517FD-9927-9E89-7663-E23CFD03D6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
        <p:nvSpPr>
          <p:cNvPr id="5" name="正方形/長方形 4">
            <a:extLst>
              <a:ext uri="{FF2B5EF4-FFF2-40B4-BE49-F238E27FC236}">
                <a16:creationId xmlns:a16="http://schemas.microsoft.com/office/drawing/2014/main" id="{5FAA7005-6C48-9E3B-F522-5B09E91D0A97}"/>
              </a:ext>
            </a:extLst>
          </p:cNvPr>
          <p:cNvSpPr/>
          <p:nvPr/>
        </p:nvSpPr>
        <p:spPr>
          <a:xfrm>
            <a:off x="1027043" y="4961589"/>
            <a:ext cx="10137913" cy="1298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600" dirty="0">
                <a:solidFill>
                  <a:schemeClr val="tx1"/>
                </a:solidFill>
                <a:latin typeface="Arial Black" panose="020B0A04020102020204" pitchFamily="34" charset="0"/>
                <a:ea typeface="HGP創英角ｺﾞｼｯｸUB" panose="020B0900000000000000" pitchFamily="50" charset="-128"/>
              </a:rPr>
              <a:t>MAPPING</a:t>
            </a:r>
            <a:endParaRPr kumimoji="1" lang="ja-JP" altLang="en-US" sz="9600" dirty="0">
              <a:solidFill>
                <a:schemeClr val="tx1"/>
              </a:solidFill>
              <a:latin typeface="Arial Black" panose="020B0A04020102020204" pitchFamily="34" charset="0"/>
              <a:ea typeface="HGP創英角ｺﾞｼｯｸUB" panose="020B0900000000000000" pitchFamily="50" charset="-128"/>
            </a:endParaRPr>
          </a:p>
        </p:txBody>
      </p:sp>
    </p:spTree>
    <p:extLst>
      <p:ext uri="{BB962C8B-B14F-4D97-AF65-F5344CB8AC3E}">
        <p14:creationId xmlns:p14="http://schemas.microsoft.com/office/powerpoint/2010/main" val="697818221"/>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884E6-C878-05B4-528D-BA37379EC001}"/>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A4BA9F0-B90D-0E82-FB30-EF2FA7A72E9D}"/>
              </a:ext>
            </a:extLst>
          </p:cNvPr>
          <p:cNvSpPr>
            <a:spLocks noGrp="1"/>
          </p:cNvSpPr>
          <p:nvPr>
            <p:ph idx="1"/>
          </p:nvPr>
        </p:nvSpPr>
        <p:spPr>
          <a:xfrm>
            <a:off x="187" y="105"/>
            <a:ext cx="12309905" cy="6857790"/>
          </a:xfrm>
          <a:solidFill>
            <a:schemeClr val="bg1"/>
          </a:solidFill>
        </p:spPr>
        <p:txBody>
          <a:bodyPr>
            <a:noAutofit/>
          </a:bodyPr>
          <a:lstStyle/>
          <a:p>
            <a:pPr marL="0" indent="0" algn="ctr">
              <a:lnSpc>
                <a:spcPct val="100000"/>
              </a:lnSpc>
              <a:buNone/>
            </a:pPr>
            <a:r>
              <a:rPr lang="en-US" altLang="ja-JP" sz="11500" b="1" dirty="0">
                <a:latin typeface="Arial Black" panose="020B0A04020102020204" pitchFamily="34" charset="0"/>
                <a:ea typeface="ＤＨＰ特太ゴシック体" panose="020B0500000000000000" pitchFamily="50" charset="-128"/>
              </a:rPr>
              <a:t>MAPPING</a:t>
            </a:r>
          </a:p>
          <a:p>
            <a:pPr marL="0" indent="0">
              <a:buNone/>
            </a:pPr>
            <a:r>
              <a:rPr lang="en-US" altLang="ja-JP" sz="6000" b="1" dirty="0">
                <a:solidFill>
                  <a:srgbClr val="FF0000"/>
                </a:solidFill>
              </a:rPr>
              <a:t>	1)  NO SENTENCES.  </a:t>
            </a:r>
            <a:br>
              <a:rPr lang="en-US" altLang="ja-JP" sz="6000" b="1" dirty="0">
                <a:solidFill>
                  <a:srgbClr val="FF0000"/>
                </a:solidFill>
              </a:rPr>
            </a:br>
            <a:r>
              <a:rPr lang="en-US" altLang="ja-JP" sz="6000" b="1" dirty="0">
                <a:solidFill>
                  <a:srgbClr val="FF0000"/>
                </a:solidFill>
              </a:rPr>
              <a:t>	2)  Add 2 or 3 more keywords.</a:t>
            </a:r>
            <a:br>
              <a:rPr lang="en-US" altLang="ja-JP" sz="6000" b="1" dirty="0">
                <a:solidFill>
                  <a:srgbClr val="FF0000"/>
                </a:solidFill>
              </a:rPr>
            </a:br>
            <a:r>
              <a:rPr lang="en-US" altLang="ja-JP" sz="6000" b="1" dirty="0">
                <a:solidFill>
                  <a:srgbClr val="FF0000"/>
                </a:solidFill>
              </a:rPr>
              <a:t>	3)  Make your own opinion.</a:t>
            </a:r>
            <a:endParaRPr lang="en-US" altLang="ja-JP" sz="1800" b="1" dirty="0">
              <a:latin typeface="ＤＨＰ特太ゴシック体" panose="020B0500000000000000" pitchFamily="50" charset="-128"/>
              <a:ea typeface="ＤＨＰ特太ゴシック体" panose="020B0500000000000000" pitchFamily="50" charset="-128"/>
            </a:endParaRPr>
          </a:p>
        </p:txBody>
      </p:sp>
      <p:sp>
        <p:nvSpPr>
          <p:cNvPr id="15" name="正方形/長方形 14">
            <a:extLst>
              <a:ext uri="{FF2B5EF4-FFF2-40B4-BE49-F238E27FC236}">
                <a16:creationId xmlns:a16="http://schemas.microsoft.com/office/drawing/2014/main" id="{EB587D5D-EB93-2D33-FD62-4266D2357DEC}"/>
              </a:ext>
            </a:extLst>
          </p:cNvPr>
          <p:cNvSpPr/>
          <p:nvPr/>
        </p:nvSpPr>
        <p:spPr>
          <a:xfrm>
            <a:off x="-16570" y="5289320"/>
            <a:ext cx="12335426" cy="14260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7" name="正方形/長方形 16">
            <a:extLst>
              <a:ext uri="{FF2B5EF4-FFF2-40B4-BE49-F238E27FC236}">
                <a16:creationId xmlns:a16="http://schemas.microsoft.com/office/drawing/2014/main" id="{098E3C66-2B34-3D35-17C7-A7E4C0CE7E52}"/>
              </a:ext>
            </a:extLst>
          </p:cNvPr>
          <p:cNvSpPr/>
          <p:nvPr/>
        </p:nvSpPr>
        <p:spPr>
          <a:xfrm>
            <a:off x="-8579" y="5275614"/>
            <a:ext cx="12327435" cy="1426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6" name="テキスト ボックス 15">
            <a:extLst>
              <a:ext uri="{FF2B5EF4-FFF2-40B4-BE49-F238E27FC236}">
                <a16:creationId xmlns:a16="http://schemas.microsoft.com/office/drawing/2014/main" id="{538FCE72-DDC6-7ED5-2478-9533F94F2F0C}"/>
              </a:ext>
            </a:extLst>
          </p:cNvPr>
          <p:cNvSpPr txBox="1"/>
          <p:nvPr/>
        </p:nvSpPr>
        <p:spPr>
          <a:xfrm>
            <a:off x="1200900" y="5402210"/>
            <a:ext cx="9600907" cy="1200329"/>
          </a:xfrm>
          <a:prstGeom prst="rect">
            <a:avLst/>
          </a:prstGeom>
          <a:noFill/>
        </p:spPr>
        <p:txBody>
          <a:bodyPr wrap="square" rtlCol="0">
            <a:spAutoFit/>
          </a:bodyPr>
          <a:lstStyle/>
          <a:p>
            <a:pPr algn="ctr" defTabSz="914353">
              <a:defRPr/>
            </a:pPr>
            <a:r>
              <a:rPr lang="en-US" altLang="ja-JP"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rPr>
              <a:t>3 minutes</a:t>
            </a:r>
            <a:endParaRPr lang="ja-JP" altLang="en-US"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7" name="プラホイッスル〜短">
            <a:hlinkClick r:id="" action="ppaction://media"/>
            <a:extLst>
              <a:ext uri="{FF2B5EF4-FFF2-40B4-BE49-F238E27FC236}">
                <a16:creationId xmlns:a16="http://schemas.microsoft.com/office/drawing/2014/main" id="{3575B7DF-6171-4237-5B14-F1F480589C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0582" y="-928017"/>
            <a:ext cx="812775" cy="812775"/>
          </a:xfrm>
          <a:prstGeom prst="rect">
            <a:avLst/>
          </a:prstGeom>
        </p:spPr>
      </p:pic>
      <p:pic>
        <p:nvPicPr>
          <p:cNvPr id="8" name="テクノ３０秒">
            <a:hlinkClick r:id="" action="ppaction://media"/>
            <a:extLst>
              <a:ext uri="{FF2B5EF4-FFF2-40B4-BE49-F238E27FC236}">
                <a16:creationId xmlns:a16="http://schemas.microsoft.com/office/drawing/2014/main" id="{ADB32F1C-BA05-CFA0-250D-013FDCD774F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200900" y="-963122"/>
            <a:ext cx="812775" cy="812775"/>
          </a:xfrm>
          <a:prstGeom prst="rect">
            <a:avLst/>
          </a:prstGeom>
        </p:spPr>
      </p:pic>
    </p:spTree>
    <p:extLst>
      <p:ext uri="{BB962C8B-B14F-4D97-AF65-F5344CB8AC3E}">
        <p14:creationId xmlns:p14="http://schemas.microsoft.com/office/powerpoint/2010/main" val="1921611411"/>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3" fill="hold"/>
                                        <p:tgtEl>
                                          <p:spTgt spid="7"/>
                                        </p:tgtEl>
                                      </p:cBhvr>
                                    </p:cmd>
                                  </p:childTnLst>
                                </p:cTn>
                              </p:par>
                              <p:par>
                                <p:cTn id="7" presetID="1" presetClass="mediacall" presetSubtype="0" fill="hold" nodeType="withEffect">
                                  <p:stCondLst>
                                    <p:cond delay="0"/>
                                  </p:stCondLst>
                                  <p:childTnLst>
                                    <p:cmd type="call" cmd="playFrom(0.0)">
                                      <p:cBhvr>
                                        <p:cTn id="8" dur="29767" fill="hold"/>
                                        <p:tgtEl>
                                          <p:spTgt spid="8"/>
                                        </p:tgtEl>
                                      </p:cBhvr>
                                    </p:cmd>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80000" fill="hold"/>
                                        <p:tgtEl>
                                          <p:spTgt spid="17"/>
                                        </p:tgtEl>
                                        <p:attrNameLst>
                                          <p:attrName>ppt_x</p:attrName>
                                        </p:attrNameLst>
                                      </p:cBhvr>
                                      <p:tavLst>
                                        <p:tav tm="0">
                                          <p:val>
                                            <p:strVal val="0-#ppt_w/2"/>
                                          </p:val>
                                        </p:tav>
                                        <p:tav tm="100000">
                                          <p:val>
                                            <p:strVal val="#ppt_x"/>
                                          </p:val>
                                        </p:tav>
                                      </p:tavLst>
                                    </p:anim>
                                    <p:anim calcmode="lin" valueType="num">
                                      <p:cBhvr additive="base">
                                        <p:cTn id="12" dur="180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audio>
              <p:cMediaNode vol="7143">
                <p:cTn id="14" repeatCount="indefinite" fill="hold" display="0">
                  <p:stCondLst>
                    <p:cond delay="indefinite"/>
                  </p:stCondLst>
                  <p:endCondLst>
                    <p:cond evt="onStopAudio" delay="0">
                      <p:tgtEl>
                        <p:sldTgt/>
                      </p:tgtEl>
                    </p:cond>
                  </p:endCondLst>
                </p:cTn>
                <p:tgtEl>
                  <p:spTgt spid="8"/>
                </p:tgtEl>
              </p:cMediaNode>
            </p:audio>
          </p:childTnLst>
        </p:cTn>
      </p:par>
    </p:tnLst>
    <p:bldLst>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18E46-F02D-7481-AC27-F67B00054F3C}"/>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65310A19-20F2-FD9F-8FE8-E2F3CC624949}"/>
              </a:ext>
            </a:extLst>
          </p:cNvPr>
          <p:cNvSpPr/>
          <p:nvPr/>
        </p:nvSpPr>
        <p:spPr>
          <a:xfrm>
            <a:off x="0" y="0"/>
            <a:ext cx="12192000" cy="6858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6594F91-C7C0-AFBB-69FC-0C8E3EDFD29B}"/>
              </a:ext>
            </a:extLst>
          </p:cNvPr>
          <p:cNvSpPr txBox="1"/>
          <p:nvPr/>
        </p:nvSpPr>
        <p:spPr>
          <a:xfrm>
            <a:off x="1815078" y="1842704"/>
            <a:ext cx="9019032" cy="3169970"/>
          </a:xfrm>
          <a:prstGeom prst="rect">
            <a:avLst/>
          </a:prstGeom>
          <a:solidFill>
            <a:srgbClr val="FFFF00"/>
          </a:solidFill>
        </p:spPr>
        <p:txBody>
          <a:bodyPr wrap="square" rtlCol="0">
            <a:spAutoFit/>
          </a:bodyPr>
          <a:lstStyle/>
          <a:p>
            <a:pPr algn="ctr" defTabSz="914353">
              <a:defRPr/>
            </a:pPr>
            <a:r>
              <a:rPr lang="en-US" altLang="ja-JP" sz="19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STOP</a:t>
            </a:r>
            <a:r>
              <a:rPr lang="en-US" altLang="ja-JP"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ADEC58A3-CF24-70AD-AA6A-5D4F8E5A69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Tree>
    <p:extLst>
      <p:ext uri="{BB962C8B-B14F-4D97-AF65-F5344CB8AC3E}">
        <p14:creationId xmlns:p14="http://schemas.microsoft.com/office/powerpoint/2010/main" val="344100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D88DB-B1A6-A4AE-542D-92F2574E135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47AC291-E464-5C07-A25C-0B8953EE0C90}"/>
              </a:ext>
            </a:extLst>
          </p:cNvPr>
          <p:cNvSpPr>
            <a:spLocks noGrp="1"/>
          </p:cNvSpPr>
          <p:nvPr>
            <p:ph type="title"/>
          </p:nvPr>
        </p:nvSpPr>
        <p:spPr>
          <a:xfrm>
            <a:off x="0" y="0"/>
            <a:ext cx="12192000" cy="6857999"/>
          </a:xfrm>
          <a:solidFill>
            <a:srgbClr val="FFFF00"/>
          </a:solidFill>
        </p:spPr>
        <p:txBody>
          <a:bodyPr anchor="ctr">
            <a:noAutofit/>
          </a:bodyPr>
          <a:lstStyle/>
          <a:p>
            <a:r>
              <a:rPr lang="en-US" altLang="ja-JP" sz="12000" dirty="0">
                <a:latin typeface="Arial Black" panose="020B0A04020102020204" pitchFamily="34" charset="0"/>
              </a:rPr>
              <a:t>STEP</a:t>
            </a:r>
            <a:r>
              <a:rPr lang="ja-JP" altLang="en-US" sz="12000" dirty="0">
                <a:latin typeface="Arial Black" panose="020B0A04020102020204" pitchFamily="34" charset="0"/>
              </a:rPr>
              <a:t> </a:t>
            </a:r>
            <a:r>
              <a:rPr lang="en-US" altLang="ja-JP" sz="12000" dirty="0">
                <a:latin typeface="Arial Black" panose="020B0A04020102020204" pitchFamily="34" charset="0"/>
              </a:rPr>
              <a:t>3</a:t>
            </a:r>
            <a:br>
              <a:rPr lang="en-US" altLang="ja-JP" sz="12000" dirty="0">
                <a:latin typeface="Arial Black" panose="020B0A04020102020204" pitchFamily="34" charset="0"/>
              </a:rPr>
            </a:br>
            <a:r>
              <a:rPr lang="en-US" altLang="ja-JP" sz="14400" dirty="0">
                <a:latin typeface="Arial Black" panose="020B0A04020102020204" pitchFamily="34" charset="0"/>
              </a:rPr>
              <a:t>PRACTICE</a:t>
            </a:r>
            <a:br>
              <a:rPr lang="en-US" altLang="ja-JP" sz="14400" dirty="0">
                <a:latin typeface="Arial Black" panose="020B0A04020102020204" pitchFamily="34" charset="0"/>
              </a:rPr>
            </a:br>
            <a:r>
              <a:rPr lang="en-US" altLang="ja-JP" sz="6600" dirty="0">
                <a:latin typeface="Arial Black" panose="020B0A04020102020204" pitchFamily="34" charset="0"/>
              </a:rPr>
              <a:t>3-min</a:t>
            </a:r>
            <a:endParaRPr lang="ja-JP" altLang="en-US" sz="6600" dirty="0">
              <a:latin typeface="Arial Black" panose="020B0A04020102020204" pitchFamily="34" charset="0"/>
            </a:endParaRPr>
          </a:p>
        </p:txBody>
      </p:sp>
    </p:spTree>
    <p:extLst>
      <p:ext uri="{BB962C8B-B14F-4D97-AF65-F5344CB8AC3E}">
        <p14:creationId xmlns:p14="http://schemas.microsoft.com/office/powerpoint/2010/main" val="26162992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
            <a:ext cx="12192000" cy="6857999"/>
          </a:xfrm>
        </p:spPr>
        <p:txBody>
          <a:bodyPr>
            <a:noAutofit/>
          </a:bodyPr>
          <a:lstStyle/>
          <a:p>
            <a:pPr marL="0" indent="0">
              <a:lnSpc>
                <a:spcPct val="100000"/>
              </a:lnSpc>
              <a:buNone/>
            </a:pPr>
            <a:r>
              <a:rPr lang="en-US" altLang="ja-JP" sz="3600" b="1" dirty="0"/>
              <a:t>1-min retelling</a:t>
            </a:r>
          </a:p>
          <a:p>
            <a:pPr marL="0" indent="0" algn="ctr">
              <a:lnSpc>
                <a:spcPct val="100000"/>
              </a:lnSpc>
              <a:buNone/>
            </a:pPr>
            <a:r>
              <a:rPr lang="en-US" altLang="ja-JP" sz="3600" b="1" dirty="0">
                <a:highlight>
                  <a:srgbClr val="FFFF00"/>
                </a:highlight>
              </a:rPr>
              <a:t>WPM </a:t>
            </a:r>
            <a:r>
              <a:rPr lang="ja-JP" altLang="en-US" sz="3600" b="1" dirty="0">
                <a:highlight>
                  <a:srgbClr val="FFFF00"/>
                </a:highlight>
              </a:rPr>
              <a:t>・・・ </a:t>
            </a:r>
            <a:r>
              <a:rPr lang="en-US" altLang="ja-JP" sz="3600" b="1" dirty="0">
                <a:highlight>
                  <a:srgbClr val="FFFF00"/>
                </a:highlight>
              </a:rPr>
              <a:t>WORDS PER MINUTES</a:t>
            </a:r>
            <a:r>
              <a:rPr lang="ja-JP" altLang="en-US" sz="3600" b="1" dirty="0">
                <a:highlight>
                  <a:srgbClr val="FFFF00"/>
                </a:highlight>
              </a:rPr>
              <a:t>（単語数</a:t>
            </a:r>
            <a:r>
              <a:rPr lang="en-US" altLang="ja-JP" sz="3600" b="1" dirty="0">
                <a:highlight>
                  <a:srgbClr val="FFFF00"/>
                </a:highlight>
              </a:rPr>
              <a:t>/1</a:t>
            </a:r>
            <a:r>
              <a:rPr lang="ja-JP" altLang="en-US" sz="3600" b="1" dirty="0">
                <a:highlight>
                  <a:srgbClr val="FFFF00"/>
                </a:highlight>
              </a:rPr>
              <a:t>分）</a:t>
            </a:r>
            <a:endParaRPr lang="en-US" altLang="ja-JP" sz="3600" b="1" dirty="0">
              <a:highlight>
                <a:srgbClr val="FFFF00"/>
              </a:highlight>
            </a:endParaRPr>
          </a:p>
          <a:p>
            <a:pPr marL="0" indent="0">
              <a:lnSpc>
                <a:spcPct val="100000"/>
              </a:lnSpc>
              <a:buNone/>
            </a:pPr>
            <a:r>
              <a:rPr lang="ja-JP" altLang="en-US" sz="3600" b="1" dirty="0"/>
              <a:t>・共通テスト</a:t>
            </a:r>
            <a:r>
              <a:rPr lang="en-US" altLang="ja-JP" sz="3600" b="1" dirty="0"/>
              <a:t>   	READING 	</a:t>
            </a:r>
            <a:r>
              <a:rPr lang="ja-JP" altLang="en-US" sz="3600" b="1" dirty="0"/>
              <a:t>・・・ </a:t>
            </a:r>
            <a:r>
              <a:rPr lang="en-US" altLang="ja-JP" sz="3600" b="1" dirty="0">
                <a:solidFill>
                  <a:srgbClr val="FF0000"/>
                </a:solidFill>
              </a:rPr>
              <a:t>150</a:t>
            </a:r>
            <a:r>
              <a:rPr lang="ja-JP" altLang="en-US" sz="3600" b="1" dirty="0">
                <a:solidFill>
                  <a:srgbClr val="FF0000"/>
                </a:solidFill>
              </a:rPr>
              <a:t> </a:t>
            </a:r>
            <a:r>
              <a:rPr lang="en-US" altLang="ja-JP" sz="3600" b="1" dirty="0"/>
              <a:t>WPM</a:t>
            </a:r>
          </a:p>
          <a:p>
            <a:pPr marL="0" indent="0">
              <a:lnSpc>
                <a:spcPct val="100000"/>
              </a:lnSpc>
              <a:buNone/>
            </a:pPr>
            <a:r>
              <a:rPr lang="en-US" altLang="ja-JP" sz="3600" b="1" dirty="0"/>
              <a:t>   				LISTENING 	</a:t>
            </a:r>
            <a:r>
              <a:rPr lang="ja-JP" altLang="en-US" sz="3600" b="1" dirty="0"/>
              <a:t>・・・ </a:t>
            </a:r>
            <a:r>
              <a:rPr lang="en-US" altLang="ja-JP" sz="3600" b="1" dirty="0">
                <a:solidFill>
                  <a:srgbClr val="FF0000"/>
                </a:solidFill>
              </a:rPr>
              <a:t>130 </a:t>
            </a:r>
            <a:r>
              <a:rPr lang="en-US" altLang="ja-JP" sz="3600" b="1" dirty="0"/>
              <a:t>WPM</a:t>
            </a:r>
          </a:p>
          <a:p>
            <a:pPr marL="0" indent="0">
              <a:lnSpc>
                <a:spcPct val="100000"/>
              </a:lnSpc>
              <a:buNone/>
            </a:pPr>
            <a:r>
              <a:rPr lang="ja-JP" altLang="en-US" sz="3600" b="1" dirty="0"/>
              <a:t>・「すらすら」な会話</a:t>
            </a:r>
            <a:r>
              <a:rPr lang="en-US" altLang="ja-JP" sz="3600" b="1" dirty="0"/>
              <a:t>			</a:t>
            </a:r>
            <a:r>
              <a:rPr lang="ja-JP" altLang="en-US" sz="3600" b="1" dirty="0"/>
              <a:t>・・・ </a:t>
            </a:r>
            <a:r>
              <a:rPr lang="en-US" altLang="ja-JP" sz="3600" b="1" dirty="0">
                <a:solidFill>
                  <a:srgbClr val="FF0000"/>
                </a:solidFill>
              </a:rPr>
              <a:t>130 </a:t>
            </a:r>
            <a:r>
              <a:rPr lang="en-US" altLang="ja-JP" sz="3600" b="1" dirty="0"/>
              <a:t>WPM</a:t>
            </a:r>
          </a:p>
          <a:p>
            <a:pPr marL="0" indent="0">
              <a:lnSpc>
                <a:spcPct val="100000"/>
              </a:lnSpc>
              <a:buNone/>
            </a:pPr>
            <a:r>
              <a:rPr lang="ja-JP" altLang="en-US" sz="3600" b="1" dirty="0"/>
              <a:t>・ネイティブの会話</a:t>
            </a:r>
            <a:r>
              <a:rPr lang="en-US" altLang="ja-JP" sz="3600" b="1" dirty="0"/>
              <a:t>			</a:t>
            </a:r>
            <a:r>
              <a:rPr lang="ja-JP" altLang="en-US" sz="3600" b="1" dirty="0"/>
              <a:t>・・・ </a:t>
            </a:r>
            <a:r>
              <a:rPr lang="en-US" altLang="ja-JP" sz="3600" b="1" dirty="0">
                <a:solidFill>
                  <a:srgbClr val="FF0000"/>
                </a:solidFill>
              </a:rPr>
              <a:t>160 </a:t>
            </a:r>
            <a:r>
              <a:rPr lang="ja-JP" altLang="en-US" sz="3600" b="1" dirty="0">
                <a:solidFill>
                  <a:srgbClr val="FF0000"/>
                </a:solidFill>
              </a:rPr>
              <a:t>～ </a:t>
            </a:r>
            <a:r>
              <a:rPr lang="en-US" altLang="ja-JP" sz="3600" b="1" dirty="0">
                <a:solidFill>
                  <a:srgbClr val="FF0000"/>
                </a:solidFill>
              </a:rPr>
              <a:t>200 </a:t>
            </a:r>
            <a:r>
              <a:rPr lang="en-US" altLang="ja-JP" sz="3600" b="1" dirty="0"/>
              <a:t>WPM</a:t>
            </a:r>
          </a:p>
          <a:p>
            <a:pPr marL="0" indent="0">
              <a:lnSpc>
                <a:spcPct val="100000"/>
              </a:lnSpc>
              <a:buNone/>
            </a:pPr>
            <a:r>
              <a:rPr lang="ja-JP" altLang="en-US" sz="3600" b="1" dirty="0"/>
              <a:t>・高校生平均（</a:t>
            </a:r>
            <a:r>
              <a:rPr lang="en-US" altLang="ja-JP" sz="3600" b="1" dirty="0"/>
              <a:t>SPEAKING</a:t>
            </a:r>
            <a:r>
              <a:rPr lang="ja-JP" altLang="en-US" sz="3600" b="1" dirty="0"/>
              <a:t>） </a:t>
            </a:r>
            <a:r>
              <a:rPr lang="en-US" altLang="ja-JP" sz="3600" b="1" dirty="0"/>
              <a:t>	</a:t>
            </a:r>
            <a:r>
              <a:rPr lang="ja-JP" altLang="en-US" sz="3600" b="1" dirty="0"/>
              <a:t>・・・ </a:t>
            </a:r>
            <a:r>
              <a:rPr lang="en-US" altLang="ja-JP" sz="3600" b="1" dirty="0">
                <a:solidFill>
                  <a:srgbClr val="FF0000"/>
                </a:solidFill>
              </a:rPr>
              <a:t>70</a:t>
            </a:r>
            <a:r>
              <a:rPr lang="en-US" altLang="ja-JP" sz="3600" b="1" dirty="0"/>
              <a:t> WPM</a:t>
            </a:r>
          </a:p>
          <a:p>
            <a:pPr marL="0" indent="0" algn="ctr">
              <a:lnSpc>
                <a:spcPct val="100000"/>
              </a:lnSpc>
              <a:buNone/>
            </a:pPr>
            <a:r>
              <a:rPr lang="en-US" altLang="ja-JP" sz="5400" b="1" dirty="0">
                <a:solidFill>
                  <a:srgbClr val="FF0000"/>
                </a:solidFill>
              </a:rPr>
              <a:t>GOAL: MORE THAN 70 WPM</a:t>
            </a:r>
          </a:p>
          <a:p>
            <a:pPr marL="0" indent="0">
              <a:lnSpc>
                <a:spcPct val="100000"/>
              </a:lnSpc>
              <a:buNone/>
            </a:pPr>
            <a:endParaRPr lang="en-US" altLang="ja-JP" sz="4000" b="1" dirty="0"/>
          </a:p>
          <a:p>
            <a:pPr marL="0" indent="0">
              <a:lnSpc>
                <a:spcPct val="100000"/>
              </a:lnSpc>
              <a:buNone/>
            </a:pPr>
            <a:r>
              <a:rPr lang="en-US" altLang="ja-JP" sz="4000" b="1" dirty="0"/>
              <a:t>				</a:t>
            </a:r>
            <a:r>
              <a:rPr lang="ja-JP" altLang="en-US" sz="4000" b="1" dirty="0"/>
              <a:t>　   </a:t>
            </a:r>
          </a:p>
        </p:txBody>
      </p:sp>
      <p:sp>
        <p:nvSpPr>
          <p:cNvPr id="2" name="正方形/長方形 1"/>
          <p:cNvSpPr/>
          <p:nvPr/>
        </p:nvSpPr>
        <p:spPr>
          <a:xfrm>
            <a:off x="6776043" y="1913990"/>
            <a:ext cx="914400" cy="553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500" b="1" dirty="0">
              <a:solidFill>
                <a:srgbClr val="FF0000"/>
              </a:solidFill>
              <a:latin typeface="ＤＨＰ特太ゴシック体" panose="020B0500000000000000" pitchFamily="50" charset="-128"/>
              <a:ea typeface="ＤＨＰ特太ゴシック体" panose="020B0500000000000000" pitchFamily="50" charset="-128"/>
            </a:endParaRPr>
          </a:p>
        </p:txBody>
      </p:sp>
    </p:spTree>
    <p:extLst>
      <p:ext uri="{BB962C8B-B14F-4D97-AF65-F5344CB8AC3E}">
        <p14:creationId xmlns:p14="http://schemas.microsoft.com/office/powerpoint/2010/main" val="143706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2192000" cy="6858000"/>
          </a:xfrm>
        </p:spPr>
        <p:txBody>
          <a:bodyPr anchor="ctr">
            <a:normAutofit/>
          </a:bodyPr>
          <a:lstStyle/>
          <a:p>
            <a:r>
              <a:rPr lang="en-US" altLang="ja-JP" sz="14000" dirty="0">
                <a:latin typeface="Arial Black" panose="020B0A04020102020204" pitchFamily="34" charset="0"/>
              </a:rPr>
              <a:t>PRACTICE</a:t>
            </a:r>
            <a:br>
              <a:rPr lang="en-US" altLang="ja-JP" sz="11671" dirty="0">
                <a:latin typeface="Arial Black" panose="020B0A04020102020204" pitchFamily="34" charset="0"/>
              </a:rPr>
            </a:br>
            <a:r>
              <a:rPr lang="en-US" altLang="ja-JP" sz="7200" dirty="0">
                <a:latin typeface="Arial Black" panose="020B0A04020102020204" pitchFamily="34" charset="0"/>
              </a:rPr>
              <a:t>3</a:t>
            </a:r>
            <a:r>
              <a:rPr lang="ja-JP" altLang="en-US" sz="7200" dirty="0">
                <a:latin typeface="Arial Black" panose="020B0A04020102020204" pitchFamily="34" charset="0"/>
              </a:rPr>
              <a:t> </a:t>
            </a:r>
            <a:r>
              <a:rPr lang="en-US" altLang="ja-JP" sz="7200" dirty="0">
                <a:latin typeface="Arial Black" panose="020B0A04020102020204" pitchFamily="34" charset="0"/>
              </a:rPr>
              <a:t>minutes</a:t>
            </a:r>
            <a:br>
              <a:rPr lang="en-US" altLang="ja-JP" sz="7200" dirty="0">
                <a:latin typeface="Arial Black" panose="020B0A04020102020204" pitchFamily="34" charset="0"/>
              </a:rPr>
            </a:br>
            <a:r>
              <a:rPr lang="en-US" altLang="ja-JP" sz="8800" dirty="0">
                <a:solidFill>
                  <a:srgbClr val="FF0000"/>
                </a:solidFill>
                <a:latin typeface="Arial Black" panose="020B0A04020102020204" pitchFamily="34" charset="0"/>
              </a:rPr>
              <a:t>SPEAK ALOUD</a:t>
            </a:r>
            <a:br>
              <a:rPr lang="en-US" altLang="ja-JP" sz="8800" dirty="0">
                <a:solidFill>
                  <a:srgbClr val="FF0000"/>
                </a:solidFill>
                <a:latin typeface="Arial Black" panose="020B0A04020102020204" pitchFamily="34" charset="0"/>
              </a:rPr>
            </a:br>
            <a:r>
              <a:rPr lang="en-US" altLang="ja-JP" sz="8800" dirty="0">
                <a:solidFill>
                  <a:srgbClr val="FF0000"/>
                </a:solidFill>
                <a:latin typeface="Arial Black" panose="020B0A04020102020204" pitchFamily="34" charset="0"/>
              </a:rPr>
              <a:t>with your map</a:t>
            </a:r>
            <a:endParaRPr lang="ja-JP" altLang="en-US" sz="117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986321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2E777-3B37-30E3-C3BD-EA9219F2E85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84F9FF0C-C992-3BE9-00CD-AF45DF0B81BB}"/>
              </a:ext>
            </a:extLst>
          </p:cNvPr>
          <p:cNvSpPr/>
          <p:nvPr/>
        </p:nvSpPr>
        <p:spPr>
          <a:xfrm>
            <a:off x="0" y="0"/>
            <a:ext cx="12192000" cy="6858000"/>
          </a:xfrm>
          <a:prstGeom prst="rect">
            <a:avLst/>
          </a:prstGeom>
          <a:solidFill>
            <a:srgbClr val="29A5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E3DED45-9A0C-0C9B-5AE7-5B8C3DEE0383}"/>
              </a:ext>
            </a:extLst>
          </p:cNvPr>
          <p:cNvSpPr txBox="1"/>
          <p:nvPr/>
        </p:nvSpPr>
        <p:spPr>
          <a:xfrm>
            <a:off x="1815078" y="1842705"/>
            <a:ext cx="9019032" cy="2662139"/>
          </a:xfrm>
          <a:prstGeom prst="rect">
            <a:avLst/>
          </a:prstGeom>
          <a:solidFill>
            <a:srgbClr val="FFFF00"/>
          </a:solidFill>
        </p:spPr>
        <p:txBody>
          <a:bodyPr wrap="square" rtlCol="0">
            <a:spAutoFit/>
          </a:bodyPr>
          <a:lstStyle/>
          <a:p>
            <a:pPr algn="ctr" defTabSz="914353">
              <a:defRPr/>
            </a:pPr>
            <a:r>
              <a:rPr lang="en-US" altLang="ja-JP" sz="166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Ready</a:t>
            </a:r>
            <a:r>
              <a:rPr lang="en-US" altLang="ja-JP"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0920494F-0E67-6604-4437-A9F9B8FD21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
        <p:nvSpPr>
          <p:cNvPr id="5" name="正方形/長方形 4">
            <a:extLst>
              <a:ext uri="{FF2B5EF4-FFF2-40B4-BE49-F238E27FC236}">
                <a16:creationId xmlns:a16="http://schemas.microsoft.com/office/drawing/2014/main" id="{2AF156EC-8D26-742F-38C2-E8EB833CBDB2}"/>
              </a:ext>
            </a:extLst>
          </p:cNvPr>
          <p:cNvSpPr/>
          <p:nvPr/>
        </p:nvSpPr>
        <p:spPr>
          <a:xfrm>
            <a:off x="1027043" y="4961589"/>
            <a:ext cx="10137913" cy="1298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600" dirty="0">
                <a:solidFill>
                  <a:schemeClr val="tx1"/>
                </a:solidFill>
                <a:latin typeface="Arial Black" panose="020B0A04020102020204" pitchFamily="34" charset="0"/>
                <a:ea typeface="HGP創英角ｺﾞｼｯｸUB" panose="020B0900000000000000" pitchFamily="50" charset="-128"/>
              </a:rPr>
              <a:t>PRACTICE</a:t>
            </a:r>
            <a:endParaRPr kumimoji="1" lang="ja-JP" altLang="en-US" sz="9600" dirty="0">
              <a:solidFill>
                <a:schemeClr val="tx1"/>
              </a:solidFill>
              <a:latin typeface="Arial Black" panose="020B0A04020102020204" pitchFamily="34" charset="0"/>
              <a:ea typeface="HGP創英角ｺﾞｼｯｸUB" panose="020B0900000000000000" pitchFamily="50" charset="-128"/>
            </a:endParaRPr>
          </a:p>
        </p:txBody>
      </p:sp>
    </p:spTree>
    <p:extLst>
      <p:ext uri="{BB962C8B-B14F-4D97-AF65-F5344CB8AC3E}">
        <p14:creationId xmlns:p14="http://schemas.microsoft.com/office/powerpoint/2010/main" val="1099381850"/>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8C8AC-F634-BA8C-F268-256470729E23}"/>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DF446F4-CB95-B2CC-6490-5A85A1AE4E42}"/>
              </a:ext>
            </a:extLst>
          </p:cNvPr>
          <p:cNvSpPr>
            <a:spLocks noGrp="1"/>
          </p:cNvSpPr>
          <p:nvPr>
            <p:ph idx="1"/>
          </p:nvPr>
        </p:nvSpPr>
        <p:spPr>
          <a:xfrm>
            <a:off x="187" y="105"/>
            <a:ext cx="12309905" cy="6857790"/>
          </a:xfrm>
          <a:solidFill>
            <a:schemeClr val="bg1"/>
          </a:solidFill>
        </p:spPr>
        <p:txBody>
          <a:bodyPr>
            <a:noAutofit/>
          </a:bodyPr>
          <a:lstStyle/>
          <a:p>
            <a:pPr marL="0" indent="0" algn="ctr">
              <a:lnSpc>
                <a:spcPct val="100000"/>
              </a:lnSpc>
              <a:buNone/>
            </a:pPr>
            <a:r>
              <a:rPr lang="en-US" altLang="ja-JP" sz="11500" b="1" dirty="0">
                <a:latin typeface="Arial Black" panose="020B0A04020102020204" pitchFamily="34" charset="0"/>
                <a:ea typeface="ＤＨＰ特太ゴシック体" panose="020B0500000000000000" pitchFamily="50" charset="-128"/>
              </a:rPr>
              <a:t>PRACTICE</a:t>
            </a:r>
          </a:p>
          <a:p>
            <a:pPr marL="0" indent="0" algn="ctr">
              <a:lnSpc>
                <a:spcPct val="100000"/>
              </a:lnSpc>
              <a:buNone/>
            </a:pPr>
            <a:r>
              <a:rPr lang="en-US" altLang="ja-JP" sz="8800" b="1" dirty="0">
                <a:latin typeface="Arial Black" panose="020B0A04020102020204" pitchFamily="34" charset="0"/>
                <a:ea typeface="ＤＨＰ特太ゴシック体" panose="020B0500000000000000" pitchFamily="50" charset="-128"/>
              </a:rPr>
              <a:t>with your </a:t>
            </a:r>
            <a:r>
              <a:rPr lang="en-US" altLang="ja-JP" sz="8800" b="1" dirty="0">
                <a:solidFill>
                  <a:srgbClr val="FF0000"/>
                </a:solidFill>
                <a:latin typeface="Arial Black" panose="020B0A04020102020204" pitchFamily="34" charset="0"/>
                <a:ea typeface="ＤＨＰ特太ゴシック体" panose="020B0500000000000000" pitchFamily="50" charset="-128"/>
              </a:rPr>
              <a:t>map</a:t>
            </a:r>
          </a:p>
        </p:txBody>
      </p:sp>
      <p:sp>
        <p:nvSpPr>
          <p:cNvPr id="15" name="正方形/長方形 14">
            <a:extLst>
              <a:ext uri="{FF2B5EF4-FFF2-40B4-BE49-F238E27FC236}">
                <a16:creationId xmlns:a16="http://schemas.microsoft.com/office/drawing/2014/main" id="{4E8E3A5C-5016-8112-726B-A93FCF38B23D}"/>
              </a:ext>
            </a:extLst>
          </p:cNvPr>
          <p:cNvSpPr/>
          <p:nvPr/>
        </p:nvSpPr>
        <p:spPr>
          <a:xfrm>
            <a:off x="-16570" y="5289320"/>
            <a:ext cx="12335426" cy="14260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7" name="正方形/長方形 16">
            <a:extLst>
              <a:ext uri="{FF2B5EF4-FFF2-40B4-BE49-F238E27FC236}">
                <a16:creationId xmlns:a16="http://schemas.microsoft.com/office/drawing/2014/main" id="{FCACC425-F364-AF6C-67D2-D3B175434EA6}"/>
              </a:ext>
            </a:extLst>
          </p:cNvPr>
          <p:cNvSpPr/>
          <p:nvPr/>
        </p:nvSpPr>
        <p:spPr>
          <a:xfrm>
            <a:off x="-8579" y="5275614"/>
            <a:ext cx="12327435" cy="1426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6" name="テキスト ボックス 15">
            <a:extLst>
              <a:ext uri="{FF2B5EF4-FFF2-40B4-BE49-F238E27FC236}">
                <a16:creationId xmlns:a16="http://schemas.microsoft.com/office/drawing/2014/main" id="{B9A54A1F-092E-B4E1-A2B8-87E02573E80D}"/>
              </a:ext>
            </a:extLst>
          </p:cNvPr>
          <p:cNvSpPr txBox="1"/>
          <p:nvPr/>
        </p:nvSpPr>
        <p:spPr>
          <a:xfrm>
            <a:off x="1200900" y="5402210"/>
            <a:ext cx="9600907" cy="1200329"/>
          </a:xfrm>
          <a:prstGeom prst="rect">
            <a:avLst/>
          </a:prstGeom>
          <a:noFill/>
        </p:spPr>
        <p:txBody>
          <a:bodyPr wrap="square" rtlCol="0">
            <a:spAutoFit/>
          </a:bodyPr>
          <a:lstStyle/>
          <a:p>
            <a:pPr algn="ctr" defTabSz="914353">
              <a:defRPr/>
            </a:pPr>
            <a:r>
              <a:rPr lang="en-US" altLang="ja-JP"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rPr>
              <a:t>3 minutes</a:t>
            </a:r>
            <a:endParaRPr lang="ja-JP" altLang="en-US"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7" name="プラホイッスル〜短">
            <a:hlinkClick r:id="" action="ppaction://media"/>
            <a:extLst>
              <a:ext uri="{FF2B5EF4-FFF2-40B4-BE49-F238E27FC236}">
                <a16:creationId xmlns:a16="http://schemas.microsoft.com/office/drawing/2014/main" id="{E7FE33C0-669D-74DC-9E35-FFB981D4DE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0582" y="-928017"/>
            <a:ext cx="812775" cy="812775"/>
          </a:xfrm>
          <a:prstGeom prst="rect">
            <a:avLst/>
          </a:prstGeom>
        </p:spPr>
      </p:pic>
      <p:pic>
        <p:nvPicPr>
          <p:cNvPr id="8" name="テクノ３０秒">
            <a:hlinkClick r:id="" action="ppaction://media"/>
            <a:extLst>
              <a:ext uri="{FF2B5EF4-FFF2-40B4-BE49-F238E27FC236}">
                <a16:creationId xmlns:a16="http://schemas.microsoft.com/office/drawing/2014/main" id="{FD9E03E2-3D36-D73F-BE0D-2B96786258E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200900" y="-963122"/>
            <a:ext cx="812775" cy="812775"/>
          </a:xfrm>
          <a:prstGeom prst="rect">
            <a:avLst/>
          </a:prstGeom>
        </p:spPr>
      </p:pic>
    </p:spTree>
    <p:extLst>
      <p:ext uri="{BB962C8B-B14F-4D97-AF65-F5344CB8AC3E}">
        <p14:creationId xmlns:p14="http://schemas.microsoft.com/office/powerpoint/2010/main" val="1131392592"/>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3" fill="hold"/>
                                        <p:tgtEl>
                                          <p:spTgt spid="7"/>
                                        </p:tgtEl>
                                      </p:cBhvr>
                                    </p:cmd>
                                  </p:childTnLst>
                                </p:cTn>
                              </p:par>
                              <p:par>
                                <p:cTn id="7" presetID="1" presetClass="mediacall" presetSubtype="0" fill="hold" nodeType="withEffect">
                                  <p:stCondLst>
                                    <p:cond delay="0"/>
                                  </p:stCondLst>
                                  <p:childTnLst>
                                    <p:cmd type="call" cmd="playFrom(0.0)">
                                      <p:cBhvr>
                                        <p:cTn id="8" dur="29767" fill="hold"/>
                                        <p:tgtEl>
                                          <p:spTgt spid="8"/>
                                        </p:tgtEl>
                                      </p:cBhvr>
                                    </p:cmd>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80000" fill="hold"/>
                                        <p:tgtEl>
                                          <p:spTgt spid="17"/>
                                        </p:tgtEl>
                                        <p:attrNameLst>
                                          <p:attrName>ppt_x</p:attrName>
                                        </p:attrNameLst>
                                      </p:cBhvr>
                                      <p:tavLst>
                                        <p:tav tm="0">
                                          <p:val>
                                            <p:strVal val="0-#ppt_w/2"/>
                                          </p:val>
                                        </p:tav>
                                        <p:tav tm="100000">
                                          <p:val>
                                            <p:strVal val="#ppt_x"/>
                                          </p:val>
                                        </p:tav>
                                      </p:tavLst>
                                    </p:anim>
                                    <p:anim calcmode="lin" valueType="num">
                                      <p:cBhvr additive="base">
                                        <p:cTn id="12" dur="180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audio>
              <p:cMediaNode vol="7143">
                <p:cTn id="14" repeatCount="indefinite" fill="hold" display="0">
                  <p:stCondLst>
                    <p:cond delay="indefinite"/>
                  </p:stCondLst>
                  <p:endCondLst>
                    <p:cond evt="onStopAudio" delay="0">
                      <p:tgtEl>
                        <p:sldTgt/>
                      </p:tgtEl>
                    </p:cond>
                  </p:endCondLst>
                </p:cTn>
                <p:tgtEl>
                  <p:spTgt spid="8"/>
                </p:tgtEl>
              </p:cMediaNode>
            </p:audio>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48887" y="1612669"/>
            <a:ext cx="11463251" cy="4987636"/>
          </a:xfrm>
        </p:spPr>
        <p:txBody>
          <a:bodyPr>
            <a:normAutofit/>
          </a:bodyPr>
          <a:lstStyle/>
          <a:p>
            <a:pPr marL="0" indent="0">
              <a:buNone/>
            </a:pPr>
            <a:r>
              <a:rPr kumimoji="1" lang="en-US" altLang="ja-JP" sz="4000" dirty="0">
                <a:latin typeface="BIZ UDPゴシック" panose="020B0400000000000000" pitchFamily="50" charset="-128"/>
                <a:ea typeface="BIZ UDPゴシック" panose="020B0400000000000000" pitchFamily="50" charset="-128"/>
              </a:rPr>
              <a:t>What is the meaning of “</a:t>
            </a:r>
            <a:r>
              <a:rPr kumimoji="1" lang="en-US" altLang="ja-JP" sz="4000" b="1" dirty="0">
                <a:solidFill>
                  <a:srgbClr val="FF0000"/>
                </a:solidFill>
                <a:latin typeface="BIZ UDPゴシック" panose="020B0400000000000000" pitchFamily="50" charset="-128"/>
                <a:ea typeface="BIZ UDPゴシック" panose="020B0400000000000000" pitchFamily="50" charset="-128"/>
              </a:rPr>
              <a:t>eco-friendly</a:t>
            </a:r>
            <a:r>
              <a:rPr kumimoji="1" lang="en-US" altLang="ja-JP" sz="4000" dirty="0">
                <a:latin typeface="BIZ UDPゴシック" panose="020B0400000000000000" pitchFamily="50" charset="-128"/>
                <a:ea typeface="BIZ UDPゴシック" panose="020B0400000000000000" pitchFamily="50" charset="-128"/>
              </a:rPr>
              <a:t>?”</a:t>
            </a:r>
          </a:p>
          <a:p>
            <a:pPr marL="0" indent="0">
              <a:buNone/>
            </a:pPr>
            <a:endParaRPr lang="en-US" altLang="ja-JP" sz="4000" dirty="0">
              <a:latin typeface="BIZ UDPゴシック" panose="020B0400000000000000" pitchFamily="50" charset="-128"/>
              <a:ea typeface="BIZ UDPゴシック" panose="020B0400000000000000" pitchFamily="50" charset="-128"/>
            </a:endParaRPr>
          </a:p>
          <a:p>
            <a:pPr marL="0" indent="0">
              <a:buNone/>
            </a:pPr>
            <a:r>
              <a:rPr lang="ja-JP" altLang="en-US" sz="4000" dirty="0">
                <a:latin typeface="BIZ UDPゴシック" panose="020B0400000000000000" pitchFamily="50" charset="-128"/>
                <a:ea typeface="BIZ UDPゴシック" panose="020B0400000000000000" pitchFamily="50" charset="-128"/>
              </a:rPr>
              <a:t>①　エコひいきする　　</a:t>
            </a:r>
            <a:endParaRPr lang="en-US" altLang="ja-JP" sz="4000" dirty="0">
              <a:latin typeface="BIZ UDPゴシック" panose="020B0400000000000000" pitchFamily="50" charset="-128"/>
              <a:ea typeface="BIZ UDPゴシック" panose="020B0400000000000000" pitchFamily="50" charset="-128"/>
            </a:endParaRPr>
          </a:p>
          <a:p>
            <a:pPr marL="0" indent="0">
              <a:buNone/>
            </a:pPr>
            <a:r>
              <a:rPr lang="ja-JP" altLang="en-US" sz="4000" dirty="0">
                <a:latin typeface="BIZ UDPゴシック" panose="020B0400000000000000" pitchFamily="50" charset="-128"/>
                <a:ea typeface="BIZ UDPゴシック" panose="020B0400000000000000" pitchFamily="50" charset="-128"/>
              </a:rPr>
              <a:t>②　イイ子に優しい</a:t>
            </a:r>
            <a:endParaRPr lang="en-US" altLang="ja-JP" sz="4000" dirty="0">
              <a:latin typeface="BIZ UDPゴシック" panose="020B0400000000000000" pitchFamily="50" charset="-128"/>
              <a:ea typeface="BIZ UDPゴシック" panose="020B0400000000000000" pitchFamily="50" charset="-128"/>
            </a:endParaRPr>
          </a:p>
          <a:p>
            <a:pPr marL="0" indent="0">
              <a:buNone/>
            </a:pPr>
            <a:r>
              <a:rPr lang="ja-JP" altLang="en-US" sz="4000" dirty="0">
                <a:latin typeface="BIZ UDPゴシック" panose="020B0400000000000000" pitchFamily="50" charset="-128"/>
                <a:ea typeface="BIZ UDPゴシック" panose="020B0400000000000000" pitchFamily="50" charset="-128"/>
              </a:rPr>
              <a:t>③　環境に優しい</a:t>
            </a:r>
            <a:endParaRPr lang="en-US" altLang="ja-JP" sz="4000" dirty="0">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85337" y="146484"/>
            <a:ext cx="3846336"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 Word Quiz</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382629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B88D3-010E-7E96-D18B-F80AAE11748B}"/>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06E1E5A-CAA2-884D-BC41-77B673A8EC6E}"/>
              </a:ext>
            </a:extLst>
          </p:cNvPr>
          <p:cNvSpPr/>
          <p:nvPr/>
        </p:nvSpPr>
        <p:spPr>
          <a:xfrm>
            <a:off x="0" y="0"/>
            <a:ext cx="12192000" cy="6858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4A0396E-C9E1-6085-1CAA-5043765D9FB0}"/>
              </a:ext>
            </a:extLst>
          </p:cNvPr>
          <p:cNvSpPr txBox="1"/>
          <p:nvPr/>
        </p:nvSpPr>
        <p:spPr>
          <a:xfrm>
            <a:off x="1815078" y="1842704"/>
            <a:ext cx="9019032" cy="3169970"/>
          </a:xfrm>
          <a:prstGeom prst="rect">
            <a:avLst/>
          </a:prstGeom>
          <a:solidFill>
            <a:srgbClr val="FFFF00"/>
          </a:solidFill>
        </p:spPr>
        <p:txBody>
          <a:bodyPr wrap="square" rtlCol="0">
            <a:spAutoFit/>
          </a:bodyPr>
          <a:lstStyle/>
          <a:p>
            <a:pPr algn="ctr" defTabSz="914353">
              <a:defRPr/>
            </a:pPr>
            <a:r>
              <a:rPr lang="en-US" altLang="ja-JP" sz="19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STOP</a:t>
            </a:r>
            <a:r>
              <a:rPr lang="en-US" altLang="ja-JP"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1219BFB1-B6E5-943F-0676-052B4624B5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Tree>
    <p:extLst>
      <p:ext uri="{BB962C8B-B14F-4D97-AF65-F5344CB8AC3E}">
        <p14:creationId xmlns:p14="http://schemas.microsoft.com/office/powerpoint/2010/main" val="67440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498D0-353E-B031-917E-F5A0DC56C53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34B26E8-3483-4467-9830-ECF496791FA8}"/>
              </a:ext>
            </a:extLst>
          </p:cNvPr>
          <p:cNvSpPr>
            <a:spLocks noGrp="1"/>
          </p:cNvSpPr>
          <p:nvPr>
            <p:ph type="title"/>
          </p:nvPr>
        </p:nvSpPr>
        <p:spPr>
          <a:xfrm>
            <a:off x="0" y="0"/>
            <a:ext cx="12192000" cy="6857999"/>
          </a:xfrm>
          <a:solidFill>
            <a:srgbClr val="FFFF00"/>
          </a:solidFill>
        </p:spPr>
        <p:txBody>
          <a:bodyPr anchor="ctr">
            <a:noAutofit/>
          </a:bodyPr>
          <a:lstStyle/>
          <a:p>
            <a:r>
              <a:rPr lang="en-US" altLang="ja-JP" sz="12000" dirty="0">
                <a:latin typeface="Arial Black" panose="020B0A04020102020204" pitchFamily="34" charset="0"/>
              </a:rPr>
              <a:t>STEP</a:t>
            </a:r>
            <a:r>
              <a:rPr lang="ja-JP" altLang="en-US" sz="12000" dirty="0">
                <a:latin typeface="Arial Black" panose="020B0A04020102020204" pitchFamily="34" charset="0"/>
              </a:rPr>
              <a:t> </a:t>
            </a:r>
            <a:r>
              <a:rPr lang="en-US" altLang="ja-JP" sz="12000" dirty="0">
                <a:latin typeface="Arial Black" panose="020B0A04020102020204" pitchFamily="34" charset="0"/>
              </a:rPr>
              <a:t>4</a:t>
            </a:r>
            <a:br>
              <a:rPr lang="en-US" altLang="ja-JP" sz="12000" dirty="0">
                <a:latin typeface="Arial Black" panose="020B0A04020102020204" pitchFamily="34" charset="0"/>
              </a:rPr>
            </a:br>
            <a:r>
              <a:rPr lang="en-US" altLang="ja-JP" sz="11000" dirty="0">
                <a:latin typeface="Arial Black" panose="020B0A04020102020204" pitchFamily="34" charset="0"/>
              </a:rPr>
              <a:t>RETELLING</a:t>
            </a:r>
            <a:r>
              <a:rPr lang="ja-JP" altLang="en-US" sz="11000" dirty="0">
                <a:latin typeface="Arial Black" panose="020B0A04020102020204" pitchFamily="34" charset="0"/>
              </a:rPr>
              <a:t>＋</a:t>
            </a:r>
            <a:r>
              <a:rPr lang="en-US" altLang="ja-JP" sz="11000" dirty="0">
                <a:latin typeface="Arial Black" panose="020B0A04020102020204" pitchFamily="34" charset="0"/>
              </a:rPr>
              <a:t>1</a:t>
            </a:r>
            <a:br>
              <a:rPr lang="en-US" altLang="ja-JP" sz="14400" dirty="0">
                <a:latin typeface="Arial Black" panose="020B0A04020102020204" pitchFamily="34" charset="0"/>
              </a:rPr>
            </a:br>
            <a:endParaRPr lang="ja-JP" altLang="en-US" sz="6600" dirty="0">
              <a:latin typeface="Arial Black" panose="020B0A04020102020204" pitchFamily="34" charset="0"/>
            </a:endParaRPr>
          </a:p>
        </p:txBody>
      </p:sp>
    </p:spTree>
    <p:extLst>
      <p:ext uri="{BB962C8B-B14F-4D97-AF65-F5344CB8AC3E}">
        <p14:creationId xmlns:p14="http://schemas.microsoft.com/office/powerpoint/2010/main" val="3932972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F0FB5-1F0B-F6B3-0CD8-5C2BBE15E511}"/>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FBFE73C-4278-CE50-8C90-785F8C0F645D}"/>
              </a:ext>
            </a:extLst>
          </p:cNvPr>
          <p:cNvSpPr>
            <a:spLocks noGrp="1"/>
          </p:cNvSpPr>
          <p:nvPr>
            <p:ph idx="1"/>
          </p:nvPr>
        </p:nvSpPr>
        <p:spPr>
          <a:xfrm>
            <a:off x="0" y="1"/>
            <a:ext cx="12192000" cy="6857999"/>
          </a:xfrm>
        </p:spPr>
        <p:txBody>
          <a:bodyPr>
            <a:noAutofit/>
          </a:bodyPr>
          <a:lstStyle/>
          <a:p>
            <a:pPr marL="0" indent="0">
              <a:lnSpc>
                <a:spcPct val="100000"/>
              </a:lnSpc>
              <a:buNone/>
            </a:pPr>
            <a:r>
              <a:rPr lang="en-US" altLang="ja-JP" sz="4800" b="1" dirty="0"/>
              <a:t>RULES</a:t>
            </a:r>
          </a:p>
          <a:p>
            <a:pPr marL="914400" indent="-914400">
              <a:lnSpc>
                <a:spcPct val="100000"/>
              </a:lnSpc>
              <a:buAutoNum type="arabicParenR"/>
            </a:pPr>
            <a:r>
              <a:rPr lang="en-US" altLang="ja-JP" sz="4800" b="1" dirty="0"/>
              <a:t>Stand up.</a:t>
            </a:r>
          </a:p>
          <a:p>
            <a:pPr marL="0" indent="0">
              <a:lnSpc>
                <a:spcPct val="100000"/>
              </a:lnSpc>
              <a:buNone/>
            </a:pPr>
            <a:r>
              <a:rPr lang="en-US" altLang="ja-JP" sz="4800" b="1" dirty="0"/>
              <a:t>2)  </a:t>
            </a:r>
            <a:r>
              <a:rPr lang="en-US" altLang="ja-JP" sz="4800" b="1" dirty="0">
                <a:solidFill>
                  <a:srgbClr val="FF0000"/>
                </a:solidFill>
              </a:rPr>
              <a:t>Winners</a:t>
            </a:r>
            <a:r>
              <a:rPr lang="en-US" altLang="ja-JP" sz="4800" b="1" dirty="0"/>
              <a:t> 	</a:t>
            </a:r>
            <a:r>
              <a:rPr lang="ja-JP" altLang="en-US" sz="4800" b="1" dirty="0"/>
              <a:t>→ </a:t>
            </a:r>
            <a:r>
              <a:rPr lang="en-US" altLang="ja-JP" sz="4800" b="1" dirty="0">
                <a:solidFill>
                  <a:srgbClr val="FF0000"/>
                </a:solidFill>
              </a:rPr>
              <a:t>Retelling</a:t>
            </a:r>
          </a:p>
          <a:p>
            <a:pPr marL="0" indent="0">
              <a:lnSpc>
                <a:spcPct val="100000"/>
              </a:lnSpc>
              <a:buNone/>
            </a:pPr>
            <a:r>
              <a:rPr lang="en-US" altLang="ja-JP" sz="4800" b="1" dirty="0"/>
              <a:t>      LOSERS	</a:t>
            </a:r>
            <a:r>
              <a:rPr lang="ja-JP" altLang="en-US" sz="4800" b="1" dirty="0"/>
              <a:t>→ </a:t>
            </a:r>
            <a:r>
              <a:rPr lang="en-US" altLang="ja-JP" sz="4800" b="1" dirty="0"/>
              <a:t>Count the words</a:t>
            </a:r>
          </a:p>
          <a:p>
            <a:pPr marL="914400" indent="-914400">
              <a:lnSpc>
                <a:spcPct val="100000"/>
              </a:lnSpc>
              <a:buAutoNum type="arabicParenR" startAt="3"/>
            </a:pPr>
            <a:r>
              <a:rPr lang="en-US" altLang="ja-JP" sz="4800" b="1" dirty="0"/>
              <a:t>After the speech, you can sit down.</a:t>
            </a:r>
          </a:p>
          <a:p>
            <a:pPr marL="914400" indent="-914400">
              <a:lnSpc>
                <a:spcPct val="100000"/>
              </a:lnSpc>
              <a:buAutoNum type="arabicParenR" startAt="4"/>
            </a:pPr>
            <a:r>
              <a:rPr lang="en-US" altLang="ja-JP" sz="4800" b="1" dirty="0"/>
              <a:t>Switch the role.</a:t>
            </a:r>
          </a:p>
          <a:p>
            <a:pPr marL="0" indent="0" algn="ctr">
              <a:lnSpc>
                <a:spcPct val="100000"/>
              </a:lnSpc>
              <a:buNone/>
            </a:pPr>
            <a:r>
              <a:rPr lang="ja-JP" altLang="en-US" sz="5400" b="1" dirty="0">
                <a:solidFill>
                  <a:srgbClr val="FF0000"/>
                </a:solidFill>
              </a:rPr>
              <a:t>★ </a:t>
            </a:r>
            <a:r>
              <a:rPr lang="en-US" altLang="ja-JP" sz="5400" b="1" dirty="0">
                <a:solidFill>
                  <a:srgbClr val="FF0000"/>
                </a:solidFill>
              </a:rPr>
              <a:t>KEEP EYE CONTACT</a:t>
            </a:r>
          </a:p>
          <a:p>
            <a:pPr marL="0" indent="0">
              <a:lnSpc>
                <a:spcPct val="100000"/>
              </a:lnSpc>
              <a:buNone/>
            </a:pPr>
            <a:endParaRPr lang="en-US" altLang="ja-JP" sz="4000" b="1" dirty="0"/>
          </a:p>
          <a:p>
            <a:pPr marL="0" indent="0">
              <a:lnSpc>
                <a:spcPct val="100000"/>
              </a:lnSpc>
              <a:buNone/>
            </a:pPr>
            <a:endParaRPr lang="en-US" altLang="ja-JP" sz="6000" b="1" dirty="0">
              <a:solidFill>
                <a:srgbClr val="FF0000"/>
              </a:solidFill>
            </a:endParaRPr>
          </a:p>
          <a:p>
            <a:pPr marL="0" indent="0">
              <a:lnSpc>
                <a:spcPct val="100000"/>
              </a:lnSpc>
              <a:buNone/>
            </a:pPr>
            <a:endParaRPr lang="en-US" altLang="ja-JP" sz="4400" b="1" dirty="0"/>
          </a:p>
          <a:p>
            <a:pPr marL="0" indent="0">
              <a:lnSpc>
                <a:spcPct val="100000"/>
              </a:lnSpc>
              <a:buNone/>
            </a:pPr>
            <a:r>
              <a:rPr lang="en-US" altLang="ja-JP" sz="4400" b="1" dirty="0"/>
              <a:t>				</a:t>
            </a:r>
            <a:r>
              <a:rPr lang="ja-JP" altLang="en-US" sz="4400" b="1" dirty="0"/>
              <a:t>　   </a:t>
            </a:r>
          </a:p>
        </p:txBody>
      </p:sp>
      <p:sp>
        <p:nvSpPr>
          <p:cNvPr id="2" name="正方形/長方形 1">
            <a:extLst>
              <a:ext uri="{FF2B5EF4-FFF2-40B4-BE49-F238E27FC236}">
                <a16:creationId xmlns:a16="http://schemas.microsoft.com/office/drawing/2014/main" id="{31693C56-69A5-A4F4-31D3-29CA0AE96754}"/>
              </a:ext>
            </a:extLst>
          </p:cNvPr>
          <p:cNvSpPr/>
          <p:nvPr/>
        </p:nvSpPr>
        <p:spPr>
          <a:xfrm>
            <a:off x="6776043" y="1913990"/>
            <a:ext cx="914400" cy="553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500" b="1" dirty="0">
              <a:solidFill>
                <a:srgbClr val="FF0000"/>
              </a:solidFill>
              <a:latin typeface="ＤＨＰ特太ゴシック体" panose="020B0500000000000000" pitchFamily="50" charset="-128"/>
              <a:ea typeface="ＤＨＰ特太ゴシック体" panose="020B0500000000000000" pitchFamily="50" charset="-128"/>
            </a:endParaRPr>
          </a:p>
        </p:txBody>
      </p:sp>
    </p:spTree>
    <p:extLst>
      <p:ext uri="{BB962C8B-B14F-4D97-AF65-F5344CB8AC3E}">
        <p14:creationId xmlns:p14="http://schemas.microsoft.com/office/powerpoint/2010/main" val="9920279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E0A2C-498D-3D26-744C-B496CD2328DD}"/>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D34ADC45-0A91-2B4E-5E55-74A596ECBE61}"/>
              </a:ext>
            </a:extLst>
          </p:cNvPr>
          <p:cNvSpPr/>
          <p:nvPr/>
        </p:nvSpPr>
        <p:spPr>
          <a:xfrm>
            <a:off x="0" y="0"/>
            <a:ext cx="12192000" cy="6858000"/>
          </a:xfrm>
          <a:prstGeom prst="rect">
            <a:avLst/>
          </a:prstGeom>
          <a:solidFill>
            <a:srgbClr val="29A5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F0279ED-3B2F-109C-8606-7F2F3C4CEA6B}"/>
              </a:ext>
            </a:extLst>
          </p:cNvPr>
          <p:cNvSpPr txBox="1"/>
          <p:nvPr/>
        </p:nvSpPr>
        <p:spPr>
          <a:xfrm>
            <a:off x="1815078" y="1842705"/>
            <a:ext cx="9019032" cy="2662139"/>
          </a:xfrm>
          <a:prstGeom prst="rect">
            <a:avLst/>
          </a:prstGeom>
          <a:solidFill>
            <a:srgbClr val="FFFF00"/>
          </a:solidFill>
        </p:spPr>
        <p:txBody>
          <a:bodyPr wrap="square" rtlCol="0">
            <a:spAutoFit/>
          </a:bodyPr>
          <a:lstStyle/>
          <a:p>
            <a:pPr algn="ctr" defTabSz="914353">
              <a:defRPr/>
            </a:pPr>
            <a:r>
              <a:rPr lang="en-US" altLang="ja-JP" sz="166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Ready</a:t>
            </a:r>
            <a:r>
              <a:rPr lang="en-US" altLang="ja-JP"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B1483BB2-B04E-0F5C-1080-47DFA19D0E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
        <p:nvSpPr>
          <p:cNvPr id="5" name="正方形/長方形 4">
            <a:extLst>
              <a:ext uri="{FF2B5EF4-FFF2-40B4-BE49-F238E27FC236}">
                <a16:creationId xmlns:a16="http://schemas.microsoft.com/office/drawing/2014/main" id="{9EC27568-77D1-30E3-E3CE-025DDDBF40C4}"/>
              </a:ext>
            </a:extLst>
          </p:cNvPr>
          <p:cNvSpPr/>
          <p:nvPr/>
        </p:nvSpPr>
        <p:spPr>
          <a:xfrm>
            <a:off x="1027043" y="4961589"/>
            <a:ext cx="10137913" cy="1298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8800" dirty="0">
                <a:solidFill>
                  <a:schemeClr val="tx1"/>
                </a:solidFill>
                <a:latin typeface="Arial Black" panose="020B0A04020102020204" pitchFamily="34" charset="0"/>
                <a:ea typeface="HGP創英角ｺﾞｼｯｸUB" panose="020B0900000000000000" pitchFamily="50" charset="-128"/>
              </a:rPr>
              <a:t>RETETTLING</a:t>
            </a:r>
            <a:r>
              <a:rPr lang="ja-JP" altLang="en-US" sz="8800" dirty="0">
                <a:solidFill>
                  <a:schemeClr val="tx1"/>
                </a:solidFill>
                <a:latin typeface="Arial Black" panose="020B0A04020102020204" pitchFamily="34" charset="0"/>
                <a:ea typeface="HGP創英角ｺﾞｼｯｸUB" panose="020B0900000000000000" pitchFamily="50" charset="-128"/>
              </a:rPr>
              <a:t>＋</a:t>
            </a:r>
            <a:r>
              <a:rPr lang="en-US" altLang="ja-JP" sz="8800" dirty="0">
                <a:solidFill>
                  <a:schemeClr val="tx1"/>
                </a:solidFill>
                <a:latin typeface="Arial Black" panose="020B0A04020102020204" pitchFamily="34" charset="0"/>
                <a:ea typeface="HGP創英角ｺﾞｼｯｸUB" panose="020B0900000000000000" pitchFamily="50" charset="-128"/>
              </a:rPr>
              <a:t>1</a:t>
            </a:r>
            <a:endParaRPr kumimoji="1" lang="ja-JP" altLang="en-US" sz="8800" dirty="0">
              <a:solidFill>
                <a:schemeClr val="tx1"/>
              </a:solidFill>
              <a:latin typeface="Arial Black" panose="020B0A04020102020204" pitchFamily="34" charset="0"/>
              <a:ea typeface="HGP創英角ｺﾞｼｯｸUB" panose="020B0900000000000000" pitchFamily="50" charset="-128"/>
            </a:endParaRPr>
          </a:p>
        </p:txBody>
      </p:sp>
    </p:spTree>
    <p:extLst>
      <p:ext uri="{BB962C8B-B14F-4D97-AF65-F5344CB8AC3E}">
        <p14:creationId xmlns:p14="http://schemas.microsoft.com/office/powerpoint/2010/main" val="3911083994"/>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3326D-17E3-C06D-F1C4-679A76AEC2C1}"/>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E6038AD-CF2F-9C01-C22F-C18988C62306}"/>
              </a:ext>
            </a:extLst>
          </p:cNvPr>
          <p:cNvSpPr>
            <a:spLocks noGrp="1"/>
          </p:cNvSpPr>
          <p:nvPr>
            <p:ph idx="1"/>
          </p:nvPr>
        </p:nvSpPr>
        <p:spPr>
          <a:xfrm>
            <a:off x="187" y="105"/>
            <a:ext cx="12309905" cy="6857790"/>
          </a:xfrm>
          <a:solidFill>
            <a:schemeClr val="bg1"/>
          </a:solidFill>
        </p:spPr>
        <p:txBody>
          <a:bodyPr>
            <a:noAutofit/>
          </a:bodyPr>
          <a:lstStyle/>
          <a:p>
            <a:pPr marL="0" indent="0" algn="ctr">
              <a:lnSpc>
                <a:spcPct val="100000"/>
              </a:lnSpc>
              <a:buNone/>
            </a:pPr>
            <a:r>
              <a:rPr lang="en-US" altLang="ja-JP" sz="11500" b="1" dirty="0">
                <a:latin typeface="Arial Black" panose="020B0A04020102020204" pitchFamily="34" charset="0"/>
                <a:ea typeface="ＤＨＰ特太ゴシック体" panose="020B0500000000000000" pitchFamily="50" charset="-128"/>
              </a:rPr>
              <a:t>RETELLING</a:t>
            </a:r>
            <a:r>
              <a:rPr lang="ja-JP" altLang="en-US" sz="11500" b="1" dirty="0">
                <a:latin typeface="Arial Black" panose="020B0A04020102020204" pitchFamily="34" charset="0"/>
                <a:ea typeface="ＤＨＰ特太ゴシック体" panose="020B0500000000000000" pitchFamily="50" charset="-128"/>
              </a:rPr>
              <a:t>＋</a:t>
            </a:r>
            <a:r>
              <a:rPr lang="en-US" altLang="ja-JP" sz="11500" b="1" dirty="0">
                <a:latin typeface="Arial Black" panose="020B0A04020102020204" pitchFamily="34" charset="0"/>
                <a:ea typeface="ＤＨＰ特太ゴシック体" panose="020B0500000000000000" pitchFamily="50" charset="-128"/>
              </a:rPr>
              <a:t>1</a:t>
            </a:r>
          </a:p>
          <a:p>
            <a:pPr marL="0" indent="0" algn="ctr">
              <a:lnSpc>
                <a:spcPct val="100000"/>
              </a:lnSpc>
              <a:buNone/>
            </a:pPr>
            <a:endParaRPr lang="en-US" altLang="ja-JP" sz="1600" b="1" dirty="0">
              <a:solidFill>
                <a:srgbClr val="FF0000"/>
              </a:solidFill>
              <a:latin typeface="Arial Black" panose="020B0A04020102020204" pitchFamily="34" charset="0"/>
              <a:ea typeface="ＤＨＰ特太ゴシック体" panose="020B0500000000000000" pitchFamily="50" charset="-128"/>
            </a:endParaRPr>
          </a:p>
          <a:p>
            <a:pPr marL="0" indent="0" algn="ctr">
              <a:lnSpc>
                <a:spcPct val="100000"/>
              </a:lnSpc>
              <a:buNone/>
            </a:pPr>
            <a:r>
              <a:rPr lang="en-US" altLang="ja-JP" sz="6600" b="1" dirty="0">
                <a:solidFill>
                  <a:srgbClr val="FF0000"/>
                </a:solidFill>
                <a:latin typeface="Arial Black" panose="020B0A04020102020204" pitchFamily="34" charset="0"/>
                <a:ea typeface="ＤＨＰ特太ゴシック体" panose="020B0500000000000000" pitchFamily="50" charset="-128"/>
              </a:rPr>
              <a:t>EYE CONTACT</a:t>
            </a:r>
          </a:p>
          <a:p>
            <a:pPr marL="0" indent="0" algn="ctr">
              <a:lnSpc>
                <a:spcPct val="100000"/>
              </a:lnSpc>
              <a:buNone/>
            </a:pPr>
            <a:r>
              <a:rPr lang="en-US" altLang="ja-JP" sz="6600" b="1" dirty="0">
                <a:solidFill>
                  <a:srgbClr val="FF0000"/>
                </a:solidFill>
                <a:latin typeface="Arial Black" panose="020B0A04020102020204" pitchFamily="34" charset="0"/>
                <a:ea typeface="ＤＨＰ特太ゴシック体" panose="020B0500000000000000" pitchFamily="50" charset="-128"/>
              </a:rPr>
              <a:t>OVER 70 WPM</a:t>
            </a:r>
          </a:p>
        </p:txBody>
      </p:sp>
      <p:sp>
        <p:nvSpPr>
          <p:cNvPr id="15" name="正方形/長方形 14">
            <a:extLst>
              <a:ext uri="{FF2B5EF4-FFF2-40B4-BE49-F238E27FC236}">
                <a16:creationId xmlns:a16="http://schemas.microsoft.com/office/drawing/2014/main" id="{617CFD3B-1F67-5B3B-A80A-13FB1C528924}"/>
              </a:ext>
            </a:extLst>
          </p:cNvPr>
          <p:cNvSpPr/>
          <p:nvPr/>
        </p:nvSpPr>
        <p:spPr>
          <a:xfrm>
            <a:off x="-16570" y="5289320"/>
            <a:ext cx="12335426" cy="14260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7" name="正方形/長方形 16">
            <a:extLst>
              <a:ext uri="{FF2B5EF4-FFF2-40B4-BE49-F238E27FC236}">
                <a16:creationId xmlns:a16="http://schemas.microsoft.com/office/drawing/2014/main" id="{1B51FE12-8978-2E8E-3829-BA4BE09E270D}"/>
              </a:ext>
            </a:extLst>
          </p:cNvPr>
          <p:cNvSpPr/>
          <p:nvPr/>
        </p:nvSpPr>
        <p:spPr>
          <a:xfrm>
            <a:off x="-8579" y="5286765"/>
            <a:ext cx="12327435" cy="1426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6" name="テキスト ボックス 15">
            <a:extLst>
              <a:ext uri="{FF2B5EF4-FFF2-40B4-BE49-F238E27FC236}">
                <a16:creationId xmlns:a16="http://schemas.microsoft.com/office/drawing/2014/main" id="{07E77654-2178-5E94-5831-A6391DD8578D}"/>
              </a:ext>
            </a:extLst>
          </p:cNvPr>
          <p:cNvSpPr txBox="1"/>
          <p:nvPr/>
        </p:nvSpPr>
        <p:spPr>
          <a:xfrm>
            <a:off x="1200900" y="5402210"/>
            <a:ext cx="9600907" cy="1200329"/>
          </a:xfrm>
          <a:prstGeom prst="rect">
            <a:avLst/>
          </a:prstGeom>
          <a:noFill/>
        </p:spPr>
        <p:txBody>
          <a:bodyPr wrap="square" rtlCol="0">
            <a:spAutoFit/>
          </a:bodyPr>
          <a:lstStyle/>
          <a:p>
            <a:pPr algn="ctr" defTabSz="914353">
              <a:defRPr/>
            </a:pPr>
            <a:r>
              <a:rPr lang="en-US" altLang="ja-JP"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rPr>
              <a:t>1 minute</a:t>
            </a:r>
            <a:endParaRPr lang="ja-JP" altLang="en-US"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7" name="プラホイッスル〜短">
            <a:hlinkClick r:id="" action="ppaction://media"/>
            <a:extLst>
              <a:ext uri="{FF2B5EF4-FFF2-40B4-BE49-F238E27FC236}">
                <a16:creationId xmlns:a16="http://schemas.microsoft.com/office/drawing/2014/main" id="{2D22209A-4F4B-1C1A-13FF-21BD9426DF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0582" y="-928017"/>
            <a:ext cx="812775" cy="812775"/>
          </a:xfrm>
          <a:prstGeom prst="rect">
            <a:avLst/>
          </a:prstGeom>
        </p:spPr>
      </p:pic>
      <p:pic>
        <p:nvPicPr>
          <p:cNvPr id="8" name="テクノ３０秒">
            <a:hlinkClick r:id="" action="ppaction://media"/>
            <a:extLst>
              <a:ext uri="{FF2B5EF4-FFF2-40B4-BE49-F238E27FC236}">
                <a16:creationId xmlns:a16="http://schemas.microsoft.com/office/drawing/2014/main" id="{62354065-2F9A-E324-8C8D-45D953FAA80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200900" y="-963122"/>
            <a:ext cx="812775" cy="812775"/>
          </a:xfrm>
          <a:prstGeom prst="rect">
            <a:avLst/>
          </a:prstGeom>
        </p:spPr>
      </p:pic>
    </p:spTree>
    <p:extLst>
      <p:ext uri="{BB962C8B-B14F-4D97-AF65-F5344CB8AC3E}">
        <p14:creationId xmlns:p14="http://schemas.microsoft.com/office/powerpoint/2010/main" val="4240342012"/>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3" fill="hold"/>
                                        <p:tgtEl>
                                          <p:spTgt spid="7"/>
                                        </p:tgtEl>
                                      </p:cBhvr>
                                    </p:cmd>
                                  </p:childTnLst>
                                </p:cTn>
                              </p:par>
                              <p:par>
                                <p:cTn id="7" presetID="1" presetClass="mediacall" presetSubtype="0" fill="hold" nodeType="withEffect">
                                  <p:stCondLst>
                                    <p:cond delay="0"/>
                                  </p:stCondLst>
                                  <p:childTnLst>
                                    <p:cmd type="call" cmd="playFrom(0.0)">
                                      <p:cBhvr>
                                        <p:cTn id="8" dur="29767" fill="hold"/>
                                        <p:tgtEl>
                                          <p:spTgt spid="8"/>
                                        </p:tgtEl>
                                      </p:cBhvr>
                                    </p:cmd>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60000" fill="hold"/>
                                        <p:tgtEl>
                                          <p:spTgt spid="17"/>
                                        </p:tgtEl>
                                        <p:attrNameLst>
                                          <p:attrName>ppt_x</p:attrName>
                                        </p:attrNameLst>
                                      </p:cBhvr>
                                      <p:tavLst>
                                        <p:tav tm="0">
                                          <p:val>
                                            <p:strVal val="0-#ppt_w/2"/>
                                          </p:val>
                                        </p:tav>
                                        <p:tav tm="100000">
                                          <p:val>
                                            <p:strVal val="#ppt_x"/>
                                          </p:val>
                                        </p:tav>
                                      </p:tavLst>
                                    </p:anim>
                                    <p:anim calcmode="lin" valueType="num">
                                      <p:cBhvr additive="base">
                                        <p:cTn id="12" dur="60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audio>
              <p:cMediaNode vol="7143">
                <p:cTn id="14" repeatCount="indefinite" fill="hold" display="0">
                  <p:stCondLst>
                    <p:cond delay="indefinite"/>
                  </p:stCondLst>
                  <p:endCondLst>
                    <p:cond evt="onStopAudio" delay="0">
                      <p:tgtEl>
                        <p:sldTgt/>
                      </p:tgtEl>
                    </p:cond>
                  </p:endCondLst>
                </p:cTn>
                <p:tgtEl>
                  <p:spTgt spid="8"/>
                </p:tgtEl>
              </p:cMediaNode>
            </p:audio>
          </p:childTnLst>
        </p:cTn>
      </p:par>
    </p:tnLst>
    <p:bldLst>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95DD4-45CC-2D5E-6FF9-89D875F9AB6C}"/>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E04FFD02-CC72-D6E7-B5A9-35BF4C1EEB57}"/>
              </a:ext>
            </a:extLst>
          </p:cNvPr>
          <p:cNvSpPr/>
          <p:nvPr/>
        </p:nvSpPr>
        <p:spPr>
          <a:xfrm>
            <a:off x="0" y="0"/>
            <a:ext cx="12192000" cy="6858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9A2618E-5AA5-0068-A0DC-222B16AF1120}"/>
              </a:ext>
            </a:extLst>
          </p:cNvPr>
          <p:cNvSpPr txBox="1"/>
          <p:nvPr/>
        </p:nvSpPr>
        <p:spPr>
          <a:xfrm>
            <a:off x="1815078" y="1842704"/>
            <a:ext cx="9019032" cy="3169970"/>
          </a:xfrm>
          <a:prstGeom prst="rect">
            <a:avLst/>
          </a:prstGeom>
          <a:solidFill>
            <a:srgbClr val="FFFF00"/>
          </a:solidFill>
        </p:spPr>
        <p:txBody>
          <a:bodyPr wrap="square" rtlCol="0">
            <a:spAutoFit/>
          </a:bodyPr>
          <a:lstStyle/>
          <a:p>
            <a:pPr algn="ctr" defTabSz="914353">
              <a:defRPr/>
            </a:pPr>
            <a:r>
              <a:rPr lang="en-US" altLang="ja-JP" sz="19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STOP</a:t>
            </a:r>
            <a:r>
              <a:rPr lang="en-US" altLang="ja-JP"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667284B9-F636-1F60-8752-C17705600C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Tree>
    <p:extLst>
      <p:ext uri="{BB962C8B-B14F-4D97-AF65-F5344CB8AC3E}">
        <p14:creationId xmlns:p14="http://schemas.microsoft.com/office/powerpoint/2010/main" val="783056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9E99A-4F87-53A6-51AF-FE84FA5659E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75542F2-F176-5F0B-5CDC-54C0FEFFCDB9}"/>
              </a:ext>
            </a:extLst>
          </p:cNvPr>
          <p:cNvSpPr/>
          <p:nvPr/>
        </p:nvSpPr>
        <p:spPr>
          <a:xfrm>
            <a:off x="0" y="0"/>
            <a:ext cx="12192000"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AABD2B9-8A2E-8BDD-914D-5EC67C0034E2}"/>
              </a:ext>
            </a:extLst>
          </p:cNvPr>
          <p:cNvSpPr txBox="1"/>
          <p:nvPr/>
        </p:nvSpPr>
        <p:spPr>
          <a:xfrm>
            <a:off x="906596" y="1893503"/>
            <a:ext cx="10378807" cy="2662267"/>
          </a:xfrm>
          <a:prstGeom prst="rect">
            <a:avLst/>
          </a:prstGeom>
          <a:solidFill>
            <a:srgbClr val="FFFF00"/>
          </a:solidFill>
        </p:spPr>
        <p:txBody>
          <a:bodyPr wrap="square" rtlCol="0">
            <a:spAutoFit/>
          </a:bodyPr>
          <a:lstStyle/>
          <a:p>
            <a:pPr algn="ctr" defTabSz="914353">
              <a:defRPr/>
            </a:pPr>
            <a:r>
              <a:rPr lang="en-US" altLang="ja-JP" sz="167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SWITCH</a:t>
            </a:r>
            <a:endParaRPr lang="ja-JP" altLang="en-US" sz="138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7BF7109D-FDB1-9BBF-AC38-5D29472301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Tree>
    <p:extLst>
      <p:ext uri="{BB962C8B-B14F-4D97-AF65-F5344CB8AC3E}">
        <p14:creationId xmlns:p14="http://schemas.microsoft.com/office/powerpoint/2010/main" val="2188096858"/>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2192000" cy="6858000"/>
          </a:xfrm>
          <a:solidFill>
            <a:srgbClr val="29A51F"/>
          </a:solidFill>
        </p:spPr>
        <p:txBody>
          <a:bodyPr anchor="t">
            <a:normAutofit/>
          </a:bodyPr>
          <a:lstStyle/>
          <a:p>
            <a:br>
              <a:rPr lang="en-US" altLang="ja-JP" sz="4000" dirty="0">
                <a:latin typeface="Arial Black" panose="020B0A04020102020204" pitchFamily="34" charset="0"/>
              </a:rPr>
            </a:br>
            <a:br>
              <a:rPr lang="en-US" altLang="ja-JP" sz="4000" dirty="0">
                <a:latin typeface="Arial Black" panose="020B0A04020102020204" pitchFamily="34" charset="0"/>
              </a:rPr>
            </a:br>
            <a:r>
              <a:rPr lang="en-US" altLang="ja-JP" sz="16700" dirty="0">
                <a:solidFill>
                  <a:schemeClr val="bg1"/>
                </a:solidFill>
                <a:latin typeface="Arial Black" panose="020B0A04020102020204" pitchFamily="34" charset="0"/>
              </a:rPr>
              <a:t>SHARING</a:t>
            </a:r>
            <a:br>
              <a:rPr lang="en-US" altLang="ja-JP" sz="11600" dirty="0">
                <a:latin typeface="Arial Black" panose="020B0A04020102020204" pitchFamily="34" charset="0"/>
              </a:rPr>
            </a:br>
            <a:r>
              <a:rPr lang="en-US" altLang="ja-JP" sz="7200" dirty="0">
                <a:solidFill>
                  <a:schemeClr val="bg1"/>
                </a:solidFill>
                <a:latin typeface="Arial Black" panose="020B0A04020102020204" pitchFamily="34" charset="0"/>
              </a:rPr>
              <a:t>in class</a:t>
            </a:r>
            <a:endParaRPr lang="ja-JP" altLang="en-US" sz="140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717951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614911" y="857250"/>
            <a:ext cx="8990028" cy="5091742"/>
          </a:xfrm>
        </p:spPr>
        <p:txBody>
          <a:bodyPr>
            <a:noAutofit/>
          </a:bodyPr>
          <a:lstStyle/>
          <a:p>
            <a:pPr marL="0" indent="0" algn="ctr">
              <a:buNone/>
            </a:pPr>
            <a:endParaRPr lang="en-US" altLang="ja-JP" sz="2700" b="1" dirty="0">
              <a:latin typeface="ＤＨＰ特太ゴシック体" panose="020B0500000000000000" pitchFamily="50" charset="-128"/>
              <a:ea typeface="ＤＨＰ特太ゴシック体" panose="020B0500000000000000" pitchFamily="50" charset="-128"/>
            </a:endParaRPr>
          </a:p>
          <a:p>
            <a:pPr marL="0" indent="0" algn="ctr">
              <a:buNone/>
            </a:pPr>
            <a:endParaRPr lang="en-US" altLang="ja-JP" sz="4500" b="1" dirty="0">
              <a:solidFill>
                <a:srgbClr val="FF0000"/>
              </a:solidFill>
              <a:latin typeface="ＤＨＰ特太ゴシック体" panose="020B0500000000000000" pitchFamily="50" charset="-128"/>
              <a:ea typeface="ＤＨＰ特太ゴシック体" panose="020B0500000000000000" pitchFamily="50" charset="-128"/>
            </a:endParaRPr>
          </a:p>
          <a:p>
            <a:pPr marL="0" indent="0" algn="ctr">
              <a:buNone/>
            </a:pPr>
            <a:endParaRPr lang="en-US" altLang="ja-JP" sz="4500" b="1" dirty="0">
              <a:solidFill>
                <a:srgbClr val="FF0000"/>
              </a:solidFill>
              <a:latin typeface="ＤＨＰ特太ゴシック体" panose="020B0500000000000000" pitchFamily="50" charset="-128"/>
              <a:ea typeface="ＤＨＰ特太ゴシック体" panose="020B0500000000000000" pitchFamily="50" charset="-128"/>
            </a:endParaRPr>
          </a:p>
          <a:p>
            <a:pPr marL="0" indent="0" algn="ctr">
              <a:buNone/>
            </a:pPr>
            <a:endParaRPr lang="en-US" altLang="ja-JP" sz="4500" b="1" dirty="0">
              <a:solidFill>
                <a:srgbClr val="FF0000"/>
              </a:solidFill>
              <a:latin typeface="ＤＨＰ特太ゴシック体" panose="020B0500000000000000" pitchFamily="50" charset="-128"/>
              <a:ea typeface="ＤＨＰ特太ゴシック体" panose="020B0500000000000000" pitchFamily="50" charset="-128"/>
            </a:endParaRPr>
          </a:p>
          <a:p>
            <a:pPr marL="0" indent="0" algn="ctr">
              <a:buNone/>
            </a:pPr>
            <a:endParaRPr lang="en-US" altLang="ja-JP" sz="4500" b="1" dirty="0">
              <a:solidFill>
                <a:srgbClr val="FF0000"/>
              </a:solidFill>
              <a:latin typeface="ＤＨＰ特太ゴシック体" panose="020B0500000000000000" pitchFamily="50" charset="-128"/>
              <a:ea typeface="ＤＨＰ特太ゴシック体" panose="020B0500000000000000" pitchFamily="50" charset="-128"/>
            </a:endParaRPr>
          </a:p>
          <a:p>
            <a:pPr marL="0" indent="0" algn="ctr">
              <a:buNone/>
            </a:pPr>
            <a:endParaRPr lang="en-US" altLang="ja-JP" sz="10350" b="1" dirty="0">
              <a:latin typeface="ＤＨＰ特太ゴシック体" panose="020B0500000000000000" pitchFamily="50" charset="-128"/>
              <a:ea typeface="ＤＨＰ特太ゴシック体" panose="020B0500000000000000" pitchFamily="50" charset="-128"/>
            </a:endParaRPr>
          </a:p>
        </p:txBody>
      </p:sp>
      <p:sp>
        <p:nvSpPr>
          <p:cNvPr id="2" name="Shape 191">
            <a:extLst>
              <a:ext uri="{FF2B5EF4-FFF2-40B4-BE49-F238E27FC236}">
                <a16:creationId xmlns:a16="http://schemas.microsoft.com/office/drawing/2014/main" id="{16E1565B-03CC-FE53-CF06-1387B8BC15D6}"/>
              </a:ext>
            </a:extLst>
          </p:cNvPr>
          <p:cNvSpPr/>
          <p:nvPr/>
        </p:nvSpPr>
        <p:spPr>
          <a:xfrm>
            <a:off x="139148" y="3617455"/>
            <a:ext cx="11827565" cy="2239059"/>
          </a:xfrm>
          <a:prstGeom prst="rect">
            <a:avLst/>
          </a:prstGeom>
          <a:solidFill>
            <a:srgbClr val="FFFF00"/>
          </a:solidFill>
          <a:ln w="12700">
            <a:solidFill>
              <a:schemeClr val="tx1"/>
            </a:solidFill>
            <a:miter lim="400000"/>
          </a:ln>
          <a:extLst>
            <a:ext uri="{C572A759-6A51-4108-AA02-DFA0A04FC94B}">
              <ma14:wrappingTextBoxFlag xmlns:ma14="http://schemas.microsoft.com/office/mac/drawingml/2011/main" xmlns="" val="1"/>
            </a:ext>
          </a:extLst>
        </p:spPr>
        <p:txBody>
          <a:bodyPr lIns="45719" tIns="45719" rIns="45719" bIns="45719" anchor="ctr">
            <a:noAutofit/>
          </a:bodyPr>
          <a:lstStyle>
            <a:lvl1pPr>
              <a:defRPr sz="4900"/>
            </a:lvl1pPr>
          </a:lstStyle>
          <a:p>
            <a:pPr algn="ctr"/>
            <a:r>
              <a:rPr lang="en-US" altLang="ja-JP" sz="4800" dirty="0">
                <a:latin typeface="Arial Black" panose="020B0A04020102020204" pitchFamily="34" charset="0"/>
              </a:rPr>
              <a:t>Is </a:t>
            </a:r>
            <a:r>
              <a:rPr lang="en-US" altLang="ja-JP" sz="4800" dirty="0">
                <a:solidFill>
                  <a:srgbClr val="FF0000"/>
                </a:solidFill>
                <a:latin typeface="Arial Black" panose="020B0A04020102020204" pitchFamily="34" charset="0"/>
              </a:rPr>
              <a:t>what is good for older people </a:t>
            </a:r>
          </a:p>
          <a:p>
            <a:pPr algn="ctr"/>
            <a:r>
              <a:rPr lang="en-US" altLang="ja-JP" sz="4800" dirty="0">
                <a:latin typeface="Arial Black" panose="020B0A04020102020204" pitchFamily="34" charset="0"/>
              </a:rPr>
              <a:t>really good for </a:t>
            </a:r>
            <a:r>
              <a:rPr lang="en-US" altLang="ja-JP" sz="4800" dirty="0">
                <a:solidFill>
                  <a:srgbClr val="FF0000"/>
                </a:solidFill>
                <a:latin typeface="Arial Black" panose="020B0A04020102020204" pitchFamily="34" charset="0"/>
              </a:rPr>
              <a:t>all</a:t>
            </a:r>
            <a:r>
              <a:rPr lang="en-US" altLang="ja-JP" sz="4800" dirty="0">
                <a:latin typeface="Arial Black" panose="020B0A04020102020204" pitchFamily="34" charset="0"/>
              </a:rPr>
              <a:t> generations?</a:t>
            </a:r>
          </a:p>
        </p:txBody>
      </p:sp>
      <p:sp>
        <p:nvSpPr>
          <p:cNvPr id="4" name="四角形: 角を丸くする 3">
            <a:extLst>
              <a:ext uri="{FF2B5EF4-FFF2-40B4-BE49-F238E27FC236}">
                <a16:creationId xmlns:a16="http://schemas.microsoft.com/office/drawing/2014/main" id="{18157FC4-9F84-DA37-9E6C-A20CBA6D2D72}"/>
              </a:ext>
            </a:extLst>
          </p:cNvPr>
          <p:cNvSpPr/>
          <p:nvPr/>
        </p:nvSpPr>
        <p:spPr>
          <a:xfrm>
            <a:off x="1181100" y="533400"/>
            <a:ext cx="9829800" cy="2707145"/>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3800" b="1" dirty="0"/>
              <a:t>MISSION</a:t>
            </a:r>
            <a:endParaRPr kumimoji="1" lang="ja-JP" altLang="en-US" sz="13800" b="1" dirty="0"/>
          </a:p>
        </p:txBody>
      </p:sp>
    </p:spTree>
    <p:extLst>
      <p:ext uri="{BB962C8B-B14F-4D97-AF65-F5344CB8AC3E}">
        <p14:creationId xmlns:p14="http://schemas.microsoft.com/office/powerpoint/2010/main" val="222787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30"/>
          <p:cNvSpPr>
            <a:spLocks noChangeArrowheads="1"/>
          </p:cNvSpPr>
          <p:nvPr/>
        </p:nvSpPr>
        <p:spPr bwMode="auto">
          <a:xfrm>
            <a:off x="102862" y="651897"/>
            <a:ext cx="8861033" cy="61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prstTxWarp prst="textNoShape">
              <a:avLst/>
            </a:prstTxWarp>
            <a:spAutoFit/>
          </a:bodyPr>
          <a:lstStyle/>
          <a:p>
            <a:pPr defTabSz="642915" eaLnBrk="0" fontAlgn="base">
              <a:spcBef>
                <a:spcPct val="0"/>
              </a:spcBef>
              <a:spcAft>
                <a:spcPct val="0"/>
              </a:spcAft>
            </a:pPr>
            <a:r>
              <a:rPr lang="en-US" altLang="ja-JP" sz="3600" b="1" dirty="0">
                <a:latin typeface="Arial Black" panose="020B0A04020102020204" pitchFamily="34" charset="0"/>
                <a:ea typeface="HGSｺﾞｼｯｸM" panose="020B0600000000000000" pitchFamily="50" charset="-128"/>
                <a:cs typeface="Times New Roman" panose="02020603050405020304" pitchFamily="18" charset="0"/>
              </a:rPr>
              <a:t>STEP 1 Ideas for the speech</a:t>
            </a:r>
          </a:p>
        </p:txBody>
      </p:sp>
      <p:sp>
        <p:nvSpPr>
          <p:cNvPr id="31" name="Rectangle 40"/>
          <p:cNvSpPr>
            <a:spLocks noChangeArrowheads="1"/>
          </p:cNvSpPr>
          <p:nvPr/>
        </p:nvSpPr>
        <p:spPr bwMode="auto">
          <a:xfrm>
            <a:off x="1524000" y="191610"/>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13" name="Rectangle 18"/>
          <p:cNvSpPr>
            <a:spLocks noChangeArrowheads="1"/>
          </p:cNvSpPr>
          <p:nvPr/>
        </p:nvSpPr>
        <p:spPr bwMode="auto">
          <a:xfrm>
            <a:off x="3735316" y="3805698"/>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20" name="Rectangle 8"/>
          <p:cNvSpPr>
            <a:spLocks noChangeArrowheads="1"/>
          </p:cNvSpPr>
          <p:nvPr/>
        </p:nvSpPr>
        <p:spPr bwMode="auto">
          <a:xfrm>
            <a:off x="2566339" y="2025370"/>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21" name="Rectangle 16"/>
          <p:cNvSpPr>
            <a:spLocks noChangeArrowheads="1"/>
          </p:cNvSpPr>
          <p:nvPr/>
        </p:nvSpPr>
        <p:spPr bwMode="auto">
          <a:xfrm>
            <a:off x="2566339" y="218610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5" name="正方形/長方形 4"/>
          <p:cNvSpPr/>
          <p:nvPr/>
        </p:nvSpPr>
        <p:spPr>
          <a:xfrm>
            <a:off x="222625" y="1349136"/>
            <a:ext cx="11833223" cy="1323439"/>
          </a:xfrm>
          <a:prstGeom prst="rect">
            <a:avLst/>
          </a:prstGeom>
          <a:ln w="57150">
            <a:solidFill>
              <a:srgbClr val="0070C0"/>
            </a:solidFill>
          </a:ln>
        </p:spPr>
        <p:txBody>
          <a:bodyPr wrap="square">
            <a:spAutoFit/>
          </a:bodyPr>
          <a:lstStyle/>
          <a:p>
            <a:r>
              <a:rPr lang="ja-JP" altLang="en-US" sz="4000" b="1" kern="100" dirty="0">
                <a:latin typeface="Comic Sans MS" panose="030F0702030302020204" pitchFamily="66" charset="0"/>
                <a:ea typeface="HG丸ｺﾞｼｯｸM-PRO" panose="020F0600000000000000" pitchFamily="50" charset="-128"/>
                <a:cs typeface="Times New Roman" panose="02020603050405020304" pitchFamily="18" charset="0"/>
              </a:rPr>
              <a:t>・</a:t>
            </a:r>
            <a:r>
              <a:rPr lang="en-US" altLang="ja-JP" sz="4000" b="1" kern="100" dirty="0">
                <a:solidFill>
                  <a:srgbClr val="FF0000"/>
                </a:solidFill>
                <a:latin typeface="Comic Sans MS" panose="030F0702030302020204" pitchFamily="66" charset="0"/>
                <a:ea typeface="HG丸ｺﾞｼｯｸM-PRO" panose="020F0600000000000000" pitchFamily="50" charset="-128"/>
                <a:cs typeface="Times New Roman" panose="02020603050405020304" pitchFamily="18" charset="0"/>
              </a:rPr>
              <a:t>Age-friendly community</a:t>
            </a:r>
            <a:r>
              <a:rPr lang="ja-JP" altLang="en-US" sz="4000" b="1" kern="100" dirty="0">
                <a:solidFill>
                  <a:srgbClr val="FF0000"/>
                </a:solidFill>
                <a:latin typeface="Comic Sans MS" panose="030F0702030302020204" pitchFamily="66" charset="0"/>
                <a:ea typeface="HG丸ｺﾞｼｯｸM-PRO" panose="020F0600000000000000" pitchFamily="50" charset="-128"/>
                <a:cs typeface="Times New Roman" panose="02020603050405020304" pitchFamily="18" charset="0"/>
              </a:rPr>
              <a:t>は、どのような社会？</a:t>
            </a:r>
            <a:endParaRPr lang="en-US" altLang="ja-JP" sz="4000" b="1" kern="100" dirty="0">
              <a:solidFill>
                <a:srgbClr val="FF0000"/>
              </a:solidFill>
              <a:latin typeface="Comic Sans MS" panose="030F0702030302020204" pitchFamily="66" charset="0"/>
              <a:ea typeface="HG丸ｺﾞｼｯｸM-PRO" panose="020F0600000000000000" pitchFamily="50" charset="-128"/>
              <a:cs typeface="Times New Roman" panose="02020603050405020304" pitchFamily="18" charset="0"/>
            </a:endParaRPr>
          </a:p>
          <a:p>
            <a:r>
              <a:rPr lang="ja-JP" altLang="en-US" sz="4000" b="1" kern="100" dirty="0">
                <a:solidFill>
                  <a:srgbClr val="FF0000"/>
                </a:solidFill>
                <a:latin typeface="Comic Sans MS" panose="030F0702030302020204" pitchFamily="66" charset="0"/>
                <a:ea typeface="HG丸ｺﾞｼｯｸM-PRO" panose="020F0600000000000000" pitchFamily="50" charset="-128"/>
                <a:cs typeface="Times New Roman" panose="02020603050405020304" pitchFamily="18" charset="0"/>
              </a:rPr>
              <a:t>・思いつくかぎり、キーワード</a:t>
            </a:r>
            <a:r>
              <a:rPr lang="ja-JP" altLang="en-US" sz="4000" b="1" kern="100" dirty="0">
                <a:latin typeface="Comic Sans MS" panose="030F0702030302020204" pitchFamily="66" charset="0"/>
                <a:ea typeface="HG丸ｺﾞｼｯｸM-PRO" panose="020F0600000000000000" pitchFamily="50" charset="-128"/>
                <a:cs typeface="Times New Roman" panose="02020603050405020304" pitchFamily="18" charset="0"/>
              </a:rPr>
              <a:t>を書きましょう。</a:t>
            </a:r>
            <a:endParaRPr lang="en-US" altLang="ja-JP" sz="4000" b="1" kern="100" dirty="0">
              <a:latin typeface="Comic Sans MS" panose="030F0702030302020204" pitchFamily="66" charset="0"/>
              <a:ea typeface="HG丸ｺﾞｼｯｸM-PRO" panose="020F0600000000000000" pitchFamily="50" charset="-128"/>
              <a:cs typeface="Times New Roman" panose="02020603050405020304" pitchFamily="18" charset="0"/>
            </a:endParaRPr>
          </a:p>
        </p:txBody>
      </p:sp>
      <p:sp>
        <p:nvSpPr>
          <p:cNvPr id="12" name="Shape 191">
            <a:extLst>
              <a:ext uri="{FF2B5EF4-FFF2-40B4-BE49-F238E27FC236}">
                <a16:creationId xmlns:a16="http://schemas.microsoft.com/office/drawing/2014/main" id="{16E1565B-03CC-FE53-CF06-1387B8BC15D6}"/>
              </a:ext>
            </a:extLst>
          </p:cNvPr>
          <p:cNvSpPr/>
          <p:nvPr/>
        </p:nvSpPr>
        <p:spPr>
          <a:xfrm>
            <a:off x="102862" y="66073"/>
            <a:ext cx="11952987" cy="507505"/>
          </a:xfrm>
          <a:prstGeom prst="rect">
            <a:avLst/>
          </a:prstGeom>
          <a:solidFill>
            <a:srgbClr val="FFFF00"/>
          </a:solidFill>
          <a:ln w="12700">
            <a:solidFill>
              <a:schemeClr val="tx1"/>
            </a:solidFill>
            <a:miter lim="400000"/>
          </a:ln>
          <a:extLst>
            <a:ext uri="{C572A759-6A51-4108-AA02-DFA0A04FC94B}">
              <ma14:wrappingTextBoxFlag xmlns:ma14="http://schemas.microsoft.com/office/mac/drawingml/2011/main" xmlns="" val="1"/>
            </a:ext>
          </a:extLst>
        </p:spPr>
        <p:txBody>
          <a:bodyPr lIns="45719" tIns="45719" rIns="45719" bIns="45719" anchor="ctr">
            <a:noAutofit/>
          </a:bodyPr>
          <a:lstStyle>
            <a:lvl1pPr>
              <a:defRPr sz="4900"/>
            </a:lvl1pPr>
          </a:lstStyle>
          <a:p>
            <a:pPr algn="ctr"/>
            <a:r>
              <a:rPr lang="en-US" altLang="ja-JP" sz="2400" dirty="0">
                <a:latin typeface="Arial Black" panose="020B0A04020102020204" pitchFamily="34" charset="0"/>
              </a:rPr>
              <a:t>Is </a:t>
            </a:r>
            <a:r>
              <a:rPr lang="en-US" altLang="ja-JP" sz="2400" dirty="0">
                <a:solidFill>
                  <a:srgbClr val="FF0000"/>
                </a:solidFill>
                <a:latin typeface="Arial Black" panose="020B0A04020102020204" pitchFamily="34" charset="0"/>
              </a:rPr>
              <a:t>what is good for older people </a:t>
            </a:r>
            <a:r>
              <a:rPr lang="en-US" altLang="ja-JP" sz="2400" dirty="0">
                <a:latin typeface="Arial Black" panose="020B0A04020102020204" pitchFamily="34" charset="0"/>
              </a:rPr>
              <a:t>really good for </a:t>
            </a:r>
            <a:r>
              <a:rPr lang="en-US" altLang="ja-JP" sz="2400" dirty="0">
                <a:solidFill>
                  <a:srgbClr val="FF0000"/>
                </a:solidFill>
                <a:latin typeface="Arial Black" panose="020B0A04020102020204" pitchFamily="34" charset="0"/>
              </a:rPr>
              <a:t>all</a:t>
            </a:r>
            <a:r>
              <a:rPr lang="en-US" altLang="ja-JP" sz="2400" dirty="0">
                <a:latin typeface="Arial Black" panose="020B0A04020102020204" pitchFamily="34" charset="0"/>
              </a:rPr>
              <a:t> generations?</a:t>
            </a:r>
          </a:p>
        </p:txBody>
      </p:sp>
      <p:pic>
        <p:nvPicPr>
          <p:cNvPr id="4" name="図 3">
            <a:extLst>
              <a:ext uri="{FF2B5EF4-FFF2-40B4-BE49-F238E27FC236}">
                <a16:creationId xmlns:a16="http://schemas.microsoft.com/office/drawing/2014/main" id="{6D039D85-3909-CEA2-58F4-B88DED9107BC}"/>
              </a:ext>
            </a:extLst>
          </p:cNvPr>
          <p:cNvPicPr>
            <a:picLocks noChangeAspect="1"/>
          </p:cNvPicPr>
          <p:nvPr/>
        </p:nvPicPr>
        <p:blipFill>
          <a:blip r:embed="rId2"/>
          <a:stretch>
            <a:fillRect/>
          </a:stretch>
        </p:blipFill>
        <p:spPr>
          <a:xfrm>
            <a:off x="644117" y="3107188"/>
            <a:ext cx="10903766" cy="3559202"/>
          </a:xfrm>
          <a:prstGeom prst="rect">
            <a:avLst/>
          </a:prstGeom>
        </p:spPr>
      </p:pic>
      <p:sp>
        <p:nvSpPr>
          <p:cNvPr id="7" name="矢印: 下 6">
            <a:extLst>
              <a:ext uri="{FF2B5EF4-FFF2-40B4-BE49-F238E27FC236}">
                <a16:creationId xmlns:a16="http://schemas.microsoft.com/office/drawing/2014/main" id="{2FF42006-700C-8040-65BB-8BB32F5E313F}"/>
              </a:ext>
            </a:extLst>
          </p:cNvPr>
          <p:cNvSpPr/>
          <p:nvPr/>
        </p:nvSpPr>
        <p:spPr>
          <a:xfrm>
            <a:off x="5052553" y="2565318"/>
            <a:ext cx="2173366" cy="1512851"/>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812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48887" y="1612669"/>
            <a:ext cx="11463251" cy="4987636"/>
          </a:xfrm>
        </p:spPr>
        <p:txBody>
          <a:bodyPr>
            <a:normAutofit/>
          </a:bodyPr>
          <a:lstStyle/>
          <a:p>
            <a:pPr marL="0" indent="0">
              <a:buNone/>
            </a:pPr>
            <a:r>
              <a:rPr kumimoji="1" lang="en-US" altLang="ja-JP" sz="4000" dirty="0">
                <a:latin typeface="BIZ UDPゴシック" panose="020B0400000000000000" pitchFamily="50" charset="-128"/>
                <a:ea typeface="BIZ UDPゴシック" panose="020B0400000000000000" pitchFamily="50" charset="-128"/>
              </a:rPr>
              <a:t>What is the meaning of “</a:t>
            </a:r>
            <a:r>
              <a:rPr kumimoji="1" lang="en-US" altLang="ja-JP" sz="4000" b="1" dirty="0">
                <a:solidFill>
                  <a:srgbClr val="FF0000"/>
                </a:solidFill>
                <a:latin typeface="BIZ UDPゴシック" panose="020B0400000000000000" pitchFamily="50" charset="-128"/>
                <a:ea typeface="BIZ UDPゴシック" panose="020B0400000000000000" pitchFamily="50" charset="-128"/>
              </a:rPr>
              <a:t>eco-friendly</a:t>
            </a:r>
            <a:r>
              <a:rPr kumimoji="1" lang="en-US" altLang="ja-JP" sz="4000" dirty="0">
                <a:latin typeface="BIZ UDPゴシック" panose="020B0400000000000000" pitchFamily="50" charset="-128"/>
                <a:ea typeface="BIZ UDPゴシック" panose="020B0400000000000000" pitchFamily="50" charset="-128"/>
              </a:rPr>
              <a:t>?”</a:t>
            </a:r>
          </a:p>
          <a:p>
            <a:pPr marL="0" indent="0">
              <a:buNone/>
            </a:pPr>
            <a:endParaRPr lang="en-US" altLang="ja-JP" sz="4000" dirty="0">
              <a:latin typeface="BIZ UDPゴシック" panose="020B0400000000000000" pitchFamily="50" charset="-128"/>
              <a:ea typeface="BIZ UDPゴシック" panose="020B0400000000000000" pitchFamily="50" charset="-128"/>
            </a:endParaRPr>
          </a:p>
          <a:p>
            <a:pPr marL="0" indent="0">
              <a:buNone/>
            </a:pPr>
            <a:r>
              <a:rPr lang="ja-JP" altLang="en-US" sz="4000" dirty="0">
                <a:latin typeface="BIZ UDPゴシック" panose="020B0400000000000000" pitchFamily="50" charset="-128"/>
                <a:ea typeface="BIZ UDPゴシック" panose="020B0400000000000000" pitchFamily="50" charset="-128"/>
              </a:rPr>
              <a:t>①　エコひいきする　　</a:t>
            </a:r>
            <a:endParaRPr lang="en-US" altLang="ja-JP" sz="4000" dirty="0">
              <a:latin typeface="BIZ UDPゴシック" panose="020B0400000000000000" pitchFamily="50" charset="-128"/>
              <a:ea typeface="BIZ UDPゴシック" panose="020B0400000000000000" pitchFamily="50" charset="-128"/>
            </a:endParaRPr>
          </a:p>
          <a:p>
            <a:pPr marL="0" indent="0">
              <a:buNone/>
            </a:pPr>
            <a:r>
              <a:rPr lang="ja-JP" altLang="en-US" sz="4000" dirty="0">
                <a:latin typeface="BIZ UDPゴシック" panose="020B0400000000000000" pitchFamily="50" charset="-128"/>
                <a:ea typeface="BIZ UDPゴシック" panose="020B0400000000000000" pitchFamily="50" charset="-128"/>
              </a:rPr>
              <a:t>②　イイ子に優しい</a:t>
            </a:r>
            <a:endParaRPr lang="en-US" altLang="ja-JP" sz="4000" dirty="0">
              <a:latin typeface="BIZ UDPゴシック" panose="020B0400000000000000" pitchFamily="50" charset="-128"/>
              <a:ea typeface="BIZ UDPゴシック" panose="020B0400000000000000" pitchFamily="50" charset="-128"/>
            </a:endParaRPr>
          </a:p>
          <a:p>
            <a:pPr marL="0" indent="0">
              <a:buNone/>
            </a:pPr>
            <a:r>
              <a:rPr lang="ja-JP" altLang="en-US" sz="4000" b="1" dirty="0">
                <a:solidFill>
                  <a:srgbClr val="FF0000"/>
                </a:solidFill>
                <a:latin typeface="BIZ UDPゴシック" panose="020B0400000000000000" pitchFamily="50" charset="-128"/>
                <a:ea typeface="BIZ UDPゴシック" panose="020B0400000000000000" pitchFamily="50" charset="-128"/>
              </a:rPr>
              <a:t>③　環境に優しい</a:t>
            </a:r>
            <a:endParaRPr lang="en-US" altLang="ja-JP" sz="4000" b="1" dirty="0">
              <a:solidFill>
                <a:srgbClr val="FF0000"/>
              </a:solidFill>
              <a:latin typeface="BIZ UDPゴシック" panose="020B0400000000000000" pitchFamily="50" charset="-128"/>
              <a:ea typeface="BIZ UDPゴシック" panose="020B0400000000000000" pitchFamily="50" charset="-128"/>
            </a:endParaRP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85337" y="146484"/>
            <a:ext cx="3846336"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 Word Quiz</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70389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34C71-531D-66CB-F9CC-06463A00D8D3}"/>
            </a:ext>
          </a:extLst>
        </p:cNvPr>
        <p:cNvGrpSpPr/>
        <p:nvPr/>
      </p:nvGrpSpPr>
      <p:grpSpPr>
        <a:xfrm>
          <a:off x="0" y="0"/>
          <a:ext cx="0" cy="0"/>
          <a:chOff x="0" y="0"/>
          <a:chExt cx="0" cy="0"/>
        </a:xfrm>
      </p:grpSpPr>
      <p:sp>
        <p:nvSpPr>
          <p:cNvPr id="30" name="Rectangle 30">
            <a:extLst>
              <a:ext uri="{FF2B5EF4-FFF2-40B4-BE49-F238E27FC236}">
                <a16:creationId xmlns:a16="http://schemas.microsoft.com/office/drawing/2014/main" id="{4372D3D2-E433-D3BB-2E3F-F11E694B8604}"/>
              </a:ext>
            </a:extLst>
          </p:cNvPr>
          <p:cNvSpPr>
            <a:spLocks noChangeArrowheads="1"/>
          </p:cNvSpPr>
          <p:nvPr/>
        </p:nvSpPr>
        <p:spPr bwMode="auto">
          <a:xfrm>
            <a:off x="102862" y="12009"/>
            <a:ext cx="8861033" cy="61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prstTxWarp prst="textNoShape">
              <a:avLst/>
            </a:prstTxWarp>
            <a:spAutoFit/>
          </a:bodyPr>
          <a:lstStyle/>
          <a:p>
            <a:pPr defTabSz="642915" eaLnBrk="0" fontAlgn="base">
              <a:spcBef>
                <a:spcPct val="0"/>
              </a:spcBef>
              <a:spcAft>
                <a:spcPct val="0"/>
              </a:spcAft>
            </a:pPr>
            <a:r>
              <a:rPr lang="en-US" altLang="ja-JP" sz="3600" b="1" dirty="0">
                <a:latin typeface="Arial Black" panose="020B0A04020102020204" pitchFamily="34" charset="0"/>
                <a:ea typeface="HGSｺﾞｼｯｸM" panose="020B0600000000000000" pitchFamily="50" charset="-128"/>
                <a:cs typeface="Times New Roman" panose="02020603050405020304" pitchFamily="18" charset="0"/>
              </a:rPr>
              <a:t>STEP 1 Ideas for the speech</a:t>
            </a:r>
          </a:p>
        </p:txBody>
      </p:sp>
      <p:sp>
        <p:nvSpPr>
          <p:cNvPr id="31" name="Rectangle 40">
            <a:extLst>
              <a:ext uri="{FF2B5EF4-FFF2-40B4-BE49-F238E27FC236}">
                <a16:creationId xmlns:a16="http://schemas.microsoft.com/office/drawing/2014/main" id="{02531D09-F5CC-F276-FFCD-15CD9EF2EA43}"/>
              </a:ext>
            </a:extLst>
          </p:cNvPr>
          <p:cNvSpPr>
            <a:spLocks noChangeArrowheads="1"/>
          </p:cNvSpPr>
          <p:nvPr/>
        </p:nvSpPr>
        <p:spPr bwMode="auto">
          <a:xfrm>
            <a:off x="1524000" y="191610"/>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13" name="Rectangle 18">
            <a:extLst>
              <a:ext uri="{FF2B5EF4-FFF2-40B4-BE49-F238E27FC236}">
                <a16:creationId xmlns:a16="http://schemas.microsoft.com/office/drawing/2014/main" id="{F1FC4793-10A8-07EF-FBEA-D76F0E7BD66A}"/>
              </a:ext>
            </a:extLst>
          </p:cNvPr>
          <p:cNvSpPr>
            <a:spLocks noChangeArrowheads="1"/>
          </p:cNvSpPr>
          <p:nvPr/>
        </p:nvSpPr>
        <p:spPr bwMode="auto">
          <a:xfrm>
            <a:off x="3735316" y="2868570"/>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20" name="Rectangle 8">
            <a:extLst>
              <a:ext uri="{FF2B5EF4-FFF2-40B4-BE49-F238E27FC236}">
                <a16:creationId xmlns:a16="http://schemas.microsoft.com/office/drawing/2014/main" id="{C777732F-A4C8-46F3-ECCE-329B7DA5BC72}"/>
              </a:ext>
            </a:extLst>
          </p:cNvPr>
          <p:cNvSpPr>
            <a:spLocks noChangeArrowheads="1"/>
          </p:cNvSpPr>
          <p:nvPr/>
        </p:nvSpPr>
        <p:spPr bwMode="auto">
          <a:xfrm>
            <a:off x="2566339" y="2025370"/>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21" name="Rectangle 16">
            <a:extLst>
              <a:ext uri="{FF2B5EF4-FFF2-40B4-BE49-F238E27FC236}">
                <a16:creationId xmlns:a16="http://schemas.microsoft.com/office/drawing/2014/main" id="{C12028A6-8AB1-9F56-1EB3-ED692A5471F7}"/>
              </a:ext>
            </a:extLst>
          </p:cNvPr>
          <p:cNvSpPr>
            <a:spLocks noChangeArrowheads="1"/>
          </p:cNvSpPr>
          <p:nvPr/>
        </p:nvSpPr>
        <p:spPr bwMode="auto">
          <a:xfrm>
            <a:off x="2566339" y="218610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5" name="正方形/長方形 4">
            <a:extLst>
              <a:ext uri="{FF2B5EF4-FFF2-40B4-BE49-F238E27FC236}">
                <a16:creationId xmlns:a16="http://schemas.microsoft.com/office/drawing/2014/main" id="{C03337D3-1E19-8927-073E-7A13139EE6B9}"/>
              </a:ext>
            </a:extLst>
          </p:cNvPr>
          <p:cNvSpPr/>
          <p:nvPr/>
        </p:nvSpPr>
        <p:spPr>
          <a:xfrm>
            <a:off x="102862" y="573578"/>
            <a:ext cx="10704286" cy="584775"/>
          </a:xfrm>
          <a:prstGeom prst="rect">
            <a:avLst/>
          </a:prstGeom>
          <a:ln w="57150">
            <a:solidFill>
              <a:srgbClr val="0070C0"/>
            </a:solidFill>
          </a:ln>
        </p:spPr>
        <p:txBody>
          <a:bodyPr wrap="square">
            <a:spAutoFit/>
          </a:bodyPr>
          <a:lstStyle/>
          <a:p>
            <a:r>
              <a:rPr lang="ja-JP" altLang="en-US" sz="3200" b="1" kern="100" dirty="0">
                <a:latin typeface="Comic Sans MS" panose="030F0702030302020204" pitchFamily="66" charset="0"/>
                <a:ea typeface="HG丸ｺﾞｼｯｸM-PRO" panose="020F0600000000000000" pitchFamily="50" charset="-128"/>
                <a:cs typeface="Times New Roman" panose="02020603050405020304" pitchFamily="18" charset="0"/>
              </a:rPr>
              <a:t>・</a:t>
            </a:r>
            <a:r>
              <a:rPr lang="en-US" altLang="ja-JP" sz="3200" b="1" kern="100" dirty="0">
                <a:solidFill>
                  <a:srgbClr val="FF0000"/>
                </a:solidFill>
                <a:latin typeface="Comic Sans MS" panose="030F0702030302020204" pitchFamily="66" charset="0"/>
                <a:ea typeface="HG丸ｺﾞｼｯｸM-PRO" panose="020F0600000000000000" pitchFamily="50" charset="-128"/>
                <a:cs typeface="Times New Roman" panose="02020603050405020304" pitchFamily="18" charset="0"/>
              </a:rPr>
              <a:t>Age-friendly community</a:t>
            </a:r>
            <a:r>
              <a:rPr lang="ja-JP" altLang="en-US" sz="3200" b="1" kern="100" dirty="0">
                <a:solidFill>
                  <a:srgbClr val="FF0000"/>
                </a:solidFill>
                <a:latin typeface="Comic Sans MS" panose="030F0702030302020204" pitchFamily="66" charset="0"/>
                <a:ea typeface="HG丸ｺﾞｼｯｸM-PRO" panose="020F0600000000000000" pitchFamily="50" charset="-128"/>
                <a:cs typeface="Times New Roman" panose="02020603050405020304" pitchFamily="18" charset="0"/>
              </a:rPr>
              <a:t>とは、どのような社会？</a:t>
            </a:r>
            <a:endParaRPr lang="en-US" altLang="ja-JP" sz="3200" b="1" kern="100" dirty="0">
              <a:solidFill>
                <a:srgbClr val="FF0000"/>
              </a:solidFill>
              <a:latin typeface="Comic Sans MS" panose="030F0702030302020204" pitchFamily="66" charset="0"/>
              <a:ea typeface="HG丸ｺﾞｼｯｸM-PRO" panose="020F0600000000000000" pitchFamily="50" charset="-128"/>
              <a:cs typeface="Times New Roman" panose="02020603050405020304" pitchFamily="18" charset="0"/>
            </a:endParaRPr>
          </a:p>
        </p:txBody>
      </p:sp>
      <p:sp>
        <p:nvSpPr>
          <p:cNvPr id="2" name="Rectangle 30">
            <a:extLst>
              <a:ext uri="{FF2B5EF4-FFF2-40B4-BE49-F238E27FC236}">
                <a16:creationId xmlns:a16="http://schemas.microsoft.com/office/drawing/2014/main" id="{56FDBFD6-6EB8-E126-AB0F-03AFD7F1FA96}"/>
              </a:ext>
            </a:extLst>
          </p:cNvPr>
          <p:cNvSpPr>
            <a:spLocks noChangeArrowheads="1"/>
          </p:cNvSpPr>
          <p:nvPr/>
        </p:nvSpPr>
        <p:spPr bwMode="auto">
          <a:xfrm>
            <a:off x="102860" y="4963516"/>
            <a:ext cx="4686036" cy="1049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prstTxWarp prst="textNoShape">
              <a:avLst/>
            </a:prstTxWarp>
            <a:spAutoFit/>
          </a:bodyPr>
          <a:lstStyle/>
          <a:p>
            <a:pPr defTabSz="642915" eaLnBrk="0" fontAlgn="base">
              <a:spcBef>
                <a:spcPct val="0"/>
              </a:spcBef>
              <a:spcAft>
                <a:spcPct val="0"/>
              </a:spcAft>
            </a:pPr>
            <a:r>
              <a:rPr lang="en-US" altLang="ja-JP" sz="3200" b="1" dirty="0" err="1">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rPr>
              <a:t>Infrastracture</a:t>
            </a:r>
            <a:endParaRPr lang="en-US" altLang="ja-JP" sz="3200" b="1" dirty="0">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endParaRPr>
          </a:p>
          <a:p>
            <a:pPr defTabSz="642915" eaLnBrk="0" fontAlgn="base">
              <a:spcBef>
                <a:spcPct val="0"/>
              </a:spcBef>
              <a:spcAft>
                <a:spcPct val="0"/>
              </a:spcAft>
            </a:pPr>
            <a:r>
              <a:rPr lang="en-US" altLang="ja-JP" sz="3200" b="1" dirty="0">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rPr>
              <a:t> - Wide sidewalks</a:t>
            </a:r>
          </a:p>
        </p:txBody>
      </p:sp>
      <p:sp>
        <p:nvSpPr>
          <p:cNvPr id="4" name="Rectangle 30">
            <a:extLst>
              <a:ext uri="{FF2B5EF4-FFF2-40B4-BE49-F238E27FC236}">
                <a16:creationId xmlns:a16="http://schemas.microsoft.com/office/drawing/2014/main" id="{553DBE97-15B6-6058-E38F-0ACE80F67668}"/>
              </a:ext>
            </a:extLst>
          </p:cNvPr>
          <p:cNvSpPr>
            <a:spLocks noChangeArrowheads="1"/>
          </p:cNvSpPr>
          <p:nvPr/>
        </p:nvSpPr>
        <p:spPr bwMode="auto">
          <a:xfrm>
            <a:off x="4263529" y="4963516"/>
            <a:ext cx="2969380" cy="117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prstTxWarp prst="textNoShape">
              <a:avLst/>
            </a:prstTxWarp>
            <a:spAutoFit/>
          </a:bodyPr>
          <a:lstStyle/>
          <a:p>
            <a:pPr defTabSz="642915" eaLnBrk="0" fontAlgn="base">
              <a:spcBef>
                <a:spcPct val="0"/>
              </a:spcBef>
              <a:spcAft>
                <a:spcPct val="0"/>
              </a:spcAft>
            </a:pPr>
            <a:r>
              <a:rPr lang="en-US" altLang="ja-JP" sz="3600" b="1" dirty="0">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rPr>
              <a:t>Healthcare</a:t>
            </a:r>
          </a:p>
          <a:p>
            <a:pPr defTabSz="642915" eaLnBrk="0" fontAlgn="base">
              <a:spcBef>
                <a:spcPct val="0"/>
              </a:spcBef>
              <a:spcAft>
                <a:spcPct val="0"/>
              </a:spcAft>
            </a:pPr>
            <a:r>
              <a:rPr lang="en-US" altLang="ja-JP" sz="3600" b="1" dirty="0">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rPr>
              <a:t> - hospitals</a:t>
            </a:r>
          </a:p>
        </p:txBody>
      </p:sp>
      <p:sp>
        <p:nvSpPr>
          <p:cNvPr id="6" name="Rectangle 30">
            <a:extLst>
              <a:ext uri="{FF2B5EF4-FFF2-40B4-BE49-F238E27FC236}">
                <a16:creationId xmlns:a16="http://schemas.microsoft.com/office/drawing/2014/main" id="{1CFE2C13-2AF6-28CF-22CA-DB6DBAE43C2C}"/>
              </a:ext>
            </a:extLst>
          </p:cNvPr>
          <p:cNvSpPr>
            <a:spLocks noChangeArrowheads="1"/>
          </p:cNvSpPr>
          <p:nvPr/>
        </p:nvSpPr>
        <p:spPr bwMode="auto">
          <a:xfrm>
            <a:off x="7312398" y="4963516"/>
            <a:ext cx="4964935" cy="1049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prstTxWarp prst="textNoShape">
              <a:avLst/>
            </a:prstTxWarp>
            <a:spAutoFit/>
          </a:bodyPr>
          <a:lstStyle/>
          <a:p>
            <a:pPr defTabSz="642915" eaLnBrk="0" fontAlgn="base">
              <a:spcBef>
                <a:spcPct val="0"/>
              </a:spcBef>
              <a:spcAft>
                <a:spcPct val="0"/>
              </a:spcAft>
            </a:pPr>
            <a:r>
              <a:rPr lang="en-US" altLang="ja-JP" sz="3200" b="1" dirty="0">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rPr>
              <a:t>Public transportation</a:t>
            </a:r>
          </a:p>
          <a:p>
            <a:pPr defTabSz="642915" eaLnBrk="0" fontAlgn="base">
              <a:spcBef>
                <a:spcPct val="0"/>
              </a:spcBef>
              <a:spcAft>
                <a:spcPct val="0"/>
              </a:spcAft>
            </a:pPr>
            <a:r>
              <a:rPr lang="en-US" altLang="ja-JP" sz="3200" b="1" dirty="0">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rPr>
              <a:t>   - free of charge</a:t>
            </a:r>
          </a:p>
        </p:txBody>
      </p:sp>
      <p:pic>
        <p:nvPicPr>
          <p:cNvPr id="7" name="図 6">
            <a:extLst>
              <a:ext uri="{FF2B5EF4-FFF2-40B4-BE49-F238E27FC236}">
                <a16:creationId xmlns:a16="http://schemas.microsoft.com/office/drawing/2014/main" id="{919B9C2E-8FA8-9CD1-B8DE-7C66C7817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2739" y="2795304"/>
            <a:ext cx="3505200" cy="1971675"/>
          </a:xfrm>
          <a:prstGeom prst="rect">
            <a:avLst/>
          </a:prstGeom>
        </p:spPr>
      </p:pic>
      <p:pic>
        <p:nvPicPr>
          <p:cNvPr id="9" name="図 8">
            <a:extLst>
              <a:ext uri="{FF2B5EF4-FFF2-40B4-BE49-F238E27FC236}">
                <a16:creationId xmlns:a16="http://schemas.microsoft.com/office/drawing/2014/main" id="{6AC1C1A7-EF2F-8B63-FE0D-53B27CB7C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618" y="2482983"/>
            <a:ext cx="3245705" cy="2087460"/>
          </a:xfrm>
          <a:prstGeom prst="rect">
            <a:avLst/>
          </a:prstGeom>
        </p:spPr>
      </p:pic>
      <p:pic>
        <p:nvPicPr>
          <p:cNvPr id="11" name="図 10">
            <a:extLst>
              <a:ext uri="{FF2B5EF4-FFF2-40B4-BE49-F238E27FC236}">
                <a16:creationId xmlns:a16="http://schemas.microsoft.com/office/drawing/2014/main" id="{902FA9AE-BE9E-3C90-B09C-98F488AA9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60" y="2642361"/>
            <a:ext cx="3001477" cy="2251108"/>
          </a:xfrm>
          <a:prstGeom prst="rect">
            <a:avLst/>
          </a:prstGeom>
        </p:spPr>
      </p:pic>
    </p:spTree>
    <p:extLst>
      <p:ext uri="{BB962C8B-B14F-4D97-AF65-F5344CB8AC3E}">
        <p14:creationId xmlns:p14="http://schemas.microsoft.com/office/powerpoint/2010/main" val="290577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64F7E-8187-5EC6-E4E0-ED1819284B1C}"/>
            </a:ext>
          </a:extLst>
        </p:cNvPr>
        <p:cNvGrpSpPr/>
        <p:nvPr/>
      </p:nvGrpSpPr>
      <p:grpSpPr>
        <a:xfrm>
          <a:off x="0" y="0"/>
          <a:ext cx="0" cy="0"/>
          <a:chOff x="0" y="0"/>
          <a:chExt cx="0" cy="0"/>
        </a:xfrm>
      </p:grpSpPr>
      <p:sp>
        <p:nvSpPr>
          <p:cNvPr id="30" name="Rectangle 30">
            <a:extLst>
              <a:ext uri="{FF2B5EF4-FFF2-40B4-BE49-F238E27FC236}">
                <a16:creationId xmlns:a16="http://schemas.microsoft.com/office/drawing/2014/main" id="{A792F9F5-81C9-72AD-0C51-1D4CA89E9842}"/>
              </a:ext>
            </a:extLst>
          </p:cNvPr>
          <p:cNvSpPr>
            <a:spLocks noChangeArrowheads="1"/>
          </p:cNvSpPr>
          <p:nvPr/>
        </p:nvSpPr>
        <p:spPr bwMode="auto">
          <a:xfrm>
            <a:off x="102862" y="651897"/>
            <a:ext cx="8861033" cy="61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prstTxWarp prst="textNoShape">
              <a:avLst/>
            </a:prstTxWarp>
            <a:spAutoFit/>
          </a:bodyPr>
          <a:lstStyle/>
          <a:p>
            <a:pPr defTabSz="642915" eaLnBrk="0" fontAlgn="base">
              <a:spcBef>
                <a:spcPct val="0"/>
              </a:spcBef>
              <a:spcAft>
                <a:spcPct val="0"/>
              </a:spcAft>
            </a:pPr>
            <a:r>
              <a:rPr lang="en-US" altLang="ja-JP" sz="3600" b="1" dirty="0">
                <a:latin typeface="Arial Black" panose="020B0A04020102020204" pitchFamily="34" charset="0"/>
                <a:ea typeface="HGSｺﾞｼｯｸM" panose="020B0600000000000000" pitchFamily="50" charset="-128"/>
                <a:cs typeface="Times New Roman" panose="02020603050405020304" pitchFamily="18" charset="0"/>
              </a:rPr>
              <a:t>STEP 1 Ideas for the speech</a:t>
            </a:r>
          </a:p>
        </p:txBody>
      </p:sp>
      <p:sp>
        <p:nvSpPr>
          <p:cNvPr id="31" name="Rectangle 40">
            <a:extLst>
              <a:ext uri="{FF2B5EF4-FFF2-40B4-BE49-F238E27FC236}">
                <a16:creationId xmlns:a16="http://schemas.microsoft.com/office/drawing/2014/main" id="{7E2CCEB1-EA14-D98F-A5DF-FC5E10FE8E75}"/>
              </a:ext>
            </a:extLst>
          </p:cNvPr>
          <p:cNvSpPr>
            <a:spLocks noChangeArrowheads="1"/>
          </p:cNvSpPr>
          <p:nvPr/>
        </p:nvSpPr>
        <p:spPr bwMode="auto">
          <a:xfrm>
            <a:off x="1524000" y="191610"/>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13" name="Rectangle 18">
            <a:extLst>
              <a:ext uri="{FF2B5EF4-FFF2-40B4-BE49-F238E27FC236}">
                <a16:creationId xmlns:a16="http://schemas.microsoft.com/office/drawing/2014/main" id="{E8F247EF-BD6D-67D6-0ED6-E2A4271F54BB}"/>
              </a:ext>
            </a:extLst>
          </p:cNvPr>
          <p:cNvSpPr>
            <a:spLocks noChangeArrowheads="1"/>
          </p:cNvSpPr>
          <p:nvPr/>
        </p:nvSpPr>
        <p:spPr bwMode="auto">
          <a:xfrm>
            <a:off x="3735316" y="3805698"/>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20" name="Rectangle 8">
            <a:extLst>
              <a:ext uri="{FF2B5EF4-FFF2-40B4-BE49-F238E27FC236}">
                <a16:creationId xmlns:a16="http://schemas.microsoft.com/office/drawing/2014/main" id="{99F4133C-CAE4-56BB-9874-962D06C51254}"/>
              </a:ext>
            </a:extLst>
          </p:cNvPr>
          <p:cNvSpPr>
            <a:spLocks noChangeArrowheads="1"/>
          </p:cNvSpPr>
          <p:nvPr/>
        </p:nvSpPr>
        <p:spPr bwMode="auto">
          <a:xfrm>
            <a:off x="2566339" y="2025370"/>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21" name="Rectangle 16">
            <a:extLst>
              <a:ext uri="{FF2B5EF4-FFF2-40B4-BE49-F238E27FC236}">
                <a16:creationId xmlns:a16="http://schemas.microsoft.com/office/drawing/2014/main" id="{FD844D92-1BBD-1800-4D47-FE7DA9D0976C}"/>
              </a:ext>
            </a:extLst>
          </p:cNvPr>
          <p:cNvSpPr>
            <a:spLocks noChangeArrowheads="1"/>
          </p:cNvSpPr>
          <p:nvPr/>
        </p:nvSpPr>
        <p:spPr bwMode="auto">
          <a:xfrm>
            <a:off x="2566339" y="218610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5" name="正方形/長方形 4">
            <a:extLst>
              <a:ext uri="{FF2B5EF4-FFF2-40B4-BE49-F238E27FC236}">
                <a16:creationId xmlns:a16="http://schemas.microsoft.com/office/drawing/2014/main" id="{2EED5043-9754-60D2-1B52-29C407320C3B}"/>
              </a:ext>
            </a:extLst>
          </p:cNvPr>
          <p:cNvSpPr/>
          <p:nvPr/>
        </p:nvSpPr>
        <p:spPr>
          <a:xfrm>
            <a:off x="222625" y="1349136"/>
            <a:ext cx="11833223" cy="1323439"/>
          </a:xfrm>
          <a:prstGeom prst="rect">
            <a:avLst/>
          </a:prstGeom>
          <a:ln w="57150">
            <a:solidFill>
              <a:srgbClr val="0070C0"/>
            </a:solidFill>
          </a:ln>
        </p:spPr>
        <p:txBody>
          <a:bodyPr wrap="square">
            <a:spAutoFit/>
          </a:bodyPr>
          <a:lstStyle/>
          <a:p>
            <a:r>
              <a:rPr lang="ja-JP" altLang="en-US" sz="4000" b="1" kern="100" dirty="0">
                <a:latin typeface="Comic Sans MS" panose="030F0702030302020204" pitchFamily="66" charset="0"/>
                <a:ea typeface="HG丸ｺﾞｼｯｸM-PRO" panose="020F0600000000000000" pitchFamily="50" charset="-128"/>
                <a:cs typeface="Times New Roman" panose="02020603050405020304" pitchFamily="18" charset="0"/>
              </a:rPr>
              <a:t>・</a:t>
            </a:r>
            <a:r>
              <a:rPr lang="en-US" altLang="ja-JP" sz="4000" b="1" kern="100" dirty="0">
                <a:solidFill>
                  <a:srgbClr val="FF0000"/>
                </a:solidFill>
                <a:latin typeface="Comic Sans MS" panose="030F0702030302020204" pitchFamily="66" charset="0"/>
                <a:ea typeface="HG丸ｺﾞｼｯｸM-PRO" panose="020F0600000000000000" pitchFamily="50" charset="-128"/>
                <a:cs typeface="Times New Roman" panose="02020603050405020304" pitchFamily="18" charset="0"/>
              </a:rPr>
              <a:t>Age-friendly community</a:t>
            </a:r>
            <a:r>
              <a:rPr lang="ja-JP" altLang="en-US" sz="4000" b="1" kern="100" dirty="0">
                <a:solidFill>
                  <a:srgbClr val="FF0000"/>
                </a:solidFill>
                <a:latin typeface="Comic Sans MS" panose="030F0702030302020204" pitchFamily="66" charset="0"/>
                <a:ea typeface="HG丸ｺﾞｼｯｸM-PRO" panose="020F0600000000000000" pitchFamily="50" charset="-128"/>
                <a:cs typeface="Times New Roman" panose="02020603050405020304" pitchFamily="18" charset="0"/>
              </a:rPr>
              <a:t>は、どのような社会？</a:t>
            </a:r>
            <a:endParaRPr lang="en-US" altLang="ja-JP" sz="4000" b="1" kern="100" dirty="0">
              <a:solidFill>
                <a:srgbClr val="FF0000"/>
              </a:solidFill>
              <a:latin typeface="Comic Sans MS" panose="030F0702030302020204" pitchFamily="66" charset="0"/>
              <a:ea typeface="HG丸ｺﾞｼｯｸM-PRO" panose="020F0600000000000000" pitchFamily="50" charset="-128"/>
              <a:cs typeface="Times New Roman" panose="02020603050405020304" pitchFamily="18" charset="0"/>
            </a:endParaRPr>
          </a:p>
          <a:p>
            <a:r>
              <a:rPr lang="ja-JP" altLang="en-US" sz="4000" b="1" kern="100" dirty="0">
                <a:solidFill>
                  <a:srgbClr val="FF0000"/>
                </a:solidFill>
                <a:latin typeface="Comic Sans MS" panose="030F0702030302020204" pitchFamily="66" charset="0"/>
                <a:ea typeface="HG丸ｺﾞｼｯｸM-PRO" panose="020F0600000000000000" pitchFamily="50" charset="-128"/>
                <a:cs typeface="Times New Roman" panose="02020603050405020304" pitchFamily="18" charset="0"/>
              </a:rPr>
              <a:t>・思いつくかぎり、キーワード</a:t>
            </a:r>
            <a:r>
              <a:rPr lang="ja-JP" altLang="en-US" sz="4000" b="1" kern="100" dirty="0">
                <a:latin typeface="Comic Sans MS" panose="030F0702030302020204" pitchFamily="66" charset="0"/>
                <a:ea typeface="HG丸ｺﾞｼｯｸM-PRO" panose="020F0600000000000000" pitchFamily="50" charset="-128"/>
                <a:cs typeface="Times New Roman" panose="02020603050405020304" pitchFamily="18" charset="0"/>
              </a:rPr>
              <a:t>を書きましょう。</a:t>
            </a:r>
            <a:endParaRPr lang="en-US" altLang="ja-JP" sz="4000" b="1" kern="100" dirty="0">
              <a:latin typeface="Comic Sans MS" panose="030F0702030302020204" pitchFamily="66" charset="0"/>
              <a:ea typeface="HG丸ｺﾞｼｯｸM-PRO" panose="020F0600000000000000" pitchFamily="50" charset="-128"/>
              <a:cs typeface="Times New Roman" panose="02020603050405020304" pitchFamily="18" charset="0"/>
            </a:endParaRPr>
          </a:p>
        </p:txBody>
      </p:sp>
      <p:sp>
        <p:nvSpPr>
          <p:cNvPr id="12" name="Shape 191">
            <a:extLst>
              <a:ext uri="{FF2B5EF4-FFF2-40B4-BE49-F238E27FC236}">
                <a16:creationId xmlns:a16="http://schemas.microsoft.com/office/drawing/2014/main" id="{FDF0502F-6154-3DB6-42AF-EB77D86EFA7C}"/>
              </a:ext>
            </a:extLst>
          </p:cNvPr>
          <p:cNvSpPr/>
          <p:nvPr/>
        </p:nvSpPr>
        <p:spPr>
          <a:xfrm>
            <a:off x="102862" y="66073"/>
            <a:ext cx="11952987" cy="507505"/>
          </a:xfrm>
          <a:prstGeom prst="rect">
            <a:avLst/>
          </a:prstGeom>
          <a:solidFill>
            <a:srgbClr val="FFFF00"/>
          </a:solidFill>
          <a:ln w="12700">
            <a:solidFill>
              <a:schemeClr val="tx1"/>
            </a:solidFill>
            <a:miter lim="400000"/>
          </a:ln>
          <a:extLst>
            <a:ext uri="{C572A759-6A51-4108-AA02-DFA0A04FC94B}">
              <ma14:wrappingTextBoxFlag xmlns:ma14="http://schemas.microsoft.com/office/mac/drawingml/2011/main" xmlns="" val="1"/>
            </a:ext>
          </a:extLst>
        </p:spPr>
        <p:txBody>
          <a:bodyPr lIns="45719" tIns="45719" rIns="45719" bIns="45719" anchor="ctr">
            <a:noAutofit/>
          </a:bodyPr>
          <a:lstStyle>
            <a:lvl1pPr>
              <a:defRPr sz="4900"/>
            </a:lvl1pPr>
          </a:lstStyle>
          <a:p>
            <a:pPr algn="ctr"/>
            <a:r>
              <a:rPr lang="en-US" altLang="ja-JP" sz="2400" dirty="0">
                <a:latin typeface="Arial Black" panose="020B0A04020102020204" pitchFamily="34" charset="0"/>
              </a:rPr>
              <a:t>Is </a:t>
            </a:r>
            <a:r>
              <a:rPr lang="en-US" altLang="ja-JP" sz="2400" dirty="0">
                <a:solidFill>
                  <a:srgbClr val="FF0000"/>
                </a:solidFill>
                <a:latin typeface="Arial Black" panose="020B0A04020102020204" pitchFamily="34" charset="0"/>
              </a:rPr>
              <a:t>what is good for older people </a:t>
            </a:r>
            <a:r>
              <a:rPr lang="en-US" altLang="ja-JP" sz="2400" dirty="0">
                <a:latin typeface="Arial Black" panose="020B0A04020102020204" pitchFamily="34" charset="0"/>
              </a:rPr>
              <a:t>really good for </a:t>
            </a:r>
            <a:r>
              <a:rPr lang="en-US" altLang="ja-JP" sz="2400" dirty="0">
                <a:solidFill>
                  <a:srgbClr val="FF0000"/>
                </a:solidFill>
                <a:latin typeface="Arial Black" panose="020B0A04020102020204" pitchFamily="34" charset="0"/>
              </a:rPr>
              <a:t>all</a:t>
            </a:r>
            <a:r>
              <a:rPr lang="en-US" altLang="ja-JP" sz="2400" dirty="0">
                <a:latin typeface="Arial Black" panose="020B0A04020102020204" pitchFamily="34" charset="0"/>
              </a:rPr>
              <a:t> generations?</a:t>
            </a:r>
          </a:p>
        </p:txBody>
      </p:sp>
      <p:pic>
        <p:nvPicPr>
          <p:cNvPr id="3" name="図 2">
            <a:extLst>
              <a:ext uri="{FF2B5EF4-FFF2-40B4-BE49-F238E27FC236}">
                <a16:creationId xmlns:a16="http://schemas.microsoft.com/office/drawing/2014/main" id="{44E76FD4-DF91-4260-1FF0-126E1DEAE013}"/>
              </a:ext>
            </a:extLst>
          </p:cNvPr>
          <p:cNvPicPr>
            <a:picLocks noChangeAspect="1"/>
          </p:cNvPicPr>
          <p:nvPr/>
        </p:nvPicPr>
        <p:blipFill>
          <a:blip r:embed="rId2"/>
          <a:stretch>
            <a:fillRect/>
          </a:stretch>
        </p:blipFill>
        <p:spPr>
          <a:xfrm>
            <a:off x="119506" y="3291582"/>
            <a:ext cx="11952987" cy="3275287"/>
          </a:xfrm>
          <a:prstGeom prst="rect">
            <a:avLst/>
          </a:prstGeom>
        </p:spPr>
      </p:pic>
      <p:sp>
        <p:nvSpPr>
          <p:cNvPr id="7" name="矢印: 下 6">
            <a:extLst>
              <a:ext uri="{FF2B5EF4-FFF2-40B4-BE49-F238E27FC236}">
                <a16:creationId xmlns:a16="http://schemas.microsoft.com/office/drawing/2014/main" id="{548F2F3F-2EFA-889F-1F27-48A44CEA42B8}"/>
              </a:ext>
            </a:extLst>
          </p:cNvPr>
          <p:cNvSpPr/>
          <p:nvPr/>
        </p:nvSpPr>
        <p:spPr>
          <a:xfrm>
            <a:off x="4579973" y="2872538"/>
            <a:ext cx="2173366" cy="205668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30">
            <a:extLst>
              <a:ext uri="{FF2B5EF4-FFF2-40B4-BE49-F238E27FC236}">
                <a16:creationId xmlns:a16="http://schemas.microsoft.com/office/drawing/2014/main" id="{2EB7C127-35DF-699E-65D1-A36B1DA2D778}"/>
              </a:ext>
            </a:extLst>
          </p:cNvPr>
          <p:cNvSpPr>
            <a:spLocks noChangeArrowheads="1"/>
          </p:cNvSpPr>
          <p:nvPr/>
        </p:nvSpPr>
        <p:spPr bwMode="auto">
          <a:xfrm rot="20922888">
            <a:off x="1024126" y="2239645"/>
            <a:ext cx="9285058" cy="1862048"/>
          </a:xfrm>
          <a:prstGeom prst="rect">
            <a:avLst/>
          </a:prstGeom>
          <a:solidFill>
            <a:srgbClr val="FFFF00"/>
          </a:solidFill>
          <a:ln>
            <a:solidFill>
              <a:schemeClr val="tx1"/>
            </a:solidFill>
          </a:ln>
          <a:effectLst/>
        </p:spPr>
        <p:txBody>
          <a:bodyPr vert="horz" wrap="square" lIns="91440" tIns="45720" rIns="91440" bIns="45720" numCol="1" anchor="ctr" anchorCtr="0" compatLnSpc="1">
            <a:prstTxWarp prst="textNoShape">
              <a:avLst/>
            </a:prstTxWarp>
            <a:spAutoFit/>
          </a:bodyPr>
          <a:lstStyle/>
          <a:p>
            <a:pPr lvl="0" algn="ctr" defTabSz="914400" eaLnBrk="0" fontAlgn="base">
              <a:spcBef>
                <a:spcPct val="0"/>
              </a:spcBef>
              <a:spcAft>
                <a:spcPct val="0"/>
              </a:spcAft>
            </a:pPr>
            <a:r>
              <a:rPr lang="en-US" altLang="ja-JP" sz="11500" b="1" dirty="0">
                <a:solidFill>
                  <a:srgbClr val="FF0000"/>
                </a:solidFill>
                <a:latin typeface="Arial Black" panose="020B0A04020102020204" pitchFamily="34" charset="0"/>
                <a:ea typeface="HGSｺﾞｼｯｸM" panose="020B0600000000000000" pitchFamily="50" charset="-128"/>
                <a:cs typeface="Times New Roman" panose="02020603050405020304" pitchFamily="18" charset="0"/>
              </a:rPr>
              <a:t>3</a:t>
            </a:r>
            <a:r>
              <a:rPr lang="en-US" altLang="ja-JP" sz="11500" b="1" dirty="0">
                <a:solidFill>
                  <a:schemeClr val="tx1"/>
                </a:solidFill>
                <a:latin typeface="Arial Black" panose="020B0A04020102020204" pitchFamily="34" charset="0"/>
                <a:ea typeface="HGSｺﾞｼｯｸM" panose="020B0600000000000000" pitchFamily="50" charset="-128"/>
                <a:cs typeface="Times New Roman" panose="02020603050405020304" pitchFamily="18" charset="0"/>
              </a:rPr>
              <a:t> minutes</a:t>
            </a:r>
          </a:p>
        </p:txBody>
      </p:sp>
    </p:spTree>
    <p:extLst>
      <p:ext uri="{BB962C8B-B14F-4D97-AF65-F5344CB8AC3E}">
        <p14:creationId xmlns:p14="http://schemas.microsoft.com/office/powerpoint/2010/main" val="103298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30"/>
          <p:cNvSpPr>
            <a:spLocks noChangeArrowheads="1"/>
          </p:cNvSpPr>
          <p:nvPr/>
        </p:nvSpPr>
        <p:spPr bwMode="auto">
          <a:xfrm>
            <a:off x="102862" y="69716"/>
            <a:ext cx="8861033" cy="61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prstTxWarp prst="textNoShape">
              <a:avLst/>
            </a:prstTxWarp>
            <a:spAutoFit/>
          </a:bodyPr>
          <a:lstStyle/>
          <a:p>
            <a:pPr defTabSz="642915" eaLnBrk="0" fontAlgn="base">
              <a:spcBef>
                <a:spcPct val="0"/>
              </a:spcBef>
              <a:spcAft>
                <a:spcPct val="0"/>
              </a:spcAft>
            </a:pPr>
            <a:r>
              <a:rPr lang="en-US" altLang="ja-JP" sz="3600" b="1" dirty="0">
                <a:latin typeface="Arial Black" panose="020B0A04020102020204" pitchFamily="34" charset="0"/>
                <a:ea typeface="HGSｺﾞｼｯｸM" panose="020B0600000000000000" pitchFamily="50" charset="-128"/>
                <a:cs typeface="Times New Roman" panose="02020603050405020304" pitchFamily="18" charset="0"/>
              </a:rPr>
              <a:t>STEP1 Ideas for the speech</a:t>
            </a:r>
          </a:p>
        </p:txBody>
      </p:sp>
      <p:sp>
        <p:nvSpPr>
          <p:cNvPr id="31" name="Rectangle 40"/>
          <p:cNvSpPr>
            <a:spLocks noChangeArrowheads="1"/>
          </p:cNvSpPr>
          <p:nvPr/>
        </p:nvSpPr>
        <p:spPr bwMode="auto">
          <a:xfrm>
            <a:off x="1524000" y="191610"/>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13" name="Rectangle 18"/>
          <p:cNvSpPr>
            <a:spLocks noChangeArrowheads="1"/>
          </p:cNvSpPr>
          <p:nvPr/>
        </p:nvSpPr>
        <p:spPr bwMode="auto">
          <a:xfrm>
            <a:off x="3735316" y="3805698"/>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20" name="Rectangle 8"/>
          <p:cNvSpPr>
            <a:spLocks noChangeArrowheads="1"/>
          </p:cNvSpPr>
          <p:nvPr/>
        </p:nvSpPr>
        <p:spPr bwMode="auto">
          <a:xfrm>
            <a:off x="2566339" y="2025370"/>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21" name="Rectangle 16"/>
          <p:cNvSpPr>
            <a:spLocks noChangeArrowheads="1"/>
          </p:cNvSpPr>
          <p:nvPr/>
        </p:nvSpPr>
        <p:spPr bwMode="auto">
          <a:xfrm>
            <a:off x="2566339" y="218610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5" name="正方形/長方形 4"/>
          <p:cNvSpPr/>
          <p:nvPr/>
        </p:nvSpPr>
        <p:spPr>
          <a:xfrm>
            <a:off x="186602" y="723800"/>
            <a:ext cx="10704286" cy="646331"/>
          </a:xfrm>
          <a:prstGeom prst="rect">
            <a:avLst/>
          </a:prstGeom>
          <a:ln w="57150">
            <a:solidFill>
              <a:srgbClr val="0070C0"/>
            </a:solidFill>
          </a:ln>
        </p:spPr>
        <p:txBody>
          <a:bodyPr wrap="square">
            <a:spAutoFit/>
          </a:bodyPr>
          <a:lstStyle/>
          <a:p>
            <a:r>
              <a:rPr lang="en-US" altLang="ja-JP" sz="3600" b="1" kern="100" dirty="0">
                <a:solidFill>
                  <a:srgbClr val="FF0000"/>
                </a:solidFill>
                <a:latin typeface="Comic Sans MS" panose="030F0702030302020204" pitchFamily="66" charset="0"/>
                <a:ea typeface="HG丸ｺﾞｼｯｸM-PRO" panose="020F0600000000000000" pitchFamily="50" charset="-128"/>
                <a:cs typeface="Times New Roman" panose="02020603050405020304" pitchFamily="18" charset="0"/>
              </a:rPr>
              <a:t>(2) </a:t>
            </a:r>
            <a:r>
              <a:rPr lang="ja-JP" altLang="en-US" sz="3600" b="1" kern="100" dirty="0">
                <a:solidFill>
                  <a:srgbClr val="FF0000"/>
                </a:solidFill>
                <a:latin typeface="Comic Sans MS" panose="030F0702030302020204" pitchFamily="66" charset="0"/>
                <a:ea typeface="HG丸ｺﾞｼｯｸM-PRO" panose="020F0600000000000000" pitchFamily="50" charset="-128"/>
                <a:cs typeface="Times New Roman" panose="02020603050405020304" pitchFamily="18" charset="0"/>
              </a:rPr>
              <a:t>べん図に仕分けしよう</a:t>
            </a:r>
            <a:r>
              <a:rPr lang="ja-JP" altLang="en-US" sz="3600" b="1" kern="100" dirty="0">
                <a:latin typeface="Comic Sans MS" panose="030F0702030302020204" pitchFamily="66" charset="0"/>
                <a:ea typeface="HG丸ｺﾞｼｯｸM-PRO" panose="020F0600000000000000" pitchFamily="50" charset="-128"/>
                <a:cs typeface="Times New Roman" panose="02020603050405020304" pitchFamily="18" charset="0"/>
              </a:rPr>
              <a:t>。</a:t>
            </a:r>
            <a:endParaRPr lang="en-US" altLang="ja-JP" sz="3600" b="1" kern="100" dirty="0">
              <a:latin typeface="Comic Sans MS" panose="030F0702030302020204" pitchFamily="66" charset="0"/>
              <a:ea typeface="HG丸ｺﾞｼｯｸM-PRO" panose="020F0600000000000000" pitchFamily="50" charset="-128"/>
              <a:cs typeface="Times New Roman" panose="02020603050405020304" pitchFamily="18" charset="0"/>
            </a:endParaRPr>
          </a:p>
        </p:txBody>
      </p:sp>
      <p:pic>
        <p:nvPicPr>
          <p:cNvPr id="4" name="図 3">
            <a:extLst>
              <a:ext uri="{FF2B5EF4-FFF2-40B4-BE49-F238E27FC236}">
                <a16:creationId xmlns:a16="http://schemas.microsoft.com/office/drawing/2014/main" id="{4595EE58-57FB-6682-FCA0-416AA6E8407B}"/>
              </a:ext>
            </a:extLst>
          </p:cNvPr>
          <p:cNvPicPr>
            <a:picLocks noChangeAspect="1"/>
          </p:cNvPicPr>
          <p:nvPr/>
        </p:nvPicPr>
        <p:blipFill>
          <a:blip r:embed="rId2"/>
          <a:stretch>
            <a:fillRect/>
          </a:stretch>
        </p:blipFill>
        <p:spPr>
          <a:xfrm>
            <a:off x="186601" y="1422338"/>
            <a:ext cx="6886725" cy="2247962"/>
          </a:xfrm>
          <a:prstGeom prst="rect">
            <a:avLst/>
          </a:prstGeom>
        </p:spPr>
      </p:pic>
      <p:pic>
        <p:nvPicPr>
          <p:cNvPr id="2" name="図 1"/>
          <p:cNvPicPr>
            <a:picLocks noChangeAspect="1"/>
          </p:cNvPicPr>
          <p:nvPr/>
        </p:nvPicPr>
        <p:blipFill>
          <a:blip r:embed="rId3"/>
          <a:stretch>
            <a:fillRect/>
          </a:stretch>
        </p:blipFill>
        <p:spPr>
          <a:xfrm>
            <a:off x="3073706" y="2707001"/>
            <a:ext cx="9118294" cy="4063351"/>
          </a:xfrm>
          <a:prstGeom prst="rect">
            <a:avLst/>
          </a:prstGeom>
        </p:spPr>
      </p:pic>
      <p:sp>
        <p:nvSpPr>
          <p:cNvPr id="7" name="矢印: 下 6">
            <a:extLst>
              <a:ext uri="{FF2B5EF4-FFF2-40B4-BE49-F238E27FC236}">
                <a16:creationId xmlns:a16="http://schemas.microsoft.com/office/drawing/2014/main" id="{2FF42006-700C-8040-65BB-8BB32F5E313F}"/>
              </a:ext>
            </a:extLst>
          </p:cNvPr>
          <p:cNvSpPr/>
          <p:nvPr/>
        </p:nvSpPr>
        <p:spPr>
          <a:xfrm rot="18280042">
            <a:off x="1537579" y="1926574"/>
            <a:ext cx="1895276" cy="2901005"/>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297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34A34-18EF-DFB9-A918-2D9120727BB0}"/>
            </a:ext>
          </a:extLst>
        </p:cNvPr>
        <p:cNvGrpSpPr/>
        <p:nvPr/>
      </p:nvGrpSpPr>
      <p:grpSpPr>
        <a:xfrm>
          <a:off x="0" y="0"/>
          <a:ext cx="0" cy="0"/>
          <a:chOff x="0" y="0"/>
          <a:chExt cx="0" cy="0"/>
        </a:xfrm>
      </p:grpSpPr>
      <p:sp>
        <p:nvSpPr>
          <p:cNvPr id="30" name="Rectangle 30">
            <a:extLst>
              <a:ext uri="{FF2B5EF4-FFF2-40B4-BE49-F238E27FC236}">
                <a16:creationId xmlns:a16="http://schemas.microsoft.com/office/drawing/2014/main" id="{6C06F212-85B5-66A9-3E9B-07F0D6B433EA}"/>
              </a:ext>
            </a:extLst>
          </p:cNvPr>
          <p:cNvSpPr>
            <a:spLocks noChangeArrowheads="1"/>
          </p:cNvSpPr>
          <p:nvPr/>
        </p:nvSpPr>
        <p:spPr bwMode="auto">
          <a:xfrm>
            <a:off x="102862" y="69716"/>
            <a:ext cx="8861033" cy="61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prstTxWarp prst="textNoShape">
              <a:avLst/>
            </a:prstTxWarp>
            <a:spAutoFit/>
          </a:bodyPr>
          <a:lstStyle/>
          <a:p>
            <a:pPr defTabSz="642915" eaLnBrk="0" fontAlgn="base">
              <a:spcBef>
                <a:spcPct val="0"/>
              </a:spcBef>
              <a:spcAft>
                <a:spcPct val="0"/>
              </a:spcAft>
            </a:pPr>
            <a:r>
              <a:rPr lang="en-US" altLang="ja-JP" sz="3600" b="1" dirty="0">
                <a:latin typeface="Arial Black" panose="020B0A04020102020204" pitchFamily="34" charset="0"/>
                <a:ea typeface="HGSｺﾞｼｯｸM" panose="020B0600000000000000" pitchFamily="50" charset="-128"/>
                <a:cs typeface="Times New Roman" panose="02020603050405020304" pitchFamily="18" charset="0"/>
              </a:rPr>
              <a:t>STEP1 Ideas for the speech</a:t>
            </a:r>
          </a:p>
        </p:txBody>
      </p:sp>
      <p:sp>
        <p:nvSpPr>
          <p:cNvPr id="31" name="Rectangle 40">
            <a:extLst>
              <a:ext uri="{FF2B5EF4-FFF2-40B4-BE49-F238E27FC236}">
                <a16:creationId xmlns:a16="http://schemas.microsoft.com/office/drawing/2014/main" id="{095726B5-58CB-D5CF-EBAB-9A72C19DEA17}"/>
              </a:ext>
            </a:extLst>
          </p:cNvPr>
          <p:cNvSpPr>
            <a:spLocks noChangeArrowheads="1"/>
          </p:cNvSpPr>
          <p:nvPr/>
        </p:nvSpPr>
        <p:spPr bwMode="auto">
          <a:xfrm>
            <a:off x="1524000" y="191610"/>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13" name="Rectangle 18">
            <a:extLst>
              <a:ext uri="{FF2B5EF4-FFF2-40B4-BE49-F238E27FC236}">
                <a16:creationId xmlns:a16="http://schemas.microsoft.com/office/drawing/2014/main" id="{CD5970CD-9655-03D0-7511-291AF4E24908}"/>
              </a:ext>
            </a:extLst>
          </p:cNvPr>
          <p:cNvSpPr>
            <a:spLocks noChangeArrowheads="1"/>
          </p:cNvSpPr>
          <p:nvPr/>
        </p:nvSpPr>
        <p:spPr bwMode="auto">
          <a:xfrm>
            <a:off x="3735316" y="3805698"/>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20" name="Rectangle 8">
            <a:extLst>
              <a:ext uri="{FF2B5EF4-FFF2-40B4-BE49-F238E27FC236}">
                <a16:creationId xmlns:a16="http://schemas.microsoft.com/office/drawing/2014/main" id="{83F48B78-3FC9-4B79-6422-8532F867FE08}"/>
              </a:ext>
            </a:extLst>
          </p:cNvPr>
          <p:cNvSpPr>
            <a:spLocks noChangeArrowheads="1"/>
          </p:cNvSpPr>
          <p:nvPr/>
        </p:nvSpPr>
        <p:spPr bwMode="auto">
          <a:xfrm>
            <a:off x="2566339" y="2025370"/>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21" name="Rectangle 16">
            <a:extLst>
              <a:ext uri="{FF2B5EF4-FFF2-40B4-BE49-F238E27FC236}">
                <a16:creationId xmlns:a16="http://schemas.microsoft.com/office/drawing/2014/main" id="{27914139-DFBB-6DC2-18D2-54A2A0E86B6A}"/>
              </a:ext>
            </a:extLst>
          </p:cNvPr>
          <p:cNvSpPr>
            <a:spLocks noChangeArrowheads="1"/>
          </p:cNvSpPr>
          <p:nvPr/>
        </p:nvSpPr>
        <p:spPr bwMode="auto">
          <a:xfrm>
            <a:off x="2566339" y="2186105"/>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endParaRPr lang="ja-JP" altLang="en-US" sz="1266"/>
          </a:p>
        </p:txBody>
      </p:sp>
      <p:sp>
        <p:nvSpPr>
          <p:cNvPr id="5" name="正方形/長方形 4">
            <a:extLst>
              <a:ext uri="{FF2B5EF4-FFF2-40B4-BE49-F238E27FC236}">
                <a16:creationId xmlns:a16="http://schemas.microsoft.com/office/drawing/2014/main" id="{D2C5D9F0-A0AD-A51A-4E1A-D6CD804C8A0F}"/>
              </a:ext>
            </a:extLst>
          </p:cNvPr>
          <p:cNvSpPr/>
          <p:nvPr/>
        </p:nvSpPr>
        <p:spPr>
          <a:xfrm>
            <a:off x="186602" y="723800"/>
            <a:ext cx="10704286" cy="646331"/>
          </a:xfrm>
          <a:prstGeom prst="rect">
            <a:avLst/>
          </a:prstGeom>
          <a:ln w="57150">
            <a:solidFill>
              <a:srgbClr val="0070C0"/>
            </a:solidFill>
          </a:ln>
        </p:spPr>
        <p:txBody>
          <a:bodyPr wrap="square">
            <a:spAutoFit/>
          </a:bodyPr>
          <a:lstStyle/>
          <a:p>
            <a:r>
              <a:rPr lang="en-US" altLang="ja-JP" sz="3600" b="1" kern="100" dirty="0">
                <a:solidFill>
                  <a:srgbClr val="FF0000"/>
                </a:solidFill>
                <a:latin typeface="Comic Sans MS" panose="030F0702030302020204" pitchFamily="66" charset="0"/>
                <a:ea typeface="HG丸ｺﾞｼｯｸM-PRO" panose="020F0600000000000000" pitchFamily="50" charset="-128"/>
                <a:cs typeface="Times New Roman" panose="02020603050405020304" pitchFamily="18" charset="0"/>
              </a:rPr>
              <a:t>(2) </a:t>
            </a:r>
            <a:r>
              <a:rPr lang="ja-JP" altLang="en-US" sz="3600" b="1" kern="100" dirty="0">
                <a:solidFill>
                  <a:srgbClr val="FF0000"/>
                </a:solidFill>
                <a:latin typeface="Comic Sans MS" panose="030F0702030302020204" pitchFamily="66" charset="0"/>
                <a:ea typeface="HG丸ｺﾞｼｯｸM-PRO" panose="020F0600000000000000" pitchFamily="50" charset="-128"/>
                <a:cs typeface="Times New Roman" panose="02020603050405020304" pitchFamily="18" charset="0"/>
              </a:rPr>
              <a:t>べん図に仕分けしよう</a:t>
            </a:r>
            <a:r>
              <a:rPr lang="ja-JP" altLang="en-US" sz="3600" b="1" kern="100" dirty="0">
                <a:latin typeface="Comic Sans MS" panose="030F0702030302020204" pitchFamily="66" charset="0"/>
                <a:ea typeface="HG丸ｺﾞｼｯｸM-PRO" panose="020F0600000000000000" pitchFamily="50" charset="-128"/>
                <a:cs typeface="Times New Roman" panose="02020603050405020304" pitchFamily="18" charset="0"/>
              </a:rPr>
              <a:t>。</a:t>
            </a:r>
            <a:endParaRPr lang="en-US" altLang="ja-JP" sz="3600" b="1" kern="100" dirty="0">
              <a:latin typeface="Comic Sans MS" panose="030F0702030302020204" pitchFamily="66" charset="0"/>
              <a:ea typeface="HG丸ｺﾞｼｯｸM-PRO" panose="020F0600000000000000" pitchFamily="50" charset="-128"/>
              <a:cs typeface="Times New Roman" panose="02020603050405020304" pitchFamily="18" charset="0"/>
            </a:endParaRPr>
          </a:p>
        </p:txBody>
      </p:sp>
      <p:sp>
        <p:nvSpPr>
          <p:cNvPr id="8" name="楕円 7">
            <a:extLst>
              <a:ext uri="{FF2B5EF4-FFF2-40B4-BE49-F238E27FC236}">
                <a16:creationId xmlns:a16="http://schemas.microsoft.com/office/drawing/2014/main" id="{38406D42-F6EE-0B1F-A32B-2387CB36F66E}"/>
              </a:ext>
            </a:extLst>
          </p:cNvPr>
          <p:cNvSpPr/>
          <p:nvPr/>
        </p:nvSpPr>
        <p:spPr>
          <a:xfrm>
            <a:off x="102862" y="1515973"/>
            <a:ext cx="9201776" cy="5272311"/>
          </a:xfrm>
          <a:prstGeom prst="ellipse">
            <a:avLst/>
          </a:prstGeom>
          <a:solidFill>
            <a:srgbClr val="FFFF00">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8A39FD11-ED46-DB79-DE21-CD8067C9E233}"/>
              </a:ext>
            </a:extLst>
          </p:cNvPr>
          <p:cNvSpPr/>
          <p:nvPr/>
        </p:nvSpPr>
        <p:spPr>
          <a:xfrm>
            <a:off x="2782740" y="1515973"/>
            <a:ext cx="9201776" cy="5272311"/>
          </a:xfrm>
          <a:prstGeom prst="ellipse">
            <a:avLst/>
          </a:prstGeom>
          <a:solidFill>
            <a:srgbClr val="00B0F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Rectangle 30">
            <a:extLst>
              <a:ext uri="{FF2B5EF4-FFF2-40B4-BE49-F238E27FC236}">
                <a16:creationId xmlns:a16="http://schemas.microsoft.com/office/drawing/2014/main" id="{9FB0F901-E259-0EA7-CFA8-A5A770DA64CF}"/>
              </a:ext>
            </a:extLst>
          </p:cNvPr>
          <p:cNvSpPr>
            <a:spLocks noChangeArrowheads="1"/>
          </p:cNvSpPr>
          <p:nvPr/>
        </p:nvSpPr>
        <p:spPr bwMode="auto">
          <a:xfrm>
            <a:off x="1306233" y="1474754"/>
            <a:ext cx="3162258" cy="68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prstTxWarp prst="textNoShape">
              <a:avLst/>
            </a:prstTxWarp>
            <a:spAutoFit/>
          </a:bodyPr>
          <a:lstStyle/>
          <a:p>
            <a:pPr defTabSz="642915" eaLnBrk="0" fontAlgn="base">
              <a:spcBef>
                <a:spcPct val="0"/>
              </a:spcBef>
              <a:spcAft>
                <a:spcPct val="0"/>
              </a:spcAft>
            </a:pPr>
            <a:r>
              <a:rPr lang="en-US" altLang="ja-JP" sz="4000" b="1" dirty="0">
                <a:latin typeface="Arial Black" panose="020B0A04020102020204" pitchFamily="34" charset="0"/>
                <a:ea typeface="HGSｺﾞｼｯｸM" panose="020B0600000000000000" pitchFamily="50" charset="-128"/>
                <a:cs typeface="Times New Roman" panose="02020603050405020304" pitchFamily="18" charset="0"/>
              </a:rPr>
              <a:t>Older</a:t>
            </a:r>
            <a:r>
              <a:rPr lang="ja-JP" altLang="en-US" sz="4000" b="1" dirty="0">
                <a:latin typeface="Arial Black" panose="020B0A04020102020204" pitchFamily="34" charset="0"/>
                <a:ea typeface="HGSｺﾞｼｯｸM" panose="020B0600000000000000" pitchFamily="50" charset="-128"/>
                <a:cs typeface="Times New Roman" panose="02020603050405020304" pitchFamily="18" charset="0"/>
              </a:rPr>
              <a:t> </a:t>
            </a:r>
            <a:r>
              <a:rPr lang="en-US" altLang="ja-JP" sz="4000" b="1" dirty="0">
                <a:latin typeface="Arial Black" panose="020B0A04020102020204" pitchFamily="34" charset="0"/>
                <a:ea typeface="HGSｺﾞｼｯｸM" panose="020B0600000000000000" pitchFamily="50" charset="-128"/>
                <a:cs typeface="Times New Roman" panose="02020603050405020304" pitchFamily="18" charset="0"/>
              </a:rPr>
              <a:t>Only </a:t>
            </a:r>
          </a:p>
        </p:txBody>
      </p:sp>
      <p:sp>
        <p:nvSpPr>
          <p:cNvPr id="12" name="Rectangle 30">
            <a:extLst>
              <a:ext uri="{FF2B5EF4-FFF2-40B4-BE49-F238E27FC236}">
                <a16:creationId xmlns:a16="http://schemas.microsoft.com/office/drawing/2014/main" id="{23CAAE35-7D27-004D-2D21-4464D037A9D4}"/>
              </a:ext>
            </a:extLst>
          </p:cNvPr>
          <p:cNvSpPr>
            <a:spLocks noChangeArrowheads="1"/>
          </p:cNvSpPr>
          <p:nvPr/>
        </p:nvSpPr>
        <p:spPr bwMode="auto">
          <a:xfrm>
            <a:off x="7624638" y="1532900"/>
            <a:ext cx="4002046" cy="68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prstTxWarp prst="textNoShape">
              <a:avLst/>
            </a:prstTxWarp>
            <a:spAutoFit/>
          </a:bodyPr>
          <a:lstStyle/>
          <a:p>
            <a:pPr defTabSz="642915" eaLnBrk="0" fontAlgn="base">
              <a:spcBef>
                <a:spcPct val="0"/>
              </a:spcBef>
              <a:spcAft>
                <a:spcPct val="0"/>
              </a:spcAft>
            </a:pPr>
            <a:r>
              <a:rPr lang="en-US" altLang="ja-JP" sz="4000" b="1" dirty="0">
                <a:latin typeface="Arial Black" panose="020B0A04020102020204" pitchFamily="34" charset="0"/>
                <a:ea typeface="HGSｺﾞｼｯｸM" panose="020B0600000000000000" pitchFamily="50" charset="-128"/>
                <a:cs typeface="Times New Roman" panose="02020603050405020304" pitchFamily="18" charset="0"/>
              </a:rPr>
              <a:t>Younger</a:t>
            </a:r>
            <a:r>
              <a:rPr lang="ja-JP" altLang="en-US" sz="4000" b="1" dirty="0">
                <a:latin typeface="Arial Black" panose="020B0A04020102020204" pitchFamily="34" charset="0"/>
                <a:ea typeface="HGSｺﾞｼｯｸM" panose="020B0600000000000000" pitchFamily="50" charset="-128"/>
                <a:cs typeface="Times New Roman" panose="02020603050405020304" pitchFamily="18" charset="0"/>
              </a:rPr>
              <a:t> </a:t>
            </a:r>
            <a:r>
              <a:rPr lang="en-US" altLang="ja-JP" sz="4000" b="1" dirty="0">
                <a:latin typeface="Arial Black" panose="020B0A04020102020204" pitchFamily="34" charset="0"/>
                <a:ea typeface="HGSｺﾞｼｯｸM" panose="020B0600000000000000" pitchFamily="50" charset="-128"/>
                <a:cs typeface="Times New Roman" panose="02020603050405020304" pitchFamily="18" charset="0"/>
              </a:rPr>
              <a:t>Only </a:t>
            </a:r>
          </a:p>
        </p:txBody>
      </p:sp>
      <p:sp>
        <p:nvSpPr>
          <p:cNvPr id="14" name="Rectangle 30">
            <a:extLst>
              <a:ext uri="{FF2B5EF4-FFF2-40B4-BE49-F238E27FC236}">
                <a16:creationId xmlns:a16="http://schemas.microsoft.com/office/drawing/2014/main" id="{46A0A124-4DC0-6BCD-4229-E67F99FC03C5}"/>
              </a:ext>
            </a:extLst>
          </p:cNvPr>
          <p:cNvSpPr>
            <a:spLocks noChangeArrowheads="1"/>
          </p:cNvSpPr>
          <p:nvPr/>
        </p:nvSpPr>
        <p:spPr bwMode="auto">
          <a:xfrm>
            <a:off x="5305256" y="1794141"/>
            <a:ext cx="3162258" cy="68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prstTxWarp prst="textNoShape">
              <a:avLst/>
            </a:prstTxWarp>
            <a:spAutoFit/>
          </a:bodyPr>
          <a:lstStyle/>
          <a:p>
            <a:pPr defTabSz="642915" eaLnBrk="0" fontAlgn="base">
              <a:spcBef>
                <a:spcPct val="0"/>
              </a:spcBef>
              <a:spcAft>
                <a:spcPct val="0"/>
              </a:spcAft>
            </a:pPr>
            <a:r>
              <a:rPr lang="en-US" altLang="ja-JP" sz="4000" b="1" dirty="0">
                <a:solidFill>
                  <a:schemeClr val="bg1"/>
                </a:solidFill>
                <a:latin typeface="Arial Black" panose="020B0A04020102020204" pitchFamily="34" charset="0"/>
                <a:ea typeface="HGSｺﾞｼｯｸM" panose="020B0600000000000000" pitchFamily="50" charset="-128"/>
                <a:cs typeface="Times New Roman" panose="02020603050405020304" pitchFamily="18" charset="0"/>
              </a:rPr>
              <a:t>Both</a:t>
            </a:r>
          </a:p>
        </p:txBody>
      </p:sp>
      <p:sp>
        <p:nvSpPr>
          <p:cNvPr id="15" name="Rectangle 30">
            <a:extLst>
              <a:ext uri="{FF2B5EF4-FFF2-40B4-BE49-F238E27FC236}">
                <a16:creationId xmlns:a16="http://schemas.microsoft.com/office/drawing/2014/main" id="{2ED53059-BA1E-AB22-49A1-9A9A8A94D14A}"/>
              </a:ext>
            </a:extLst>
          </p:cNvPr>
          <p:cNvSpPr>
            <a:spLocks noChangeArrowheads="1"/>
          </p:cNvSpPr>
          <p:nvPr/>
        </p:nvSpPr>
        <p:spPr bwMode="auto">
          <a:xfrm>
            <a:off x="3865224" y="2577390"/>
            <a:ext cx="4216095" cy="1049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prstTxWarp prst="textNoShape">
              <a:avLst/>
            </a:prstTxWarp>
            <a:spAutoFit/>
          </a:bodyPr>
          <a:lstStyle/>
          <a:p>
            <a:pPr defTabSz="642915" eaLnBrk="0" fontAlgn="base">
              <a:spcBef>
                <a:spcPct val="0"/>
              </a:spcBef>
              <a:spcAft>
                <a:spcPct val="0"/>
              </a:spcAft>
            </a:pPr>
            <a:r>
              <a:rPr lang="en-US" altLang="ja-JP" sz="3200" b="1" dirty="0" err="1">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rPr>
              <a:t>Infrastracture</a:t>
            </a:r>
            <a:endParaRPr lang="en-US" altLang="ja-JP" sz="3200" b="1" dirty="0">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endParaRPr>
          </a:p>
          <a:p>
            <a:pPr defTabSz="642915" eaLnBrk="0" fontAlgn="base">
              <a:spcBef>
                <a:spcPct val="0"/>
              </a:spcBef>
              <a:spcAft>
                <a:spcPct val="0"/>
              </a:spcAft>
            </a:pPr>
            <a:r>
              <a:rPr lang="en-US" altLang="ja-JP" sz="3200" b="1" dirty="0">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rPr>
              <a:t> - Wide sidewalks</a:t>
            </a:r>
          </a:p>
        </p:txBody>
      </p:sp>
      <p:sp>
        <p:nvSpPr>
          <p:cNvPr id="16" name="Rectangle 30">
            <a:extLst>
              <a:ext uri="{FF2B5EF4-FFF2-40B4-BE49-F238E27FC236}">
                <a16:creationId xmlns:a16="http://schemas.microsoft.com/office/drawing/2014/main" id="{0A282902-A4C4-1C7F-F7C1-D2B2C96A3337}"/>
              </a:ext>
            </a:extLst>
          </p:cNvPr>
          <p:cNvSpPr>
            <a:spLocks noChangeArrowheads="1"/>
          </p:cNvSpPr>
          <p:nvPr/>
        </p:nvSpPr>
        <p:spPr bwMode="auto">
          <a:xfrm>
            <a:off x="3735316" y="4367850"/>
            <a:ext cx="4002045" cy="1049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prstTxWarp prst="textNoShape">
              <a:avLst/>
            </a:prstTxWarp>
            <a:spAutoFit/>
          </a:bodyPr>
          <a:lstStyle/>
          <a:p>
            <a:pPr defTabSz="642915" eaLnBrk="0" fontAlgn="base">
              <a:spcBef>
                <a:spcPct val="0"/>
              </a:spcBef>
              <a:spcAft>
                <a:spcPct val="0"/>
              </a:spcAft>
            </a:pPr>
            <a:r>
              <a:rPr lang="en-US" altLang="ja-JP" sz="3200" b="1" dirty="0">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rPr>
              <a:t>Healthcare</a:t>
            </a:r>
          </a:p>
          <a:p>
            <a:pPr defTabSz="642915" eaLnBrk="0" fontAlgn="base">
              <a:spcBef>
                <a:spcPct val="0"/>
              </a:spcBef>
              <a:spcAft>
                <a:spcPct val="0"/>
              </a:spcAft>
            </a:pPr>
            <a:r>
              <a:rPr lang="en-US" altLang="ja-JP" sz="3200" b="1" dirty="0">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rPr>
              <a:t> - </a:t>
            </a:r>
            <a:r>
              <a:rPr lang="en-US" altLang="ja-JP" sz="3200" b="1" dirty="0">
                <a:solidFill>
                  <a:srgbClr val="FF0000"/>
                </a:solidFill>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rPr>
              <a:t>Many</a:t>
            </a:r>
            <a:r>
              <a:rPr lang="en-US" altLang="ja-JP" sz="3200" b="1" dirty="0">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rPr>
              <a:t> hospitals</a:t>
            </a:r>
          </a:p>
        </p:txBody>
      </p:sp>
      <p:sp>
        <p:nvSpPr>
          <p:cNvPr id="17" name="Rectangle 30">
            <a:extLst>
              <a:ext uri="{FF2B5EF4-FFF2-40B4-BE49-F238E27FC236}">
                <a16:creationId xmlns:a16="http://schemas.microsoft.com/office/drawing/2014/main" id="{CFD31C83-D700-A723-9B7C-BCFC98B68BFC}"/>
              </a:ext>
            </a:extLst>
          </p:cNvPr>
          <p:cNvSpPr>
            <a:spLocks noChangeArrowheads="1"/>
          </p:cNvSpPr>
          <p:nvPr/>
        </p:nvSpPr>
        <p:spPr bwMode="auto">
          <a:xfrm>
            <a:off x="102862" y="2609879"/>
            <a:ext cx="4002044" cy="154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prstTxWarp prst="textNoShape">
              <a:avLst/>
            </a:prstTxWarp>
            <a:spAutoFit/>
          </a:bodyPr>
          <a:lstStyle/>
          <a:p>
            <a:pPr defTabSz="642915" eaLnBrk="0" fontAlgn="base">
              <a:spcBef>
                <a:spcPct val="0"/>
              </a:spcBef>
              <a:spcAft>
                <a:spcPct val="0"/>
              </a:spcAft>
            </a:pPr>
            <a:r>
              <a:rPr lang="en-US" altLang="ja-JP" sz="3200" b="1" dirty="0">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rPr>
              <a:t>Public </a:t>
            </a:r>
          </a:p>
          <a:p>
            <a:pPr defTabSz="642915" eaLnBrk="0" fontAlgn="base">
              <a:spcBef>
                <a:spcPct val="0"/>
              </a:spcBef>
              <a:spcAft>
                <a:spcPct val="0"/>
              </a:spcAft>
            </a:pPr>
            <a:r>
              <a:rPr lang="en-US" altLang="ja-JP" sz="3200" b="1" dirty="0">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rPr>
              <a:t>transportation</a:t>
            </a:r>
          </a:p>
          <a:p>
            <a:pPr defTabSz="642915" eaLnBrk="0" fontAlgn="base">
              <a:spcBef>
                <a:spcPct val="0"/>
              </a:spcBef>
              <a:spcAft>
                <a:spcPct val="0"/>
              </a:spcAft>
            </a:pPr>
            <a:r>
              <a:rPr lang="en-US" altLang="ja-JP" sz="3200" b="1" dirty="0">
                <a:highlight>
                  <a:srgbClr val="FFFF00"/>
                </a:highlight>
                <a:latin typeface="Arial Black" panose="020B0A04020102020204" pitchFamily="34" charset="0"/>
                <a:ea typeface="HGSｺﾞｼｯｸM" panose="020B0600000000000000" pitchFamily="50" charset="-128"/>
                <a:cs typeface="Times New Roman" panose="02020603050405020304" pitchFamily="18" charset="0"/>
              </a:rPr>
              <a:t> - free of charge</a:t>
            </a:r>
          </a:p>
        </p:txBody>
      </p:sp>
      <p:sp>
        <p:nvSpPr>
          <p:cNvPr id="2" name="Rectangle 30">
            <a:extLst>
              <a:ext uri="{FF2B5EF4-FFF2-40B4-BE49-F238E27FC236}">
                <a16:creationId xmlns:a16="http://schemas.microsoft.com/office/drawing/2014/main" id="{3137A69A-9116-EF71-B378-49E1A2A37EEB}"/>
              </a:ext>
            </a:extLst>
          </p:cNvPr>
          <p:cNvSpPr>
            <a:spLocks noChangeArrowheads="1"/>
          </p:cNvSpPr>
          <p:nvPr/>
        </p:nvSpPr>
        <p:spPr bwMode="auto">
          <a:xfrm rot="20922888">
            <a:off x="1024126" y="2239645"/>
            <a:ext cx="9285058" cy="1862048"/>
          </a:xfrm>
          <a:prstGeom prst="rect">
            <a:avLst/>
          </a:prstGeom>
          <a:solidFill>
            <a:srgbClr val="FFFF00"/>
          </a:solidFill>
          <a:ln>
            <a:solidFill>
              <a:schemeClr val="tx1"/>
            </a:solidFill>
          </a:ln>
          <a:effectLst/>
        </p:spPr>
        <p:txBody>
          <a:bodyPr vert="horz" wrap="square" lIns="91440" tIns="45720" rIns="91440" bIns="45720" numCol="1" anchor="ctr" anchorCtr="0" compatLnSpc="1">
            <a:prstTxWarp prst="textNoShape">
              <a:avLst/>
            </a:prstTxWarp>
            <a:spAutoFit/>
          </a:bodyPr>
          <a:lstStyle/>
          <a:p>
            <a:pPr lvl="0" algn="ctr" defTabSz="914400" eaLnBrk="0" fontAlgn="base">
              <a:spcBef>
                <a:spcPct val="0"/>
              </a:spcBef>
              <a:spcAft>
                <a:spcPct val="0"/>
              </a:spcAft>
            </a:pPr>
            <a:r>
              <a:rPr lang="en-US" altLang="ja-JP" sz="11500" b="1" dirty="0">
                <a:solidFill>
                  <a:srgbClr val="FF0000"/>
                </a:solidFill>
                <a:latin typeface="Arial Black" panose="020B0A04020102020204" pitchFamily="34" charset="0"/>
                <a:ea typeface="HGSｺﾞｼｯｸM" panose="020B0600000000000000" pitchFamily="50" charset="-128"/>
                <a:cs typeface="Times New Roman" panose="02020603050405020304" pitchFamily="18" charset="0"/>
              </a:rPr>
              <a:t>2</a:t>
            </a:r>
            <a:r>
              <a:rPr lang="en-US" altLang="ja-JP" sz="11500" b="1" dirty="0">
                <a:solidFill>
                  <a:schemeClr val="tx1"/>
                </a:solidFill>
                <a:latin typeface="Arial Black" panose="020B0A04020102020204" pitchFamily="34" charset="0"/>
                <a:ea typeface="HGSｺﾞｼｯｸM" panose="020B0600000000000000" pitchFamily="50" charset="-128"/>
                <a:cs typeface="Times New Roman" panose="02020603050405020304" pitchFamily="18" charset="0"/>
              </a:rPr>
              <a:t> minutes</a:t>
            </a:r>
          </a:p>
        </p:txBody>
      </p:sp>
    </p:spTree>
    <p:extLst>
      <p:ext uri="{BB962C8B-B14F-4D97-AF65-F5344CB8AC3E}">
        <p14:creationId xmlns:p14="http://schemas.microsoft.com/office/powerpoint/2010/main" val="59857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P spid="14" grpId="0"/>
      <p:bldP spid="15" grpId="0"/>
      <p:bldP spid="16" grpId="0"/>
      <p:bldP spid="17" grpId="0"/>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A74AE-1755-6E5E-775A-FCB9B22F3C8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8E314D0-D9FD-F4BE-0626-E047A3146B94}"/>
              </a:ext>
            </a:extLst>
          </p:cNvPr>
          <p:cNvSpPr>
            <a:spLocks noGrp="1"/>
          </p:cNvSpPr>
          <p:nvPr>
            <p:ph type="title"/>
          </p:nvPr>
        </p:nvSpPr>
        <p:spPr>
          <a:xfrm>
            <a:off x="0" y="0"/>
            <a:ext cx="12192000" cy="6857999"/>
          </a:xfrm>
          <a:solidFill>
            <a:srgbClr val="FFFF00"/>
          </a:solidFill>
        </p:spPr>
        <p:txBody>
          <a:bodyPr anchor="ctr">
            <a:noAutofit/>
          </a:bodyPr>
          <a:lstStyle/>
          <a:p>
            <a:r>
              <a:rPr lang="en-US" altLang="ja-JP" sz="12000" dirty="0">
                <a:latin typeface="Arial Black" panose="020B0A04020102020204" pitchFamily="34" charset="0"/>
              </a:rPr>
              <a:t>STEP</a:t>
            </a:r>
            <a:r>
              <a:rPr lang="ja-JP" altLang="en-US" sz="12000" dirty="0">
                <a:latin typeface="Arial Black" panose="020B0A04020102020204" pitchFamily="34" charset="0"/>
              </a:rPr>
              <a:t> </a:t>
            </a:r>
            <a:r>
              <a:rPr lang="en-US" altLang="ja-JP" sz="12000" dirty="0">
                <a:latin typeface="Arial Black" panose="020B0A04020102020204" pitchFamily="34" charset="0"/>
              </a:rPr>
              <a:t>2</a:t>
            </a:r>
            <a:br>
              <a:rPr lang="en-US" altLang="ja-JP" sz="12000" dirty="0">
                <a:latin typeface="Arial Black" panose="020B0A04020102020204" pitchFamily="34" charset="0"/>
              </a:rPr>
            </a:br>
            <a:r>
              <a:rPr lang="en-US" altLang="ja-JP" sz="14400" dirty="0">
                <a:latin typeface="Arial Black" panose="020B0A04020102020204" pitchFamily="34" charset="0"/>
              </a:rPr>
              <a:t>PRACTICE</a:t>
            </a:r>
            <a:br>
              <a:rPr lang="en-US" altLang="ja-JP" sz="14400" dirty="0">
                <a:latin typeface="Arial Black" panose="020B0A04020102020204" pitchFamily="34" charset="0"/>
              </a:rPr>
            </a:br>
            <a:r>
              <a:rPr lang="en-US" altLang="ja-JP" sz="6600" dirty="0">
                <a:latin typeface="Arial Black" panose="020B0A04020102020204" pitchFamily="34" charset="0"/>
              </a:rPr>
              <a:t>3-min</a:t>
            </a:r>
            <a:endParaRPr lang="ja-JP" altLang="en-US" sz="6600" dirty="0">
              <a:latin typeface="Arial Black" panose="020B0A04020102020204" pitchFamily="34" charset="0"/>
            </a:endParaRPr>
          </a:p>
        </p:txBody>
      </p:sp>
    </p:spTree>
    <p:extLst>
      <p:ext uri="{BB962C8B-B14F-4D97-AF65-F5344CB8AC3E}">
        <p14:creationId xmlns:p14="http://schemas.microsoft.com/office/powerpoint/2010/main" val="32712771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3E950-E2B1-5006-1DC9-10CB3972BE6D}"/>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6C22A78F-E797-436B-B273-FF1FD465AB46}"/>
              </a:ext>
            </a:extLst>
          </p:cNvPr>
          <p:cNvSpPr/>
          <p:nvPr/>
        </p:nvSpPr>
        <p:spPr>
          <a:xfrm>
            <a:off x="0" y="0"/>
            <a:ext cx="12192000" cy="6858000"/>
          </a:xfrm>
          <a:prstGeom prst="rect">
            <a:avLst/>
          </a:prstGeom>
          <a:solidFill>
            <a:srgbClr val="29A5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543B939-A8C6-8ED0-7987-D57CB4434F45}"/>
              </a:ext>
            </a:extLst>
          </p:cNvPr>
          <p:cNvSpPr txBox="1"/>
          <p:nvPr/>
        </p:nvSpPr>
        <p:spPr>
          <a:xfrm>
            <a:off x="1815078" y="1842705"/>
            <a:ext cx="9019032" cy="2662139"/>
          </a:xfrm>
          <a:prstGeom prst="rect">
            <a:avLst/>
          </a:prstGeom>
          <a:solidFill>
            <a:srgbClr val="FFFF00"/>
          </a:solidFill>
        </p:spPr>
        <p:txBody>
          <a:bodyPr wrap="square" rtlCol="0">
            <a:spAutoFit/>
          </a:bodyPr>
          <a:lstStyle/>
          <a:p>
            <a:pPr algn="ctr" defTabSz="914353">
              <a:defRPr/>
            </a:pPr>
            <a:r>
              <a:rPr lang="en-US" altLang="ja-JP" sz="166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Ready</a:t>
            </a:r>
            <a:r>
              <a:rPr lang="en-US" altLang="ja-JP"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7DDDA5E5-00E3-009D-C359-3782409BE8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
        <p:nvSpPr>
          <p:cNvPr id="5" name="正方形/長方形 4">
            <a:extLst>
              <a:ext uri="{FF2B5EF4-FFF2-40B4-BE49-F238E27FC236}">
                <a16:creationId xmlns:a16="http://schemas.microsoft.com/office/drawing/2014/main" id="{C89FF9CD-DB64-4FFA-90DC-04CFDE302AC1}"/>
              </a:ext>
            </a:extLst>
          </p:cNvPr>
          <p:cNvSpPr/>
          <p:nvPr/>
        </p:nvSpPr>
        <p:spPr>
          <a:xfrm>
            <a:off x="1027043" y="4961589"/>
            <a:ext cx="10137913" cy="1298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600" dirty="0">
                <a:solidFill>
                  <a:schemeClr val="tx1"/>
                </a:solidFill>
                <a:latin typeface="Arial Black" panose="020B0A04020102020204" pitchFamily="34" charset="0"/>
                <a:ea typeface="HGP創英角ｺﾞｼｯｸUB" panose="020B0900000000000000" pitchFamily="50" charset="-128"/>
              </a:rPr>
              <a:t>PRACTICE</a:t>
            </a:r>
            <a:endParaRPr kumimoji="1" lang="ja-JP" altLang="en-US" sz="9600" dirty="0">
              <a:solidFill>
                <a:schemeClr val="tx1"/>
              </a:solidFill>
              <a:latin typeface="Arial Black" panose="020B0A04020102020204" pitchFamily="34" charset="0"/>
              <a:ea typeface="HGP創英角ｺﾞｼｯｸUB" panose="020B0900000000000000" pitchFamily="50" charset="-128"/>
            </a:endParaRPr>
          </a:p>
        </p:txBody>
      </p:sp>
    </p:spTree>
    <p:extLst>
      <p:ext uri="{BB962C8B-B14F-4D97-AF65-F5344CB8AC3E}">
        <p14:creationId xmlns:p14="http://schemas.microsoft.com/office/powerpoint/2010/main" val="1226972710"/>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F6015-9CCE-2E85-E665-BFA8EEF1572D}"/>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5B1354F-7B77-20BA-9E10-7D0FECC70757}"/>
              </a:ext>
            </a:extLst>
          </p:cNvPr>
          <p:cNvSpPr>
            <a:spLocks noGrp="1"/>
          </p:cNvSpPr>
          <p:nvPr>
            <p:ph idx="1"/>
          </p:nvPr>
        </p:nvSpPr>
        <p:spPr>
          <a:xfrm>
            <a:off x="187" y="105"/>
            <a:ext cx="12309905" cy="6857790"/>
          </a:xfrm>
          <a:solidFill>
            <a:schemeClr val="bg1"/>
          </a:solidFill>
        </p:spPr>
        <p:txBody>
          <a:bodyPr>
            <a:noAutofit/>
          </a:bodyPr>
          <a:lstStyle/>
          <a:p>
            <a:pPr marL="0" indent="0" algn="ctr">
              <a:lnSpc>
                <a:spcPct val="100000"/>
              </a:lnSpc>
              <a:buNone/>
            </a:pPr>
            <a:r>
              <a:rPr lang="en-US" altLang="ja-JP" sz="11500" b="1" dirty="0">
                <a:latin typeface="Arial Black" panose="020B0A04020102020204" pitchFamily="34" charset="0"/>
                <a:ea typeface="ＤＨＰ特太ゴシック体" panose="020B0500000000000000" pitchFamily="50" charset="-128"/>
              </a:rPr>
              <a:t>PRACTICE</a:t>
            </a:r>
          </a:p>
          <a:p>
            <a:pPr marL="0" indent="0" algn="ctr">
              <a:lnSpc>
                <a:spcPct val="100000"/>
              </a:lnSpc>
              <a:buNone/>
            </a:pPr>
            <a:r>
              <a:rPr lang="en-US" altLang="ja-JP" sz="8800" b="1" dirty="0">
                <a:latin typeface="Arial Black" panose="020B0A04020102020204" pitchFamily="34" charset="0"/>
                <a:ea typeface="ＤＨＰ特太ゴシック体" panose="020B0500000000000000" pitchFamily="50" charset="-128"/>
              </a:rPr>
              <a:t>with your </a:t>
            </a:r>
            <a:r>
              <a:rPr lang="en-US" altLang="ja-JP" sz="8800" b="1" dirty="0">
                <a:solidFill>
                  <a:srgbClr val="FF0000"/>
                </a:solidFill>
                <a:latin typeface="Arial Black" panose="020B0A04020102020204" pitchFamily="34" charset="0"/>
                <a:ea typeface="ＤＨＰ特太ゴシック体" panose="020B0500000000000000" pitchFamily="50" charset="-128"/>
              </a:rPr>
              <a:t>map</a:t>
            </a:r>
          </a:p>
        </p:txBody>
      </p:sp>
      <p:sp>
        <p:nvSpPr>
          <p:cNvPr id="15" name="正方形/長方形 14">
            <a:extLst>
              <a:ext uri="{FF2B5EF4-FFF2-40B4-BE49-F238E27FC236}">
                <a16:creationId xmlns:a16="http://schemas.microsoft.com/office/drawing/2014/main" id="{927DB391-C4DF-F4E7-447B-F6E97F43CF38}"/>
              </a:ext>
            </a:extLst>
          </p:cNvPr>
          <p:cNvSpPr/>
          <p:nvPr/>
        </p:nvSpPr>
        <p:spPr>
          <a:xfrm>
            <a:off x="-16570" y="5289320"/>
            <a:ext cx="12335426" cy="14260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7" name="正方形/長方形 16">
            <a:extLst>
              <a:ext uri="{FF2B5EF4-FFF2-40B4-BE49-F238E27FC236}">
                <a16:creationId xmlns:a16="http://schemas.microsoft.com/office/drawing/2014/main" id="{4F8EE223-867F-FAAF-3F9B-DFCF1D849383}"/>
              </a:ext>
            </a:extLst>
          </p:cNvPr>
          <p:cNvSpPr/>
          <p:nvPr/>
        </p:nvSpPr>
        <p:spPr>
          <a:xfrm>
            <a:off x="-8579" y="5275614"/>
            <a:ext cx="12327435" cy="1426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6" name="テキスト ボックス 15">
            <a:extLst>
              <a:ext uri="{FF2B5EF4-FFF2-40B4-BE49-F238E27FC236}">
                <a16:creationId xmlns:a16="http://schemas.microsoft.com/office/drawing/2014/main" id="{A868ED61-BB34-225D-2E5E-BDE73093CC9E}"/>
              </a:ext>
            </a:extLst>
          </p:cNvPr>
          <p:cNvSpPr txBox="1"/>
          <p:nvPr/>
        </p:nvSpPr>
        <p:spPr>
          <a:xfrm>
            <a:off x="1200900" y="5402210"/>
            <a:ext cx="9600907" cy="1200329"/>
          </a:xfrm>
          <a:prstGeom prst="rect">
            <a:avLst/>
          </a:prstGeom>
          <a:noFill/>
        </p:spPr>
        <p:txBody>
          <a:bodyPr wrap="square" rtlCol="0">
            <a:spAutoFit/>
          </a:bodyPr>
          <a:lstStyle/>
          <a:p>
            <a:pPr algn="ctr" defTabSz="914353">
              <a:defRPr/>
            </a:pPr>
            <a:r>
              <a:rPr lang="en-US" altLang="ja-JP"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rPr>
              <a:t>3 minutes</a:t>
            </a:r>
            <a:endParaRPr lang="ja-JP" altLang="en-US"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7" name="プラホイッスル〜短">
            <a:hlinkClick r:id="" action="ppaction://media"/>
            <a:extLst>
              <a:ext uri="{FF2B5EF4-FFF2-40B4-BE49-F238E27FC236}">
                <a16:creationId xmlns:a16="http://schemas.microsoft.com/office/drawing/2014/main" id="{E47BE74E-B47F-FAAC-74EF-B4BCFD6CAA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0582" y="-928017"/>
            <a:ext cx="812775" cy="812775"/>
          </a:xfrm>
          <a:prstGeom prst="rect">
            <a:avLst/>
          </a:prstGeom>
        </p:spPr>
      </p:pic>
      <p:pic>
        <p:nvPicPr>
          <p:cNvPr id="8" name="テクノ３０秒">
            <a:hlinkClick r:id="" action="ppaction://media"/>
            <a:extLst>
              <a:ext uri="{FF2B5EF4-FFF2-40B4-BE49-F238E27FC236}">
                <a16:creationId xmlns:a16="http://schemas.microsoft.com/office/drawing/2014/main" id="{C13AABF2-FB47-DEF9-1D18-7100D1FE4AC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200900" y="-963122"/>
            <a:ext cx="812775" cy="812775"/>
          </a:xfrm>
          <a:prstGeom prst="rect">
            <a:avLst/>
          </a:prstGeom>
        </p:spPr>
      </p:pic>
    </p:spTree>
    <p:extLst>
      <p:ext uri="{BB962C8B-B14F-4D97-AF65-F5344CB8AC3E}">
        <p14:creationId xmlns:p14="http://schemas.microsoft.com/office/powerpoint/2010/main" val="3296411437"/>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3" fill="hold"/>
                                        <p:tgtEl>
                                          <p:spTgt spid="7"/>
                                        </p:tgtEl>
                                      </p:cBhvr>
                                    </p:cmd>
                                  </p:childTnLst>
                                </p:cTn>
                              </p:par>
                              <p:par>
                                <p:cTn id="7" presetID="1" presetClass="mediacall" presetSubtype="0" fill="hold" nodeType="withEffect">
                                  <p:stCondLst>
                                    <p:cond delay="0"/>
                                  </p:stCondLst>
                                  <p:childTnLst>
                                    <p:cmd type="call" cmd="playFrom(0.0)">
                                      <p:cBhvr>
                                        <p:cTn id="8" dur="29767" fill="hold"/>
                                        <p:tgtEl>
                                          <p:spTgt spid="8"/>
                                        </p:tgtEl>
                                      </p:cBhvr>
                                    </p:cmd>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80000" fill="hold"/>
                                        <p:tgtEl>
                                          <p:spTgt spid="17"/>
                                        </p:tgtEl>
                                        <p:attrNameLst>
                                          <p:attrName>ppt_x</p:attrName>
                                        </p:attrNameLst>
                                      </p:cBhvr>
                                      <p:tavLst>
                                        <p:tav tm="0">
                                          <p:val>
                                            <p:strVal val="0-#ppt_w/2"/>
                                          </p:val>
                                        </p:tav>
                                        <p:tav tm="100000">
                                          <p:val>
                                            <p:strVal val="#ppt_x"/>
                                          </p:val>
                                        </p:tav>
                                      </p:tavLst>
                                    </p:anim>
                                    <p:anim calcmode="lin" valueType="num">
                                      <p:cBhvr additive="base">
                                        <p:cTn id="12" dur="180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audio>
              <p:cMediaNode vol="7143">
                <p:cTn id="14" repeatCount="indefinite" fill="hold" display="0">
                  <p:stCondLst>
                    <p:cond delay="indefinite"/>
                  </p:stCondLst>
                  <p:endCondLst>
                    <p:cond evt="onStopAudio" delay="0">
                      <p:tgtEl>
                        <p:sldTgt/>
                      </p:tgtEl>
                    </p:cond>
                  </p:endCondLst>
                </p:cTn>
                <p:tgtEl>
                  <p:spTgt spid="8"/>
                </p:tgtEl>
              </p:cMediaNode>
            </p:audio>
          </p:childTnLst>
        </p:cTn>
      </p:par>
    </p:tnLst>
    <p:bldLst>
      <p:bldP spid="1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57319-C4BC-5510-8853-4D11B411449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8E8D5C00-DBC0-8216-209E-017C03F3E0F6}"/>
              </a:ext>
            </a:extLst>
          </p:cNvPr>
          <p:cNvSpPr/>
          <p:nvPr/>
        </p:nvSpPr>
        <p:spPr>
          <a:xfrm>
            <a:off x="0" y="0"/>
            <a:ext cx="12192000" cy="6858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47C7EFA-7954-ACB7-6498-182042CFA90F}"/>
              </a:ext>
            </a:extLst>
          </p:cNvPr>
          <p:cNvSpPr txBox="1"/>
          <p:nvPr/>
        </p:nvSpPr>
        <p:spPr>
          <a:xfrm>
            <a:off x="1815078" y="1842704"/>
            <a:ext cx="9019032" cy="3169970"/>
          </a:xfrm>
          <a:prstGeom prst="rect">
            <a:avLst/>
          </a:prstGeom>
          <a:solidFill>
            <a:srgbClr val="FFFF00"/>
          </a:solidFill>
        </p:spPr>
        <p:txBody>
          <a:bodyPr wrap="square" rtlCol="0">
            <a:spAutoFit/>
          </a:bodyPr>
          <a:lstStyle/>
          <a:p>
            <a:pPr algn="ctr" defTabSz="914353">
              <a:defRPr/>
            </a:pPr>
            <a:r>
              <a:rPr lang="en-US" altLang="ja-JP" sz="19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STOP</a:t>
            </a:r>
            <a:r>
              <a:rPr lang="en-US" altLang="ja-JP"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7340286E-4E68-0A21-26A6-9C3339A7D0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Tree>
    <p:extLst>
      <p:ext uri="{BB962C8B-B14F-4D97-AF65-F5344CB8AC3E}">
        <p14:creationId xmlns:p14="http://schemas.microsoft.com/office/powerpoint/2010/main" val="4124497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0"/>
            <a:ext cx="12192000" cy="6858000"/>
          </a:xfrm>
          <a:solidFill>
            <a:srgbClr val="FFFF00"/>
          </a:solidFill>
        </p:spPr>
        <p:txBody>
          <a:bodyPr>
            <a:noAutofit/>
          </a:bodyPr>
          <a:lstStyle/>
          <a:p>
            <a:pPr marL="0" indent="0" algn="ctr">
              <a:buNone/>
            </a:pPr>
            <a:endParaRPr lang="en-US" altLang="ja-JP" sz="2700" b="1" dirty="0">
              <a:latin typeface="ＤＨＰ特太ゴシック体" panose="020B0500000000000000" pitchFamily="50" charset="-128"/>
              <a:ea typeface="ＤＨＰ特太ゴシック体" panose="020B0500000000000000" pitchFamily="50" charset="-128"/>
            </a:endParaRPr>
          </a:p>
          <a:p>
            <a:pPr marL="0" indent="0" algn="ctr">
              <a:buNone/>
            </a:pPr>
            <a:r>
              <a:rPr lang="en-US" altLang="ja-JP" sz="6000" b="1" dirty="0">
                <a:latin typeface="Arial Black" panose="020B0A04020102020204" pitchFamily="34" charset="0"/>
                <a:ea typeface="ＤＨＰ特太ゴシック体" panose="020B0500000000000000" pitchFamily="50" charset="-128"/>
              </a:rPr>
              <a:t>STEP 3</a:t>
            </a:r>
          </a:p>
          <a:p>
            <a:pPr marL="0" indent="0" algn="ctr">
              <a:buNone/>
            </a:pPr>
            <a:r>
              <a:rPr lang="en-US" altLang="ja-JP" sz="15100" b="1" dirty="0">
                <a:latin typeface="Arial Black" panose="020B0A04020102020204" pitchFamily="34" charset="0"/>
                <a:ea typeface="ＤＨＰ特太ゴシック体" panose="020B0500000000000000" pitchFamily="50" charset="-128"/>
              </a:rPr>
              <a:t>SPEECH</a:t>
            </a:r>
          </a:p>
          <a:p>
            <a:pPr marL="0" indent="0" algn="ctr">
              <a:buNone/>
            </a:pPr>
            <a:r>
              <a:rPr lang="en-US" altLang="ja-JP" sz="7200" b="1" dirty="0">
                <a:latin typeface="Arial Black" panose="020B0A04020102020204" pitchFamily="34" charset="0"/>
                <a:ea typeface="ＤＨＰ特太ゴシック体" panose="020B0500000000000000" pitchFamily="50" charset="-128"/>
              </a:rPr>
              <a:t>Topic: </a:t>
            </a:r>
          </a:p>
          <a:p>
            <a:pPr marL="0" indent="0" algn="ctr">
              <a:buNone/>
            </a:pPr>
            <a:r>
              <a:rPr lang="en-US" altLang="ja-JP" sz="5400" dirty="0">
                <a:latin typeface="Arial Black" panose="020B0A04020102020204" pitchFamily="34" charset="0"/>
              </a:rPr>
              <a:t>Is </a:t>
            </a:r>
            <a:r>
              <a:rPr lang="en-US" altLang="ja-JP" sz="5400" dirty="0">
                <a:solidFill>
                  <a:srgbClr val="FF0000"/>
                </a:solidFill>
                <a:latin typeface="Arial Black" panose="020B0A04020102020204" pitchFamily="34" charset="0"/>
              </a:rPr>
              <a:t>what is good for older people </a:t>
            </a:r>
          </a:p>
          <a:p>
            <a:pPr marL="0" indent="0" algn="ctr">
              <a:buNone/>
            </a:pPr>
            <a:r>
              <a:rPr lang="en-US" altLang="ja-JP" sz="5400" dirty="0">
                <a:latin typeface="Arial Black" panose="020B0A04020102020204" pitchFamily="34" charset="0"/>
              </a:rPr>
              <a:t>really good for </a:t>
            </a:r>
            <a:r>
              <a:rPr lang="en-US" altLang="ja-JP" sz="5400" dirty="0">
                <a:solidFill>
                  <a:srgbClr val="FF0000"/>
                </a:solidFill>
                <a:latin typeface="Arial Black" panose="020B0A04020102020204" pitchFamily="34" charset="0"/>
              </a:rPr>
              <a:t>all</a:t>
            </a:r>
            <a:r>
              <a:rPr lang="en-US" altLang="ja-JP" sz="5400" dirty="0">
                <a:latin typeface="Arial Black" panose="020B0A04020102020204" pitchFamily="34" charset="0"/>
              </a:rPr>
              <a:t> generations?</a:t>
            </a:r>
          </a:p>
          <a:p>
            <a:pPr marL="0" indent="0" algn="ctr">
              <a:buNone/>
            </a:pPr>
            <a:endParaRPr lang="en-US" altLang="ja-JP" sz="1600" b="1" dirty="0">
              <a:solidFill>
                <a:srgbClr val="FF0000"/>
              </a:solidFill>
              <a:latin typeface="ＤＨＰ特太ゴシック体" panose="020B0500000000000000" pitchFamily="50" charset="-128"/>
              <a:ea typeface="ＤＨＰ特太ゴシック体" panose="020B0500000000000000" pitchFamily="50" charset="-128"/>
            </a:endParaRPr>
          </a:p>
        </p:txBody>
      </p:sp>
    </p:spTree>
    <p:extLst>
      <p:ext uri="{BB962C8B-B14F-4D97-AF65-F5344CB8AC3E}">
        <p14:creationId xmlns:p14="http://schemas.microsoft.com/office/powerpoint/2010/main" val="24086565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59144E0-3189-3FBB-57B4-46CB71C3F5AF}"/>
              </a:ext>
            </a:extLst>
          </p:cNvPr>
          <p:cNvSpPr/>
          <p:nvPr/>
        </p:nvSpPr>
        <p:spPr>
          <a:xfrm>
            <a:off x="65314" y="0"/>
            <a:ext cx="12192000" cy="6858000"/>
          </a:xfrm>
          <a:prstGeom prst="rect">
            <a:avLst/>
          </a:prstGeom>
          <a:solidFill>
            <a:srgbClr val="29A5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81E32B6-219B-2749-A40B-F95A5474577F}"/>
              </a:ext>
            </a:extLst>
          </p:cNvPr>
          <p:cNvSpPr txBox="1"/>
          <p:nvPr/>
        </p:nvSpPr>
        <p:spPr>
          <a:xfrm>
            <a:off x="1815078" y="1842705"/>
            <a:ext cx="9019032" cy="2662139"/>
          </a:xfrm>
          <a:prstGeom prst="rect">
            <a:avLst/>
          </a:prstGeom>
          <a:solidFill>
            <a:srgbClr val="FFFF00"/>
          </a:solidFill>
        </p:spPr>
        <p:txBody>
          <a:bodyPr wrap="square" rtlCol="0">
            <a:spAutoFit/>
          </a:bodyPr>
          <a:lstStyle/>
          <a:p>
            <a:pPr algn="ctr" defTabSz="914353">
              <a:defRPr/>
            </a:pPr>
            <a:r>
              <a:rPr lang="en-US" altLang="ja-JP" sz="166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Ready</a:t>
            </a:r>
            <a:r>
              <a:rPr lang="en-US" altLang="ja-JP"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9EAB4452-F339-8D4C-9B8A-F8CD313B25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
        <p:nvSpPr>
          <p:cNvPr id="5" name="正方形/長方形 4">
            <a:extLst>
              <a:ext uri="{FF2B5EF4-FFF2-40B4-BE49-F238E27FC236}">
                <a16:creationId xmlns:a16="http://schemas.microsoft.com/office/drawing/2014/main" id="{6DA0A133-BD62-95CA-8899-9F50B48FE959}"/>
              </a:ext>
            </a:extLst>
          </p:cNvPr>
          <p:cNvSpPr/>
          <p:nvPr/>
        </p:nvSpPr>
        <p:spPr>
          <a:xfrm>
            <a:off x="1027043" y="4961589"/>
            <a:ext cx="10137913" cy="1298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7200" dirty="0">
                <a:solidFill>
                  <a:srgbClr val="FF0000"/>
                </a:solidFill>
                <a:latin typeface="Arial Black" panose="020B0A04020102020204" pitchFamily="34" charset="0"/>
                <a:ea typeface="HGP創英角ｺﾞｼｯｸUB" panose="020B0900000000000000" pitchFamily="50" charset="-128"/>
              </a:rPr>
              <a:t>EYE CONTACT</a:t>
            </a:r>
            <a:endParaRPr kumimoji="1" lang="ja-JP" altLang="en-US" sz="7200" dirty="0">
              <a:solidFill>
                <a:srgbClr val="FF0000"/>
              </a:solidFill>
              <a:latin typeface="Arial Black" panose="020B0A04020102020204" pitchFamily="34" charset="0"/>
              <a:ea typeface="HGP創英角ｺﾞｼｯｸUB" panose="020B0900000000000000" pitchFamily="50" charset="-128"/>
            </a:endParaRPr>
          </a:p>
        </p:txBody>
      </p:sp>
    </p:spTree>
    <p:extLst>
      <p:ext uri="{BB962C8B-B14F-4D97-AF65-F5344CB8AC3E}">
        <p14:creationId xmlns:p14="http://schemas.microsoft.com/office/powerpoint/2010/main" val="248198624"/>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63279" y="285069"/>
            <a:ext cx="11703434" cy="1563084"/>
          </a:xfrm>
        </p:spPr>
        <p:txBody>
          <a:bodyPr>
            <a:normAutofit/>
          </a:bodyPr>
          <a:lstStyle/>
          <a:p>
            <a:pPr marL="0" indent="0">
              <a:buNone/>
            </a:pPr>
            <a:r>
              <a:rPr kumimoji="1" lang="en-US" altLang="ja-JP" sz="4000" dirty="0">
                <a:latin typeface="BIZ UDPゴシック" panose="020B0400000000000000" pitchFamily="50" charset="-128"/>
                <a:ea typeface="BIZ UDPゴシック" panose="020B0400000000000000" pitchFamily="50" charset="-128"/>
              </a:rPr>
              <a:t>What kind of lifestyle is “</a:t>
            </a:r>
            <a:r>
              <a:rPr lang="en-US" altLang="ja-JP" sz="4000" b="1" dirty="0">
                <a:solidFill>
                  <a:srgbClr val="FF0000"/>
                </a:solidFill>
                <a:latin typeface="BIZ UDPゴシック" panose="020B0400000000000000" pitchFamily="50" charset="-128"/>
                <a:ea typeface="BIZ UDPゴシック" panose="020B0400000000000000" pitchFamily="50" charset="-128"/>
              </a:rPr>
              <a:t>eco</a:t>
            </a:r>
            <a:r>
              <a:rPr kumimoji="1" lang="en-US" altLang="ja-JP" sz="4000" b="1" dirty="0">
                <a:solidFill>
                  <a:srgbClr val="FF0000"/>
                </a:solidFill>
                <a:latin typeface="BIZ UDPゴシック" panose="020B0400000000000000" pitchFamily="50" charset="-128"/>
                <a:ea typeface="BIZ UDPゴシック" panose="020B0400000000000000" pitchFamily="50" charset="-128"/>
              </a:rPr>
              <a:t>-friendly</a:t>
            </a:r>
            <a:r>
              <a:rPr kumimoji="1" lang="en-US" altLang="ja-JP" sz="4000" dirty="0">
                <a:latin typeface="BIZ UDPゴシック" panose="020B0400000000000000" pitchFamily="50" charset="-128"/>
                <a:ea typeface="BIZ UDPゴシック" panose="020B0400000000000000" pitchFamily="50" charset="-128"/>
              </a:rPr>
              <a:t>?”</a:t>
            </a:r>
          </a:p>
          <a:p>
            <a:pPr marL="0" indent="0">
              <a:buNone/>
            </a:pPr>
            <a:r>
              <a:rPr kumimoji="1" lang="en-US" altLang="ja-JP" sz="4000" dirty="0">
                <a:latin typeface="BIZ UDPゴシック" panose="020B0400000000000000" pitchFamily="50" charset="-128"/>
                <a:ea typeface="BIZ UDPゴシック" panose="020B0400000000000000" pitchFamily="50" charset="-128"/>
              </a:rPr>
              <a:t>Give some examples.</a:t>
            </a:r>
          </a:p>
        </p:txBody>
      </p:sp>
      <p:pic>
        <p:nvPicPr>
          <p:cNvPr id="5" name="図 4">
            <a:extLst>
              <a:ext uri="{FF2B5EF4-FFF2-40B4-BE49-F238E27FC236}">
                <a16:creationId xmlns:a16="http://schemas.microsoft.com/office/drawing/2014/main" id="{EAE5A063-614A-4574-6A3F-F50A184579FF}"/>
              </a:ext>
            </a:extLst>
          </p:cNvPr>
          <p:cNvPicPr preferRelativeResize="0">
            <a:picLocks/>
          </p:cNvPicPr>
          <p:nvPr/>
        </p:nvPicPr>
        <p:blipFill rotWithShape="1">
          <a:blip r:embed="rId2">
            <a:extLst>
              <a:ext uri="{28A0092B-C50C-407E-A947-70E740481C1C}">
                <a14:useLocalDpi xmlns:a14="http://schemas.microsoft.com/office/drawing/2010/main" val="0"/>
              </a:ext>
            </a:extLst>
          </a:blip>
          <a:srcRect t="6360" b="6360"/>
          <a:stretch/>
        </p:blipFill>
        <p:spPr>
          <a:xfrm>
            <a:off x="6106395" y="1804498"/>
            <a:ext cx="3780000" cy="2196000"/>
          </a:xfrm>
          <a:prstGeom prst="rect">
            <a:avLst/>
          </a:prstGeom>
        </p:spPr>
      </p:pic>
      <p:pic>
        <p:nvPicPr>
          <p:cNvPr id="9" name="図 8">
            <a:extLst>
              <a:ext uri="{FF2B5EF4-FFF2-40B4-BE49-F238E27FC236}">
                <a16:creationId xmlns:a16="http://schemas.microsoft.com/office/drawing/2014/main" id="{057A1AEE-9527-31E7-8182-55E9D558D7E2}"/>
              </a:ext>
            </a:extLst>
          </p:cNvPr>
          <p:cNvPicPr preferRelativeResize="0">
            <a:picLocks/>
          </p:cNvPicPr>
          <p:nvPr/>
        </p:nvPicPr>
        <p:blipFill rotWithShape="1">
          <a:blip r:embed="rId3">
            <a:extLst>
              <a:ext uri="{28A0092B-C50C-407E-A947-70E740481C1C}">
                <a14:useLocalDpi xmlns:a14="http://schemas.microsoft.com/office/drawing/2010/main" val="0"/>
              </a:ext>
            </a:extLst>
          </a:blip>
          <a:srcRect t="11270" b="11270"/>
          <a:stretch/>
        </p:blipFill>
        <p:spPr>
          <a:xfrm>
            <a:off x="6106395" y="4151453"/>
            <a:ext cx="3780000" cy="2196000"/>
          </a:xfrm>
          <a:prstGeom prst="rect">
            <a:avLst/>
          </a:prstGeom>
        </p:spPr>
      </p:pic>
      <p:pic>
        <p:nvPicPr>
          <p:cNvPr id="11" name="図 10">
            <a:extLst>
              <a:ext uri="{FF2B5EF4-FFF2-40B4-BE49-F238E27FC236}">
                <a16:creationId xmlns:a16="http://schemas.microsoft.com/office/drawing/2014/main" id="{ACC08A5F-96B2-98CD-3B4E-79E4908BE953}"/>
              </a:ext>
            </a:extLst>
          </p:cNvPr>
          <p:cNvPicPr preferRelativeResize="0">
            <a:picLocks/>
          </p:cNvPicPr>
          <p:nvPr/>
        </p:nvPicPr>
        <p:blipFill rotWithShape="1">
          <a:blip r:embed="rId4">
            <a:extLst>
              <a:ext uri="{28A0092B-C50C-407E-A947-70E740481C1C}">
                <a14:useLocalDpi xmlns:a14="http://schemas.microsoft.com/office/drawing/2010/main" val="0"/>
              </a:ext>
            </a:extLst>
          </a:blip>
          <a:srcRect t="6258" b="6258"/>
          <a:stretch/>
        </p:blipFill>
        <p:spPr>
          <a:xfrm>
            <a:off x="2161111" y="4151453"/>
            <a:ext cx="3780000" cy="2196000"/>
          </a:xfrm>
          <a:prstGeom prst="rect">
            <a:avLst/>
          </a:prstGeom>
        </p:spPr>
      </p:pic>
      <p:pic>
        <p:nvPicPr>
          <p:cNvPr id="13" name="図 12">
            <a:extLst>
              <a:ext uri="{FF2B5EF4-FFF2-40B4-BE49-F238E27FC236}">
                <a16:creationId xmlns:a16="http://schemas.microsoft.com/office/drawing/2014/main" id="{54C58BE2-6F5D-140C-5053-B2C0361A29AE}"/>
              </a:ext>
            </a:extLst>
          </p:cNvPr>
          <p:cNvPicPr preferRelativeResize="0">
            <a:picLocks/>
          </p:cNvPicPr>
          <p:nvPr/>
        </p:nvPicPr>
        <p:blipFill rotWithShape="1">
          <a:blip r:embed="rId5">
            <a:extLst>
              <a:ext uri="{28A0092B-C50C-407E-A947-70E740481C1C}">
                <a14:useLocalDpi xmlns:a14="http://schemas.microsoft.com/office/drawing/2010/main" val="0"/>
              </a:ext>
            </a:extLst>
          </a:blip>
          <a:srcRect t="6463" b="6463"/>
          <a:stretch/>
        </p:blipFill>
        <p:spPr>
          <a:xfrm>
            <a:off x="2161111" y="1804498"/>
            <a:ext cx="3780000" cy="2196000"/>
          </a:xfrm>
          <a:prstGeom prst="rect">
            <a:avLst/>
          </a:prstGeom>
        </p:spPr>
      </p:pic>
    </p:spTree>
    <p:extLst>
      <p:ext uri="{BB962C8B-B14F-4D97-AF65-F5344CB8AC3E}">
        <p14:creationId xmlns:p14="http://schemas.microsoft.com/office/powerpoint/2010/main" val="25421117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7" y="105"/>
            <a:ext cx="12309905" cy="6857790"/>
          </a:xfrm>
          <a:solidFill>
            <a:schemeClr val="bg1"/>
          </a:solidFill>
        </p:spPr>
        <p:txBody>
          <a:bodyPr>
            <a:noAutofit/>
          </a:bodyPr>
          <a:lstStyle/>
          <a:p>
            <a:pPr marL="0" indent="0" algn="ctr">
              <a:lnSpc>
                <a:spcPct val="100000"/>
              </a:lnSpc>
              <a:buNone/>
            </a:pPr>
            <a:r>
              <a:rPr lang="en-US" altLang="ja-JP" sz="11500" b="1" dirty="0">
                <a:latin typeface="Arial Black" panose="020B0A04020102020204" pitchFamily="34" charset="0"/>
                <a:ea typeface="ＤＨＰ特太ゴシック体" panose="020B0500000000000000" pitchFamily="50" charset="-128"/>
              </a:rPr>
              <a:t>SPEECH</a:t>
            </a:r>
          </a:p>
          <a:p>
            <a:pPr marL="0" indent="0" algn="ctr">
              <a:buNone/>
            </a:pPr>
            <a:r>
              <a:rPr lang="en-US" altLang="ja-JP" sz="8000" b="1" dirty="0"/>
              <a:t>  </a:t>
            </a:r>
            <a:r>
              <a:rPr lang="en-US" altLang="ja-JP" sz="6000" b="1" dirty="0">
                <a:latin typeface="Arial Black" panose="020B0A04020102020204" pitchFamily="34" charset="0"/>
              </a:rPr>
              <a:t>TOPIC:  </a:t>
            </a:r>
            <a:endParaRPr lang="en-US" altLang="ja-JP" sz="4000" b="1" dirty="0">
              <a:latin typeface="Arial Black" panose="020B0A04020102020204" pitchFamily="34" charset="0"/>
            </a:endParaRPr>
          </a:p>
          <a:p>
            <a:pPr marL="0" indent="0" algn="ctr">
              <a:buNone/>
            </a:pPr>
            <a:r>
              <a:rPr lang="en-US" altLang="ja-JP" sz="4800" dirty="0">
                <a:latin typeface="Arial Black" panose="020B0A04020102020204" pitchFamily="34" charset="0"/>
              </a:rPr>
              <a:t>Is </a:t>
            </a:r>
            <a:r>
              <a:rPr lang="en-US" altLang="ja-JP" sz="4800" dirty="0">
                <a:solidFill>
                  <a:srgbClr val="FF0000"/>
                </a:solidFill>
                <a:latin typeface="Arial Black" panose="020B0A04020102020204" pitchFamily="34" charset="0"/>
              </a:rPr>
              <a:t>what is good for older people </a:t>
            </a:r>
          </a:p>
          <a:p>
            <a:pPr marL="0" indent="0" algn="ctr">
              <a:buNone/>
            </a:pPr>
            <a:r>
              <a:rPr lang="en-US" altLang="ja-JP" sz="4800" dirty="0">
                <a:latin typeface="Arial Black" panose="020B0A04020102020204" pitchFamily="34" charset="0"/>
              </a:rPr>
              <a:t>really good for </a:t>
            </a:r>
            <a:r>
              <a:rPr lang="en-US" altLang="ja-JP" sz="4800" dirty="0">
                <a:solidFill>
                  <a:srgbClr val="FF0000"/>
                </a:solidFill>
                <a:latin typeface="Arial Black" panose="020B0A04020102020204" pitchFamily="34" charset="0"/>
              </a:rPr>
              <a:t>all</a:t>
            </a:r>
            <a:r>
              <a:rPr lang="en-US" altLang="ja-JP" sz="4800" dirty="0">
                <a:latin typeface="Arial Black" panose="020B0A04020102020204" pitchFamily="34" charset="0"/>
              </a:rPr>
              <a:t> generations?</a:t>
            </a:r>
          </a:p>
          <a:p>
            <a:pPr marL="0" indent="0">
              <a:buNone/>
            </a:pPr>
            <a:endParaRPr lang="en-US" altLang="ja-JP" sz="2400" b="1" dirty="0">
              <a:latin typeface="ＤＨＰ特太ゴシック体" panose="020B0500000000000000" pitchFamily="50" charset="-128"/>
              <a:ea typeface="ＤＨＰ特太ゴシック体" panose="020B0500000000000000" pitchFamily="50" charset="-128"/>
            </a:endParaRPr>
          </a:p>
        </p:txBody>
      </p:sp>
      <p:sp>
        <p:nvSpPr>
          <p:cNvPr id="15" name="正方形/長方形 14">
            <a:extLst>
              <a:ext uri="{FF2B5EF4-FFF2-40B4-BE49-F238E27FC236}">
                <a16:creationId xmlns:a16="http://schemas.microsoft.com/office/drawing/2014/main" id="{44E8E2E9-9D05-41F0-9389-688DD3C7BA8B}"/>
              </a:ext>
            </a:extLst>
          </p:cNvPr>
          <p:cNvSpPr/>
          <p:nvPr/>
        </p:nvSpPr>
        <p:spPr>
          <a:xfrm>
            <a:off x="-16570" y="5289320"/>
            <a:ext cx="12335426" cy="14260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7" name="正方形/長方形 16">
            <a:extLst>
              <a:ext uri="{FF2B5EF4-FFF2-40B4-BE49-F238E27FC236}">
                <a16:creationId xmlns:a16="http://schemas.microsoft.com/office/drawing/2014/main" id="{7D7F8159-E5CE-4553-A8BA-A678A1D58FE4}"/>
              </a:ext>
            </a:extLst>
          </p:cNvPr>
          <p:cNvSpPr/>
          <p:nvPr/>
        </p:nvSpPr>
        <p:spPr>
          <a:xfrm>
            <a:off x="-8579" y="5286765"/>
            <a:ext cx="12327435" cy="1426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6" name="テキスト ボックス 15">
            <a:extLst>
              <a:ext uri="{FF2B5EF4-FFF2-40B4-BE49-F238E27FC236}">
                <a16:creationId xmlns:a16="http://schemas.microsoft.com/office/drawing/2014/main" id="{2E142117-8BF9-4BA9-9156-25E2393D0081}"/>
              </a:ext>
            </a:extLst>
          </p:cNvPr>
          <p:cNvSpPr txBox="1"/>
          <p:nvPr/>
        </p:nvSpPr>
        <p:spPr>
          <a:xfrm>
            <a:off x="1200900" y="5402210"/>
            <a:ext cx="9600907" cy="1200329"/>
          </a:xfrm>
          <a:prstGeom prst="rect">
            <a:avLst/>
          </a:prstGeom>
          <a:noFill/>
        </p:spPr>
        <p:txBody>
          <a:bodyPr wrap="square" rtlCol="0">
            <a:spAutoFit/>
          </a:bodyPr>
          <a:lstStyle/>
          <a:p>
            <a:pPr algn="ctr" defTabSz="914353">
              <a:defRPr/>
            </a:pPr>
            <a:r>
              <a:rPr lang="en-US" altLang="ja-JP"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rPr>
              <a:t>1 minute</a:t>
            </a:r>
            <a:endParaRPr lang="ja-JP" altLang="en-US"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7" name="プラホイッスル〜短">
            <a:hlinkClick r:id="" action="ppaction://media"/>
            <a:extLst>
              <a:ext uri="{FF2B5EF4-FFF2-40B4-BE49-F238E27FC236}">
                <a16:creationId xmlns:a16="http://schemas.microsoft.com/office/drawing/2014/main" id="{54F7B486-34F3-44C5-AA76-6FDFE2CC09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0582" y="-928017"/>
            <a:ext cx="812775" cy="812775"/>
          </a:xfrm>
          <a:prstGeom prst="rect">
            <a:avLst/>
          </a:prstGeom>
        </p:spPr>
      </p:pic>
      <p:pic>
        <p:nvPicPr>
          <p:cNvPr id="8" name="テクノ３０秒">
            <a:hlinkClick r:id="" action="ppaction://media"/>
            <a:extLst>
              <a:ext uri="{FF2B5EF4-FFF2-40B4-BE49-F238E27FC236}">
                <a16:creationId xmlns:a16="http://schemas.microsoft.com/office/drawing/2014/main" id="{57100C75-24BD-4991-8A6A-695E935A11F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200900" y="-963122"/>
            <a:ext cx="812775" cy="812775"/>
          </a:xfrm>
          <a:prstGeom prst="rect">
            <a:avLst/>
          </a:prstGeom>
        </p:spPr>
      </p:pic>
    </p:spTree>
    <p:extLst>
      <p:ext uri="{BB962C8B-B14F-4D97-AF65-F5344CB8AC3E}">
        <p14:creationId xmlns:p14="http://schemas.microsoft.com/office/powerpoint/2010/main" val="33044270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3" fill="hold"/>
                                        <p:tgtEl>
                                          <p:spTgt spid="7"/>
                                        </p:tgtEl>
                                      </p:cBhvr>
                                    </p:cmd>
                                  </p:childTnLst>
                                </p:cTn>
                              </p:par>
                              <p:par>
                                <p:cTn id="7" presetID="1" presetClass="mediacall" presetSubtype="0" fill="hold" nodeType="withEffect">
                                  <p:stCondLst>
                                    <p:cond delay="0"/>
                                  </p:stCondLst>
                                  <p:childTnLst>
                                    <p:cmd type="call" cmd="playFrom(0.0)">
                                      <p:cBhvr>
                                        <p:cTn id="8" dur="29767" fill="hold"/>
                                        <p:tgtEl>
                                          <p:spTgt spid="8"/>
                                        </p:tgtEl>
                                      </p:cBhvr>
                                    </p:cmd>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60000" fill="hold"/>
                                        <p:tgtEl>
                                          <p:spTgt spid="17"/>
                                        </p:tgtEl>
                                        <p:attrNameLst>
                                          <p:attrName>ppt_x</p:attrName>
                                        </p:attrNameLst>
                                      </p:cBhvr>
                                      <p:tavLst>
                                        <p:tav tm="0">
                                          <p:val>
                                            <p:strVal val="0-#ppt_w/2"/>
                                          </p:val>
                                        </p:tav>
                                        <p:tav tm="100000">
                                          <p:val>
                                            <p:strVal val="#ppt_x"/>
                                          </p:val>
                                        </p:tav>
                                      </p:tavLst>
                                    </p:anim>
                                    <p:anim calcmode="lin" valueType="num">
                                      <p:cBhvr additive="base">
                                        <p:cTn id="12" dur="60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audio>
              <p:cMediaNode vol="7143">
                <p:cTn id="14" repeatCount="indefinite" fill="hold" display="0">
                  <p:stCondLst>
                    <p:cond delay="indefinite"/>
                  </p:stCondLst>
                  <p:endCondLst>
                    <p:cond evt="onStopAudio" delay="0">
                      <p:tgtEl>
                        <p:sldTgt/>
                      </p:tgtEl>
                    </p:cond>
                  </p:endCondLst>
                </p:cTn>
                <p:tgtEl>
                  <p:spTgt spid="8"/>
                </p:tgtEl>
              </p:cMediaNode>
            </p:audio>
          </p:childTnLst>
        </p:cTn>
      </p:par>
    </p:tnLst>
    <p:bldLst>
      <p:bldP spid="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6587026-50CD-1745-6687-AB9023D26269}"/>
              </a:ext>
            </a:extLst>
          </p:cNvPr>
          <p:cNvSpPr/>
          <p:nvPr/>
        </p:nvSpPr>
        <p:spPr>
          <a:xfrm>
            <a:off x="0" y="0"/>
            <a:ext cx="12192000" cy="6858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81E32B6-219B-2749-A40B-F95A5474577F}"/>
              </a:ext>
            </a:extLst>
          </p:cNvPr>
          <p:cNvSpPr txBox="1"/>
          <p:nvPr/>
        </p:nvSpPr>
        <p:spPr>
          <a:xfrm>
            <a:off x="1815078" y="1842704"/>
            <a:ext cx="9019032" cy="3169970"/>
          </a:xfrm>
          <a:prstGeom prst="rect">
            <a:avLst/>
          </a:prstGeom>
          <a:solidFill>
            <a:srgbClr val="FFFF00"/>
          </a:solidFill>
        </p:spPr>
        <p:txBody>
          <a:bodyPr wrap="square" rtlCol="0">
            <a:spAutoFit/>
          </a:bodyPr>
          <a:lstStyle/>
          <a:p>
            <a:pPr algn="ctr" defTabSz="914353">
              <a:defRPr/>
            </a:pPr>
            <a:r>
              <a:rPr lang="en-US" altLang="ja-JP" sz="19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STOP</a:t>
            </a:r>
            <a:r>
              <a:rPr lang="en-US" altLang="ja-JP"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9EAB4452-F339-8D4C-9B8A-F8CD313B25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Tree>
    <p:extLst>
      <p:ext uri="{BB962C8B-B14F-4D97-AF65-F5344CB8AC3E}">
        <p14:creationId xmlns:p14="http://schemas.microsoft.com/office/powerpoint/2010/main" val="3114668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61A5A-994F-4B05-136E-A622A1DFAE5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D22DF94-7034-327D-A57E-13BCA61B000D}"/>
              </a:ext>
            </a:extLst>
          </p:cNvPr>
          <p:cNvSpPr/>
          <p:nvPr/>
        </p:nvSpPr>
        <p:spPr>
          <a:xfrm>
            <a:off x="0" y="0"/>
            <a:ext cx="12192000"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6509989-C82D-3244-DFF9-8A1C559FE238}"/>
              </a:ext>
            </a:extLst>
          </p:cNvPr>
          <p:cNvSpPr txBox="1"/>
          <p:nvPr/>
        </p:nvSpPr>
        <p:spPr>
          <a:xfrm>
            <a:off x="906596" y="1893503"/>
            <a:ext cx="10378807" cy="2662267"/>
          </a:xfrm>
          <a:prstGeom prst="rect">
            <a:avLst/>
          </a:prstGeom>
          <a:solidFill>
            <a:srgbClr val="FFFF00"/>
          </a:solidFill>
        </p:spPr>
        <p:txBody>
          <a:bodyPr wrap="square" rtlCol="0">
            <a:spAutoFit/>
          </a:bodyPr>
          <a:lstStyle/>
          <a:p>
            <a:pPr algn="ctr" defTabSz="914353">
              <a:defRPr/>
            </a:pPr>
            <a:r>
              <a:rPr lang="en-US" altLang="ja-JP" sz="167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SWITCH</a:t>
            </a:r>
            <a:endParaRPr lang="ja-JP" altLang="en-US" sz="138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65643A51-A224-F486-27C9-07C26EE0E8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Tree>
    <p:extLst>
      <p:ext uri="{BB962C8B-B14F-4D97-AF65-F5344CB8AC3E}">
        <p14:creationId xmlns:p14="http://schemas.microsoft.com/office/powerpoint/2010/main" val="401467536"/>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7624C-0115-EB68-A3A0-87149D1BC39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2C3E91F-A780-0F49-630A-BD64F055DED9}"/>
              </a:ext>
            </a:extLst>
          </p:cNvPr>
          <p:cNvSpPr>
            <a:spLocks noGrp="1"/>
          </p:cNvSpPr>
          <p:nvPr>
            <p:ph type="title"/>
          </p:nvPr>
        </p:nvSpPr>
        <p:spPr>
          <a:xfrm>
            <a:off x="0" y="0"/>
            <a:ext cx="12192000" cy="6858000"/>
          </a:xfrm>
          <a:solidFill>
            <a:srgbClr val="29A51F"/>
          </a:solidFill>
        </p:spPr>
        <p:txBody>
          <a:bodyPr anchor="t">
            <a:normAutofit/>
          </a:bodyPr>
          <a:lstStyle/>
          <a:p>
            <a:br>
              <a:rPr lang="en-US" altLang="ja-JP" sz="4000" dirty="0">
                <a:latin typeface="Arial Black" panose="020B0A04020102020204" pitchFamily="34" charset="0"/>
              </a:rPr>
            </a:br>
            <a:br>
              <a:rPr lang="en-US" altLang="ja-JP" sz="4000" dirty="0">
                <a:latin typeface="Arial Black" panose="020B0A04020102020204" pitchFamily="34" charset="0"/>
              </a:rPr>
            </a:br>
            <a:r>
              <a:rPr lang="en-US" altLang="ja-JP" sz="16700" dirty="0">
                <a:solidFill>
                  <a:schemeClr val="bg1"/>
                </a:solidFill>
                <a:latin typeface="Arial Black" panose="020B0A04020102020204" pitchFamily="34" charset="0"/>
              </a:rPr>
              <a:t>SHARING</a:t>
            </a:r>
            <a:br>
              <a:rPr lang="en-US" altLang="ja-JP" sz="11600" dirty="0">
                <a:latin typeface="Arial Black" panose="020B0A04020102020204" pitchFamily="34" charset="0"/>
              </a:rPr>
            </a:br>
            <a:r>
              <a:rPr lang="en-US" altLang="ja-JP" sz="7200" dirty="0">
                <a:solidFill>
                  <a:schemeClr val="bg1"/>
                </a:solidFill>
                <a:latin typeface="Arial Black" panose="020B0A04020102020204" pitchFamily="34" charset="0"/>
              </a:rPr>
              <a:t>in class</a:t>
            </a:r>
            <a:endParaRPr lang="ja-JP" altLang="en-US" sz="140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2569431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A4033B9-E02E-4630-8C62-98C4AC6E2E3C}"/>
              </a:ext>
            </a:extLst>
          </p:cNvPr>
          <p:cNvSpPr/>
          <p:nvPr/>
        </p:nvSpPr>
        <p:spPr>
          <a:xfrm>
            <a:off x="7377344" y="2843809"/>
            <a:ext cx="568171" cy="47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9A6E3B7-5C8C-4777-8CC7-82E315C41F94}"/>
              </a:ext>
            </a:extLst>
          </p:cNvPr>
          <p:cNvSpPr/>
          <p:nvPr/>
        </p:nvSpPr>
        <p:spPr>
          <a:xfrm>
            <a:off x="1004656" y="3384520"/>
            <a:ext cx="7071359" cy="562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C38B63E-3F16-418B-B60C-E02C1D154694}"/>
              </a:ext>
            </a:extLst>
          </p:cNvPr>
          <p:cNvSpPr/>
          <p:nvPr/>
        </p:nvSpPr>
        <p:spPr>
          <a:xfrm>
            <a:off x="7661429" y="4401413"/>
            <a:ext cx="568171" cy="47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49AB3F51-9460-4B18-AF74-81BA8837C188}"/>
              </a:ext>
            </a:extLst>
          </p:cNvPr>
          <p:cNvSpPr/>
          <p:nvPr/>
        </p:nvSpPr>
        <p:spPr>
          <a:xfrm>
            <a:off x="940279" y="4877853"/>
            <a:ext cx="7346953" cy="58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コンテンツ プレースホルダー 7"/>
          <p:cNvSpPr>
            <a:spLocks noGrp="1"/>
          </p:cNvSpPr>
          <p:nvPr>
            <p:ph idx="1"/>
          </p:nvPr>
        </p:nvSpPr>
        <p:spPr>
          <a:xfrm>
            <a:off x="0" y="0"/>
            <a:ext cx="12192000" cy="6858000"/>
          </a:xfrm>
          <a:solidFill>
            <a:srgbClr val="FFFF00"/>
          </a:solidFill>
        </p:spPr>
        <p:txBody>
          <a:bodyPr>
            <a:normAutofit/>
          </a:bodyPr>
          <a:lstStyle/>
          <a:p>
            <a:pPr marL="0" indent="0" algn="ctr">
              <a:buNone/>
            </a:pPr>
            <a:endParaRPr lang="en-US" altLang="ja-JP" sz="6000" b="1" dirty="0"/>
          </a:p>
          <a:p>
            <a:pPr marL="0" indent="0" algn="ctr">
              <a:buNone/>
            </a:pPr>
            <a:r>
              <a:rPr lang="en-US" altLang="ja-JP" sz="16500" b="1" dirty="0">
                <a:highlight>
                  <a:srgbClr val="FFFF00"/>
                </a:highlight>
                <a:latin typeface="Arial Black" panose="020B0A04020102020204" pitchFamily="34" charset="0"/>
              </a:rPr>
              <a:t>WRITING</a:t>
            </a:r>
          </a:p>
          <a:p>
            <a:pPr marL="0" indent="0" algn="ctr">
              <a:buNone/>
            </a:pPr>
            <a:r>
              <a:rPr lang="en-US" altLang="ja-JP" sz="11500" b="1" dirty="0">
                <a:solidFill>
                  <a:srgbClr val="FF0000"/>
                </a:solidFill>
                <a:highlight>
                  <a:srgbClr val="FFFF00"/>
                </a:highlight>
                <a:latin typeface="Arial Black" panose="020B0A04020102020204" pitchFamily="34" charset="0"/>
              </a:rPr>
              <a:t>NEW TOPIC</a:t>
            </a:r>
          </a:p>
        </p:txBody>
      </p:sp>
    </p:spTree>
    <p:extLst>
      <p:ext uri="{BB962C8B-B14F-4D97-AF65-F5344CB8AC3E}">
        <p14:creationId xmlns:p14="http://schemas.microsoft.com/office/powerpoint/2010/main" val="35850889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764CF-0216-2F41-5DD7-B2A377D559D8}"/>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3D72641A-A205-C80D-7771-37EE006717E0}"/>
              </a:ext>
            </a:extLst>
          </p:cNvPr>
          <p:cNvSpPr/>
          <p:nvPr/>
        </p:nvSpPr>
        <p:spPr>
          <a:xfrm>
            <a:off x="7377344" y="2843809"/>
            <a:ext cx="568171" cy="47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F9FF42B-3DBD-2811-1322-B5D6A76E85CF}"/>
              </a:ext>
            </a:extLst>
          </p:cNvPr>
          <p:cNvSpPr/>
          <p:nvPr/>
        </p:nvSpPr>
        <p:spPr>
          <a:xfrm>
            <a:off x="1004656" y="3384520"/>
            <a:ext cx="7071359" cy="562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D9BDC6B-CA49-903E-4D7F-C24B9D855F03}"/>
              </a:ext>
            </a:extLst>
          </p:cNvPr>
          <p:cNvSpPr/>
          <p:nvPr/>
        </p:nvSpPr>
        <p:spPr>
          <a:xfrm>
            <a:off x="7661429" y="4401413"/>
            <a:ext cx="568171" cy="47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4A95CA7-4A42-FBFE-5ABE-ED4C32C108DD}"/>
              </a:ext>
            </a:extLst>
          </p:cNvPr>
          <p:cNvSpPr/>
          <p:nvPr/>
        </p:nvSpPr>
        <p:spPr>
          <a:xfrm>
            <a:off x="940279" y="4877853"/>
            <a:ext cx="7346953" cy="58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コンテンツ プレースホルダー 7">
            <a:extLst>
              <a:ext uri="{FF2B5EF4-FFF2-40B4-BE49-F238E27FC236}">
                <a16:creationId xmlns:a16="http://schemas.microsoft.com/office/drawing/2014/main" id="{3F26588E-9869-AAEE-7F4E-02B612EF3AC4}"/>
              </a:ext>
            </a:extLst>
          </p:cNvPr>
          <p:cNvSpPr>
            <a:spLocks noGrp="1"/>
          </p:cNvSpPr>
          <p:nvPr>
            <p:ph idx="1"/>
          </p:nvPr>
        </p:nvSpPr>
        <p:spPr>
          <a:xfrm>
            <a:off x="0" y="0"/>
            <a:ext cx="12192000" cy="6858000"/>
          </a:xfrm>
          <a:solidFill>
            <a:schemeClr val="bg1"/>
          </a:solidFill>
        </p:spPr>
        <p:txBody>
          <a:bodyPr>
            <a:normAutofit/>
          </a:bodyPr>
          <a:lstStyle/>
          <a:p>
            <a:pPr marL="0" indent="0" algn="ctr">
              <a:buNone/>
            </a:pPr>
            <a:endParaRPr lang="en-US" altLang="ja-JP" sz="7200" b="1" dirty="0">
              <a:solidFill>
                <a:srgbClr val="FF0000"/>
              </a:solidFill>
              <a:latin typeface="Arial Black" panose="020B0A04020102020204" pitchFamily="34" charset="0"/>
            </a:endParaRPr>
          </a:p>
          <a:p>
            <a:pPr marL="0" indent="0" algn="ctr">
              <a:buNone/>
            </a:pPr>
            <a:r>
              <a:rPr lang="en-US" altLang="ja-JP" sz="9600" b="1" dirty="0">
                <a:highlight>
                  <a:srgbClr val="FFFF00"/>
                </a:highlight>
                <a:latin typeface="Arial Black" panose="020B0A04020102020204" pitchFamily="34" charset="0"/>
              </a:rPr>
              <a:t>WRITING</a:t>
            </a:r>
          </a:p>
          <a:p>
            <a:pPr marL="0" indent="0" algn="ctr">
              <a:buNone/>
            </a:pPr>
            <a:endParaRPr lang="en-US" altLang="ja-JP" sz="1800" b="1" dirty="0">
              <a:solidFill>
                <a:srgbClr val="FF0000"/>
              </a:solidFill>
              <a:latin typeface="Arial Black" panose="020B0A04020102020204" pitchFamily="34" charset="0"/>
            </a:endParaRPr>
          </a:p>
          <a:p>
            <a:pPr marL="0" indent="0" algn="ctr">
              <a:buNone/>
            </a:pPr>
            <a:r>
              <a:rPr lang="en-US" altLang="ja-JP" sz="7200" b="1" dirty="0">
                <a:solidFill>
                  <a:srgbClr val="FF0000"/>
                </a:solidFill>
                <a:latin typeface="Arial Black" panose="020B0A04020102020204" pitchFamily="34" charset="0"/>
              </a:rPr>
              <a:t>What can we do </a:t>
            </a:r>
          </a:p>
          <a:p>
            <a:pPr marL="0" indent="0" algn="ctr">
              <a:buNone/>
            </a:pPr>
            <a:r>
              <a:rPr lang="en-US" altLang="ja-JP" sz="7200" b="1" dirty="0">
                <a:latin typeface="Arial Black" panose="020B0A04020102020204" pitchFamily="34" charset="0"/>
              </a:rPr>
              <a:t>to make</a:t>
            </a:r>
            <a:r>
              <a:rPr lang="ja-JP" altLang="en-US" sz="7200" b="1" dirty="0">
                <a:latin typeface="Arial Black" panose="020B0A04020102020204" pitchFamily="34" charset="0"/>
              </a:rPr>
              <a:t> </a:t>
            </a:r>
            <a:r>
              <a:rPr lang="en-US" altLang="ja-JP" sz="7200" b="1" dirty="0">
                <a:latin typeface="Arial Black" panose="020B0A04020102020204" pitchFamily="34" charset="0"/>
              </a:rPr>
              <a:t>our community </a:t>
            </a:r>
          </a:p>
          <a:p>
            <a:pPr marL="0" indent="0" algn="ctr">
              <a:buNone/>
            </a:pPr>
            <a:r>
              <a:rPr lang="en-US" altLang="ja-JP" sz="7200" b="1" dirty="0">
                <a:latin typeface="Arial Black" panose="020B0A04020102020204" pitchFamily="34" charset="0"/>
              </a:rPr>
              <a:t>age-friendly?</a:t>
            </a:r>
          </a:p>
        </p:txBody>
      </p:sp>
    </p:spTree>
    <p:extLst>
      <p:ext uri="{BB962C8B-B14F-4D97-AF65-F5344CB8AC3E}">
        <p14:creationId xmlns:p14="http://schemas.microsoft.com/office/powerpoint/2010/main" val="279372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fade">
                                      <p:cBhvr>
                                        <p:cTn id="1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F91A8-1F1D-57F0-4FC8-1E24B4959B62}"/>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166218A-9D45-D3DD-CE0E-70D3A2546B92}"/>
              </a:ext>
            </a:extLst>
          </p:cNvPr>
          <p:cNvSpPr>
            <a:spLocks noGrp="1"/>
          </p:cNvSpPr>
          <p:nvPr>
            <p:ph idx="1"/>
          </p:nvPr>
        </p:nvSpPr>
        <p:spPr>
          <a:xfrm>
            <a:off x="0" y="1"/>
            <a:ext cx="12192000" cy="6857999"/>
          </a:xfrm>
        </p:spPr>
        <p:txBody>
          <a:bodyPr>
            <a:noAutofit/>
          </a:bodyPr>
          <a:lstStyle/>
          <a:p>
            <a:pPr marL="0" indent="0">
              <a:lnSpc>
                <a:spcPct val="100000"/>
              </a:lnSpc>
              <a:buNone/>
            </a:pPr>
            <a:r>
              <a:rPr lang="en-US" altLang="ja-JP" sz="5400" b="1" dirty="0"/>
              <a:t>WRITING</a:t>
            </a:r>
            <a:r>
              <a:rPr lang="ja-JP" altLang="en-US" sz="5400" b="1" dirty="0"/>
              <a:t>するときは・・・</a:t>
            </a:r>
            <a:endParaRPr lang="en-US" altLang="ja-JP" sz="5400" b="1" dirty="0"/>
          </a:p>
          <a:p>
            <a:pPr marL="0" indent="0">
              <a:lnSpc>
                <a:spcPct val="100000"/>
              </a:lnSpc>
              <a:buNone/>
            </a:pPr>
            <a:endParaRPr lang="en-US" altLang="ja-JP" sz="4400" b="1" dirty="0"/>
          </a:p>
          <a:p>
            <a:pPr marL="0" indent="0">
              <a:lnSpc>
                <a:spcPct val="100000"/>
              </a:lnSpc>
              <a:buNone/>
            </a:pPr>
            <a:endParaRPr lang="en-US" altLang="ja-JP" sz="6600" b="1" dirty="0">
              <a:solidFill>
                <a:srgbClr val="FF0000"/>
              </a:solidFill>
            </a:endParaRPr>
          </a:p>
          <a:p>
            <a:pPr marL="0" indent="0">
              <a:lnSpc>
                <a:spcPct val="100000"/>
              </a:lnSpc>
              <a:buNone/>
            </a:pPr>
            <a:endParaRPr lang="en-US" altLang="ja-JP" sz="4800" b="1" dirty="0"/>
          </a:p>
          <a:p>
            <a:pPr marL="0" indent="0">
              <a:lnSpc>
                <a:spcPct val="100000"/>
              </a:lnSpc>
              <a:buNone/>
            </a:pPr>
            <a:r>
              <a:rPr lang="en-US" altLang="ja-JP" sz="4800" b="1" dirty="0"/>
              <a:t>				</a:t>
            </a:r>
            <a:r>
              <a:rPr lang="ja-JP" altLang="en-US" sz="4800" b="1" dirty="0"/>
              <a:t>　   </a:t>
            </a:r>
          </a:p>
        </p:txBody>
      </p:sp>
      <p:sp>
        <p:nvSpPr>
          <p:cNvPr id="2" name="正方形/長方形 1">
            <a:extLst>
              <a:ext uri="{FF2B5EF4-FFF2-40B4-BE49-F238E27FC236}">
                <a16:creationId xmlns:a16="http://schemas.microsoft.com/office/drawing/2014/main" id="{AC8B6640-B59A-81BE-8687-634D6B8B7EED}"/>
              </a:ext>
            </a:extLst>
          </p:cNvPr>
          <p:cNvSpPr/>
          <p:nvPr/>
        </p:nvSpPr>
        <p:spPr>
          <a:xfrm>
            <a:off x="6776043" y="1913990"/>
            <a:ext cx="914400" cy="553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500" b="1" dirty="0">
              <a:solidFill>
                <a:srgbClr val="FF0000"/>
              </a:solidFill>
              <a:latin typeface="ＤＨＰ特太ゴシック体" panose="020B0500000000000000" pitchFamily="50" charset="-128"/>
              <a:ea typeface="ＤＨＰ特太ゴシック体" panose="020B0500000000000000" pitchFamily="50" charset="-128"/>
            </a:endParaRPr>
          </a:p>
        </p:txBody>
      </p:sp>
      <p:sp>
        <p:nvSpPr>
          <p:cNvPr id="5" name="Rectangle 30">
            <a:extLst>
              <a:ext uri="{FF2B5EF4-FFF2-40B4-BE49-F238E27FC236}">
                <a16:creationId xmlns:a16="http://schemas.microsoft.com/office/drawing/2014/main" id="{8BC8EFE3-AAF6-C8C1-9E84-3587CF4344E5}"/>
              </a:ext>
            </a:extLst>
          </p:cNvPr>
          <p:cNvSpPr>
            <a:spLocks noChangeArrowheads="1"/>
          </p:cNvSpPr>
          <p:nvPr/>
        </p:nvSpPr>
        <p:spPr bwMode="auto">
          <a:xfrm>
            <a:off x="5575301" y="2406379"/>
            <a:ext cx="6261100" cy="830997"/>
          </a:xfrm>
          <a:prstGeom prst="rect">
            <a:avLst/>
          </a:prstGeom>
          <a:solidFill>
            <a:srgbClr val="FFFF00"/>
          </a:solidFill>
          <a:ln>
            <a:solidFill>
              <a:schemeClr val="tx1"/>
            </a:solidFill>
          </a:ln>
          <a:effectLst/>
        </p:spPr>
        <p:txBody>
          <a:bodyPr vert="horz" wrap="square" lIns="91440" tIns="45720" rIns="91440" bIns="45720" numCol="1" anchor="ctr" anchorCtr="0" compatLnSpc="1">
            <a:prstTxWarp prst="textNoShape">
              <a:avLst/>
            </a:prstTxWarp>
            <a:spAutoFit/>
          </a:bodyPr>
          <a:lstStyle/>
          <a:p>
            <a:pPr lvl="0" algn="ctr" defTabSz="914400" eaLnBrk="0" fontAlgn="base">
              <a:spcBef>
                <a:spcPct val="0"/>
              </a:spcBef>
              <a:spcAft>
                <a:spcPct val="0"/>
              </a:spcAft>
            </a:pPr>
            <a:r>
              <a:rPr lang="en-US" altLang="ja-JP" sz="4800" b="1" dirty="0">
                <a:latin typeface="Arial Black" panose="020B0A04020102020204" pitchFamily="34" charset="0"/>
                <a:ea typeface="HGSｺﾞｼｯｸM" panose="020B0600000000000000" pitchFamily="50" charset="-128"/>
                <a:cs typeface="Times New Roman" panose="02020603050405020304" pitchFamily="18" charset="0"/>
              </a:rPr>
              <a:t>Introduction</a:t>
            </a:r>
          </a:p>
        </p:txBody>
      </p:sp>
      <p:sp>
        <p:nvSpPr>
          <p:cNvPr id="6" name="Rectangle 30">
            <a:extLst>
              <a:ext uri="{FF2B5EF4-FFF2-40B4-BE49-F238E27FC236}">
                <a16:creationId xmlns:a16="http://schemas.microsoft.com/office/drawing/2014/main" id="{26FD187F-F6C8-BC92-9668-C6FB6D28D770}"/>
              </a:ext>
            </a:extLst>
          </p:cNvPr>
          <p:cNvSpPr>
            <a:spLocks noChangeArrowheads="1"/>
          </p:cNvSpPr>
          <p:nvPr/>
        </p:nvSpPr>
        <p:spPr bwMode="auto">
          <a:xfrm>
            <a:off x="5575301" y="3473982"/>
            <a:ext cx="6261100" cy="1815882"/>
          </a:xfrm>
          <a:prstGeom prst="rect">
            <a:avLst/>
          </a:prstGeom>
          <a:solidFill>
            <a:srgbClr val="FFFF00"/>
          </a:solidFill>
          <a:ln>
            <a:solidFill>
              <a:schemeClr val="tx1"/>
            </a:solidFill>
          </a:ln>
          <a:effectLst/>
        </p:spPr>
        <p:txBody>
          <a:bodyPr vert="horz" wrap="square" lIns="91440" tIns="45720" rIns="91440" bIns="45720" numCol="1" anchor="ctr" anchorCtr="0" compatLnSpc="1">
            <a:prstTxWarp prst="textNoShape">
              <a:avLst/>
            </a:prstTxWarp>
            <a:spAutoFit/>
          </a:bodyPr>
          <a:lstStyle/>
          <a:p>
            <a:pPr lvl="0" algn="ctr" defTabSz="914400" eaLnBrk="0" fontAlgn="base">
              <a:spcBef>
                <a:spcPct val="0"/>
              </a:spcBef>
              <a:spcAft>
                <a:spcPct val="0"/>
              </a:spcAft>
            </a:pPr>
            <a:endParaRPr lang="en-US" altLang="ja-JP" sz="3200" b="1" dirty="0">
              <a:latin typeface="Arial Black" panose="020B0A04020102020204" pitchFamily="34" charset="0"/>
              <a:ea typeface="HGSｺﾞｼｯｸM" panose="020B0600000000000000" pitchFamily="50" charset="-128"/>
              <a:cs typeface="Times New Roman" panose="02020603050405020304" pitchFamily="18" charset="0"/>
            </a:endParaRPr>
          </a:p>
          <a:p>
            <a:pPr lvl="0" algn="ctr" defTabSz="914400" eaLnBrk="0" fontAlgn="base">
              <a:spcBef>
                <a:spcPct val="0"/>
              </a:spcBef>
              <a:spcAft>
                <a:spcPct val="0"/>
              </a:spcAft>
            </a:pPr>
            <a:r>
              <a:rPr lang="en-US" altLang="ja-JP" sz="4800" b="1" dirty="0">
                <a:latin typeface="Arial Black" panose="020B0A04020102020204" pitchFamily="34" charset="0"/>
                <a:ea typeface="HGSｺﾞｼｯｸM" panose="020B0600000000000000" pitchFamily="50" charset="-128"/>
                <a:cs typeface="Times New Roman" panose="02020603050405020304" pitchFamily="18" charset="0"/>
              </a:rPr>
              <a:t>BODY</a:t>
            </a:r>
          </a:p>
          <a:p>
            <a:pPr lvl="0" algn="ctr" defTabSz="914400" eaLnBrk="0" fontAlgn="base">
              <a:spcBef>
                <a:spcPct val="0"/>
              </a:spcBef>
              <a:spcAft>
                <a:spcPct val="0"/>
              </a:spcAft>
            </a:pPr>
            <a:endParaRPr lang="en-US" altLang="ja-JP" sz="3200" b="1" dirty="0">
              <a:latin typeface="Arial Black" panose="020B0A04020102020204" pitchFamily="34" charset="0"/>
              <a:ea typeface="HGSｺﾞｼｯｸM" panose="020B0600000000000000" pitchFamily="50" charset="-128"/>
              <a:cs typeface="Times New Roman" panose="02020603050405020304" pitchFamily="18" charset="0"/>
            </a:endParaRPr>
          </a:p>
        </p:txBody>
      </p:sp>
      <p:sp>
        <p:nvSpPr>
          <p:cNvPr id="7" name="Rectangle 30">
            <a:extLst>
              <a:ext uri="{FF2B5EF4-FFF2-40B4-BE49-F238E27FC236}">
                <a16:creationId xmlns:a16="http://schemas.microsoft.com/office/drawing/2014/main" id="{1B6D53DE-3250-A7DD-DA80-5E2696AC65C6}"/>
              </a:ext>
            </a:extLst>
          </p:cNvPr>
          <p:cNvSpPr>
            <a:spLocks noChangeArrowheads="1"/>
          </p:cNvSpPr>
          <p:nvPr/>
        </p:nvSpPr>
        <p:spPr bwMode="auto">
          <a:xfrm>
            <a:off x="5575301" y="5582198"/>
            <a:ext cx="6261100" cy="830997"/>
          </a:xfrm>
          <a:prstGeom prst="rect">
            <a:avLst/>
          </a:prstGeom>
          <a:solidFill>
            <a:srgbClr val="FFFF00"/>
          </a:solidFill>
          <a:ln>
            <a:solidFill>
              <a:schemeClr val="tx1"/>
            </a:solidFill>
          </a:ln>
          <a:effectLst/>
        </p:spPr>
        <p:txBody>
          <a:bodyPr vert="horz" wrap="square" lIns="91440" tIns="45720" rIns="91440" bIns="45720" numCol="1" anchor="ctr" anchorCtr="0" compatLnSpc="1">
            <a:prstTxWarp prst="textNoShape">
              <a:avLst/>
            </a:prstTxWarp>
            <a:spAutoFit/>
          </a:bodyPr>
          <a:lstStyle/>
          <a:p>
            <a:pPr lvl="0" algn="ctr" defTabSz="914400" eaLnBrk="0" fontAlgn="base">
              <a:spcBef>
                <a:spcPct val="0"/>
              </a:spcBef>
              <a:spcAft>
                <a:spcPct val="0"/>
              </a:spcAft>
            </a:pPr>
            <a:r>
              <a:rPr lang="en-US" altLang="ja-JP" sz="4800" b="1" dirty="0">
                <a:latin typeface="Arial Black" panose="020B0A04020102020204" pitchFamily="34" charset="0"/>
                <a:ea typeface="HGSｺﾞｼｯｸM" panose="020B0600000000000000" pitchFamily="50" charset="-128"/>
                <a:cs typeface="Times New Roman" panose="02020603050405020304" pitchFamily="18" charset="0"/>
              </a:rPr>
              <a:t>Conclusion</a:t>
            </a:r>
          </a:p>
        </p:txBody>
      </p:sp>
      <p:pic>
        <p:nvPicPr>
          <p:cNvPr id="9" name="図 8">
            <a:extLst>
              <a:ext uri="{FF2B5EF4-FFF2-40B4-BE49-F238E27FC236}">
                <a16:creationId xmlns:a16="http://schemas.microsoft.com/office/drawing/2014/main" id="{05DDA0ED-20E1-6D34-F214-D486F0BDE106}"/>
              </a:ext>
            </a:extLst>
          </p:cNvPr>
          <p:cNvPicPr>
            <a:picLocks noChangeAspect="1"/>
          </p:cNvPicPr>
          <p:nvPr/>
        </p:nvPicPr>
        <p:blipFill>
          <a:blip r:embed="rId2">
            <a:extLst>
              <a:ext uri="{28A0092B-C50C-407E-A947-70E740481C1C}">
                <a14:useLocalDpi xmlns:a14="http://schemas.microsoft.com/office/drawing/2010/main" val="0"/>
              </a:ext>
            </a:extLst>
          </a:blip>
          <a:srcRect t="65680" r="64640"/>
          <a:stretch/>
        </p:blipFill>
        <p:spPr>
          <a:xfrm>
            <a:off x="416117" y="1662465"/>
            <a:ext cx="4999841" cy="5093933"/>
          </a:xfrm>
          <a:prstGeom prst="rect">
            <a:avLst/>
          </a:prstGeom>
        </p:spPr>
      </p:pic>
      <p:sp>
        <p:nvSpPr>
          <p:cNvPr id="10" name="四角形: 角を丸くする 9">
            <a:extLst>
              <a:ext uri="{FF2B5EF4-FFF2-40B4-BE49-F238E27FC236}">
                <a16:creationId xmlns:a16="http://schemas.microsoft.com/office/drawing/2014/main" id="{98A20F2A-7C85-E327-78D5-D37B9AEEF211}"/>
              </a:ext>
            </a:extLst>
          </p:cNvPr>
          <p:cNvSpPr/>
          <p:nvPr/>
        </p:nvSpPr>
        <p:spPr>
          <a:xfrm>
            <a:off x="1631950" y="2767476"/>
            <a:ext cx="2844800" cy="469900"/>
          </a:xfrm>
          <a:prstGeom prst="roundRect">
            <a:avLst>
              <a:gd name="adj" fmla="val 50000"/>
            </a:avLst>
          </a:prstGeom>
          <a:solidFill>
            <a:schemeClr val="bg1">
              <a:alpha val="7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ysClr val="windowText" lastClr="000000"/>
                </a:solidFill>
              </a:rPr>
              <a:t>Introduction</a:t>
            </a:r>
            <a:endParaRPr kumimoji="1" lang="ja-JP" altLang="en-US" b="1" dirty="0">
              <a:solidFill>
                <a:sysClr val="windowText" lastClr="000000"/>
              </a:solidFill>
            </a:endParaRPr>
          </a:p>
        </p:txBody>
      </p:sp>
      <p:sp>
        <p:nvSpPr>
          <p:cNvPr id="11" name="四角形: 角を丸くする 10">
            <a:extLst>
              <a:ext uri="{FF2B5EF4-FFF2-40B4-BE49-F238E27FC236}">
                <a16:creationId xmlns:a16="http://schemas.microsoft.com/office/drawing/2014/main" id="{723DDD88-31F1-AD29-DBE4-1454BE935DDA}"/>
              </a:ext>
            </a:extLst>
          </p:cNvPr>
          <p:cNvSpPr/>
          <p:nvPr/>
        </p:nvSpPr>
        <p:spPr>
          <a:xfrm>
            <a:off x="1631950" y="3505920"/>
            <a:ext cx="2844800" cy="469900"/>
          </a:xfrm>
          <a:prstGeom prst="roundRect">
            <a:avLst>
              <a:gd name="adj" fmla="val 50000"/>
            </a:avLst>
          </a:prstGeom>
          <a:solidFill>
            <a:schemeClr val="bg1">
              <a:alpha val="7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ysClr val="windowText" lastClr="000000"/>
                </a:solidFill>
              </a:rPr>
              <a:t>Reason 1 and Support</a:t>
            </a:r>
            <a:endParaRPr kumimoji="1" lang="ja-JP" altLang="en-US" b="1" dirty="0">
              <a:solidFill>
                <a:sysClr val="windowText" lastClr="000000"/>
              </a:solidFill>
            </a:endParaRPr>
          </a:p>
        </p:txBody>
      </p:sp>
      <p:sp>
        <p:nvSpPr>
          <p:cNvPr id="13" name="四角形: 角を丸くする 12">
            <a:extLst>
              <a:ext uri="{FF2B5EF4-FFF2-40B4-BE49-F238E27FC236}">
                <a16:creationId xmlns:a16="http://schemas.microsoft.com/office/drawing/2014/main" id="{DB840CAE-214B-C300-056D-01B95F0DC3B3}"/>
              </a:ext>
            </a:extLst>
          </p:cNvPr>
          <p:cNvSpPr/>
          <p:nvPr/>
        </p:nvSpPr>
        <p:spPr>
          <a:xfrm>
            <a:off x="1631950" y="4244364"/>
            <a:ext cx="2844800" cy="469900"/>
          </a:xfrm>
          <a:prstGeom prst="roundRect">
            <a:avLst>
              <a:gd name="adj" fmla="val 50000"/>
            </a:avLst>
          </a:prstGeom>
          <a:solidFill>
            <a:schemeClr val="bg1">
              <a:alpha val="7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ysClr val="windowText" lastClr="000000"/>
                </a:solidFill>
              </a:rPr>
              <a:t>Reason 2 and Support</a:t>
            </a:r>
            <a:endParaRPr kumimoji="1" lang="ja-JP" altLang="en-US" b="1" dirty="0">
              <a:solidFill>
                <a:sysClr val="windowText" lastClr="000000"/>
              </a:solidFill>
            </a:endParaRPr>
          </a:p>
        </p:txBody>
      </p:sp>
      <p:sp>
        <p:nvSpPr>
          <p:cNvPr id="14" name="四角形: 角を丸くする 13">
            <a:extLst>
              <a:ext uri="{FF2B5EF4-FFF2-40B4-BE49-F238E27FC236}">
                <a16:creationId xmlns:a16="http://schemas.microsoft.com/office/drawing/2014/main" id="{CCD28511-F061-DA51-CFE8-1F911DDCDFE5}"/>
              </a:ext>
            </a:extLst>
          </p:cNvPr>
          <p:cNvSpPr/>
          <p:nvPr/>
        </p:nvSpPr>
        <p:spPr>
          <a:xfrm>
            <a:off x="1631950" y="4982808"/>
            <a:ext cx="2844800" cy="469900"/>
          </a:xfrm>
          <a:prstGeom prst="roundRect">
            <a:avLst>
              <a:gd name="adj" fmla="val 50000"/>
            </a:avLst>
          </a:prstGeom>
          <a:solidFill>
            <a:schemeClr val="bg1">
              <a:alpha val="7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ysClr val="windowText" lastClr="000000"/>
                </a:solidFill>
              </a:rPr>
              <a:t>Reason 3 and Support</a:t>
            </a:r>
            <a:endParaRPr kumimoji="1" lang="ja-JP" altLang="en-US" b="1" dirty="0">
              <a:solidFill>
                <a:sysClr val="windowText" lastClr="000000"/>
              </a:solidFill>
            </a:endParaRPr>
          </a:p>
        </p:txBody>
      </p:sp>
      <p:sp>
        <p:nvSpPr>
          <p:cNvPr id="15" name="四角形: 角を丸くする 14">
            <a:extLst>
              <a:ext uri="{FF2B5EF4-FFF2-40B4-BE49-F238E27FC236}">
                <a16:creationId xmlns:a16="http://schemas.microsoft.com/office/drawing/2014/main" id="{7FB8B6C8-4875-0BD2-074D-D80A49DB8FC6}"/>
              </a:ext>
            </a:extLst>
          </p:cNvPr>
          <p:cNvSpPr/>
          <p:nvPr/>
        </p:nvSpPr>
        <p:spPr>
          <a:xfrm>
            <a:off x="1631950" y="5721252"/>
            <a:ext cx="2844800" cy="469900"/>
          </a:xfrm>
          <a:prstGeom prst="roundRect">
            <a:avLst>
              <a:gd name="adj" fmla="val 50000"/>
            </a:avLst>
          </a:prstGeom>
          <a:solidFill>
            <a:schemeClr val="bg1">
              <a:alpha val="7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ysClr val="windowText" lastClr="000000"/>
                </a:solidFill>
              </a:rPr>
              <a:t>Conclusion</a:t>
            </a:r>
            <a:endParaRPr kumimoji="1" lang="ja-JP" altLang="en-US" b="1" dirty="0">
              <a:solidFill>
                <a:sysClr val="windowText" lastClr="000000"/>
              </a:solidFill>
            </a:endParaRPr>
          </a:p>
        </p:txBody>
      </p:sp>
    </p:spTree>
    <p:extLst>
      <p:ext uri="{BB962C8B-B14F-4D97-AF65-F5344CB8AC3E}">
        <p14:creationId xmlns:p14="http://schemas.microsoft.com/office/powerpoint/2010/main" val="10253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59144E0-3189-3FBB-57B4-46CB71C3F5AF}"/>
              </a:ext>
            </a:extLst>
          </p:cNvPr>
          <p:cNvSpPr/>
          <p:nvPr/>
        </p:nvSpPr>
        <p:spPr>
          <a:xfrm>
            <a:off x="0" y="0"/>
            <a:ext cx="12192000" cy="6858000"/>
          </a:xfrm>
          <a:prstGeom prst="rect">
            <a:avLst/>
          </a:prstGeom>
          <a:solidFill>
            <a:srgbClr val="29A5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81E32B6-219B-2749-A40B-F95A5474577F}"/>
              </a:ext>
            </a:extLst>
          </p:cNvPr>
          <p:cNvSpPr txBox="1"/>
          <p:nvPr/>
        </p:nvSpPr>
        <p:spPr>
          <a:xfrm>
            <a:off x="1815078" y="1842705"/>
            <a:ext cx="9019032" cy="2662139"/>
          </a:xfrm>
          <a:prstGeom prst="rect">
            <a:avLst/>
          </a:prstGeom>
          <a:solidFill>
            <a:srgbClr val="FFFF00"/>
          </a:solidFill>
        </p:spPr>
        <p:txBody>
          <a:bodyPr wrap="square" rtlCol="0">
            <a:spAutoFit/>
          </a:bodyPr>
          <a:lstStyle/>
          <a:p>
            <a:pPr algn="ctr" defTabSz="914353">
              <a:defRPr/>
            </a:pPr>
            <a:r>
              <a:rPr lang="en-US" altLang="ja-JP" sz="166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Ready</a:t>
            </a:r>
            <a:r>
              <a:rPr lang="en-US" altLang="ja-JP"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2500"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9EAB4452-F339-8D4C-9B8A-F8CD313B25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
        <p:nvSpPr>
          <p:cNvPr id="5" name="正方形/長方形 4">
            <a:extLst>
              <a:ext uri="{FF2B5EF4-FFF2-40B4-BE49-F238E27FC236}">
                <a16:creationId xmlns:a16="http://schemas.microsoft.com/office/drawing/2014/main" id="{6DA0A133-BD62-95CA-8899-9F50B48FE959}"/>
              </a:ext>
            </a:extLst>
          </p:cNvPr>
          <p:cNvSpPr/>
          <p:nvPr/>
        </p:nvSpPr>
        <p:spPr>
          <a:xfrm>
            <a:off x="1027043" y="4961589"/>
            <a:ext cx="10137913" cy="1298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0" dirty="0">
                <a:solidFill>
                  <a:schemeClr val="tx1"/>
                </a:solidFill>
                <a:latin typeface="Arial Black" panose="020B0A04020102020204" pitchFamily="34" charset="0"/>
                <a:ea typeface="HGP創英角ｺﾞｼｯｸUB" panose="020B0900000000000000" pitchFamily="50" charset="-128"/>
              </a:rPr>
              <a:t>5 minutes</a:t>
            </a:r>
            <a:endParaRPr kumimoji="1" lang="ja-JP" altLang="en-US" sz="8000" dirty="0">
              <a:solidFill>
                <a:schemeClr val="tx1"/>
              </a:solidFill>
              <a:latin typeface="Arial Black" panose="020B0A04020102020204" pitchFamily="34" charset="0"/>
              <a:ea typeface="HGP創英角ｺﾞｼｯｸUB" panose="020B0900000000000000" pitchFamily="50" charset="-128"/>
            </a:endParaRPr>
          </a:p>
        </p:txBody>
      </p:sp>
    </p:spTree>
    <p:extLst>
      <p:ext uri="{BB962C8B-B14F-4D97-AF65-F5344CB8AC3E}">
        <p14:creationId xmlns:p14="http://schemas.microsoft.com/office/powerpoint/2010/main" val="2111406169"/>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7" y="105"/>
            <a:ext cx="12309905" cy="6857790"/>
          </a:xfrm>
          <a:solidFill>
            <a:schemeClr val="bg1"/>
          </a:solidFill>
        </p:spPr>
        <p:txBody>
          <a:bodyPr>
            <a:noAutofit/>
          </a:bodyPr>
          <a:lstStyle/>
          <a:p>
            <a:pPr marL="0" indent="0" algn="ctr">
              <a:lnSpc>
                <a:spcPct val="100000"/>
              </a:lnSpc>
              <a:buNone/>
            </a:pPr>
            <a:r>
              <a:rPr lang="en-US" altLang="ja-JP" sz="8800" b="1" dirty="0">
                <a:latin typeface="Arial Black" panose="020B0A04020102020204" pitchFamily="34" charset="0"/>
                <a:ea typeface="ＤＨＰ特太ゴシック体" panose="020B0500000000000000" pitchFamily="50" charset="-128"/>
              </a:rPr>
              <a:t>5-min WRITING</a:t>
            </a:r>
          </a:p>
          <a:p>
            <a:pPr marL="0" indent="0" algn="ctr">
              <a:buNone/>
            </a:pPr>
            <a:endParaRPr lang="en-US" altLang="ja-JP" sz="4000" b="1" dirty="0">
              <a:solidFill>
                <a:srgbClr val="FF0000"/>
              </a:solidFill>
            </a:endParaRPr>
          </a:p>
          <a:p>
            <a:pPr marL="0" indent="0" algn="ctr">
              <a:buNone/>
            </a:pPr>
            <a:r>
              <a:rPr lang="en-US" altLang="ja-JP" sz="6000" b="1" dirty="0">
                <a:solidFill>
                  <a:srgbClr val="FF0000"/>
                </a:solidFill>
              </a:rPr>
              <a:t>What can we do </a:t>
            </a:r>
          </a:p>
          <a:p>
            <a:pPr marL="0" indent="0" algn="ctr">
              <a:buNone/>
            </a:pPr>
            <a:r>
              <a:rPr lang="en-US" altLang="ja-JP" sz="6000" b="1" dirty="0">
                <a:solidFill>
                  <a:srgbClr val="FF0000"/>
                </a:solidFill>
              </a:rPr>
              <a:t>to make our community age-friendly?</a:t>
            </a:r>
          </a:p>
          <a:p>
            <a:pPr marL="0" indent="0" algn="ctr">
              <a:buNone/>
            </a:pPr>
            <a:r>
              <a:rPr lang="en-US" altLang="ja-JP" sz="4400" b="1" dirty="0"/>
              <a:t> </a:t>
            </a:r>
            <a:endParaRPr lang="en-US" altLang="ja-JP" sz="1100" b="1" dirty="0">
              <a:latin typeface="ＤＨＰ特太ゴシック体" panose="020B0500000000000000" pitchFamily="50" charset="-128"/>
              <a:ea typeface="ＤＨＰ特太ゴシック体" panose="020B0500000000000000" pitchFamily="50" charset="-128"/>
            </a:endParaRPr>
          </a:p>
        </p:txBody>
      </p:sp>
      <p:sp>
        <p:nvSpPr>
          <p:cNvPr id="15" name="正方形/長方形 14">
            <a:extLst>
              <a:ext uri="{FF2B5EF4-FFF2-40B4-BE49-F238E27FC236}">
                <a16:creationId xmlns:a16="http://schemas.microsoft.com/office/drawing/2014/main" id="{44E8E2E9-9D05-41F0-9389-688DD3C7BA8B}"/>
              </a:ext>
            </a:extLst>
          </p:cNvPr>
          <p:cNvSpPr/>
          <p:nvPr/>
        </p:nvSpPr>
        <p:spPr>
          <a:xfrm>
            <a:off x="-16570" y="5289320"/>
            <a:ext cx="12335426" cy="14260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7" name="正方形/長方形 16">
            <a:extLst>
              <a:ext uri="{FF2B5EF4-FFF2-40B4-BE49-F238E27FC236}">
                <a16:creationId xmlns:a16="http://schemas.microsoft.com/office/drawing/2014/main" id="{7D7F8159-E5CE-4553-A8BA-A678A1D58FE4}"/>
              </a:ext>
            </a:extLst>
          </p:cNvPr>
          <p:cNvSpPr/>
          <p:nvPr/>
        </p:nvSpPr>
        <p:spPr>
          <a:xfrm>
            <a:off x="-8579" y="5286765"/>
            <a:ext cx="12327435" cy="1426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3">
              <a:defRPr/>
            </a:pPr>
            <a:endParaRPr lang="ja-JP" altLang="en-US">
              <a:solidFill>
                <a:prstClr val="white"/>
              </a:solidFill>
              <a:latin typeface="游ゴシック" panose="020F0502020204030204"/>
              <a:ea typeface="游ゴシック" panose="020B0400000000000000" pitchFamily="34" charset="-128"/>
            </a:endParaRPr>
          </a:p>
        </p:txBody>
      </p:sp>
      <p:sp>
        <p:nvSpPr>
          <p:cNvPr id="16" name="テキスト ボックス 15">
            <a:extLst>
              <a:ext uri="{FF2B5EF4-FFF2-40B4-BE49-F238E27FC236}">
                <a16:creationId xmlns:a16="http://schemas.microsoft.com/office/drawing/2014/main" id="{2E142117-8BF9-4BA9-9156-25E2393D0081}"/>
              </a:ext>
            </a:extLst>
          </p:cNvPr>
          <p:cNvSpPr txBox="1"/>
          <p:nvPr/>
        </p:nvSpPr>
        <p:spPr>
          <a:xfrm>
            <a:off x="1200900" y="5402210"/>
            <a:ext cx="9600907" cy="1200329"/>
          </a:xfrm>
          <a:prstGeom prst="rect">
            <a:avLst/>
          </a:prstGeom>
          <a:noFill/>
        </p:spPr>
        <p:txBody>
          <a:bodyPr wrap="square" rtlCol="0">
            <a:spAutoFit/>
          </a:bodyPr>
          <a:lstStyle/>
          <a:p>
            <a:pPr algn="ctr" defTabSz="914353">
              <a:defRPr/>
            </a:pPr>
            <a:r>
              <a:rPr lang="en-US" altLang="ja-JP"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rPr>
              <a:t>5 minutes</a:t>
            </a:r>
            <a:endParaRPr lang="ja-JP" altLang="en-US" sz="7200" b="1" dirty="0">
              <a:solidFill>
                <a:prstClr val="white"/>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7" name="プラホイッスル〜短">
            <a:hlinkClick r:id="" action="ppaction://media"/>
            <a:extLst>
              <a:ext uri="{FF2B5EF4-FFF2-40B4-BE49-F238E27FC236}">
                <a16:creationId xmlns:a16="http://schemas.microsoft.com/office/drawing/2014/main" id="{54F7B486-34F3-44C5-AA76-6FDFE2CC09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0582" y="-928017"/>
            <a:ext cx="812775" cy="812775"/>
          </a:xfrm>
          <a:prstGeom prst="rect">
            <a:avLst/>
          </a:prstGeom>
        </p:spPr>
      </p:pic>
      <p:pic>
        <p:nvPicPr>
          <p:cNvPr id="8" name="テクノ３０秒">
            <a:hlinkClick r:id="" action="ppaction://media"/>
            <a:extLst>
              <a:ext uri="{FF2B5EF4-FFF2-40B4-BE49-F238E27FC236}">
                <a16:creationId xmlns:a16="http://schemas.microsoft.com/office/drawing/2014/main" id="{57100C75-24BD-4991-8A6A-695E935A11F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200900" y="-963122"/>
            <a:ext cx="812775" cy="812775"/>
          </a:xfrm>
          <a:prstGeom prst="rect">
            <a:avLst/>
          </a:prstGeom>
        </p:spPr>
      </p:pic>
    </p:spTree>
    <p:extLst>
      <p:ext uri="{BB962C8B-B14F-4D97-AF65-F5344CB8AC3E}">
        <p14:creationId xmlns:p14="http://schemas.microsoft.com/office/powerpoint/2010/main" val="1559075417"/>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3" fill="hold"/>
                                        <p:tgtEl>
                                          <p:spTgt spid="7"/>
                                        </p:tgtEl>
                                      </p:cBhvr>
                                    </p:cmd>
                                  </p:childTnLst>
                                </p:cTn>
                              </p:par>
                              <p:par>
                                <p:cTn id="7" presetID="1" presetClass="mediacall" presetSubtype="0" fill="hold" nodeType="withEffect">
                                  <p:stCondLst>
                                    <p:cond delay="0"/>
                                  </p:stCondLst>
                                  <p:childTnLst>
                                    <p:cmd type="call" cmd="playFrom(0.0)">
                                      <p:cBhvr>
                                        <p:cTn id="8" dur="29767" fill="hold"/>
                                        <p:tgtEl>
                                          <p:spTgt spid="8"/>
                                        </p:tgtEl>
                                      </p:cBhvr>
                                    </p:cmd>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300000" fill="hold"/>
                                        <p:tgtEl>
                                          <p:spTgt spid="17"/>
                                        </p:tgtEl>
                                        <p:attrNameLst>
                                          <p:attrName>ppt_x</p:attrName>
                                        </p:attrNameLst>
                                      </p:cBhvr>
                                      <p:tavLst>
                                        <p:tav tm="0">
                                          <p:val>
                                            <p:strVal val="0-#ppt_w/2"/>
                                          </p:val>
                                        </p:tav>
                                        <p:tav tm="100000">
                                          <p:val>
                                            <p:strVal val="#ppt_x"/>
                                          </p:val>
                                        </p:tav>
                                      </p:tavLst>
                                    </p:anim>
                                    <p:anim calcmode="lin" valueType="num">
                                      <p:cBhvr additive="base">
                                        <p:cTn id="12" dur="300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audio>
              <p:cMediaNode vol="7143">
                <p:cTn id="14" repeatCount="indefinite" fill="hold" display="0">
                  <p:stCondLst>
                    <p:cond delay="indefinite"/>
                  </p:stCondLst>
                  <p:endCondLst>
                    <p:cond evt="onStopAudio" delay="0">
                      <p:tgtEl>
                        <p:sldTgt/>
                      </p:tgtEl>
                    </p:cond>
                  </p:endCondLst>
                </p:cTn>
                <p:tgtEl>
                  <p:spTgt spid="8"/>
                </p:tgtEl>
              </p:cMediaNode>
            </p:audio>
          </p:childTnLst>
        </p:cTn>
      </p:par>
    </p:tnLst>
    <p:bldLst>
      <p:bldP spid="1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6587026-50CD-1745-6687-AB9023D26269}"/>
              </a:ext>
            </a:extLst>
          </p:cNvPr>
          <p:cNvSpPr/>
          <p:nvPr/>
        </p:nvSpPr>
        <p:spPr>
          <a:xfrm>
            <a:off x="0" y="0"/>
            <a:ext cx="12192000" cy="6858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81E32B6-219B-2749-A40B-F95A5474577F}"/>
              </a:ext>
            </a:extLst>
          </p:cNvPr>
          <p:cNvSpPr txBox="1"/>
          <p:nvPr/>
        </p:nvSpPr>
        <p:spPr>
          <a:xfrm>
            <a:off x="1815078" y="1842704"/>
            <a:ext cx="9019032" cy="3169970"/>
          </a:xfrm>
          <a:prstGeom prst="rect">
            <a:avLst/>
          </a:prstGeom>
          <a:solidFill>
            <a:srgbClr val="FFFF00"/>
          </a:solidFill>
        </p:spPr>
        <p:txBody>
          <a:bodyPr wrap="square" rtlCol="0">
            <a:spAutoFit/>
          </a:bodyPr>
          <a:lstStyle/>
          <a:p>
            <a:pPr algn="ctr" defTabSz="914353">
              <a:defRPr/>
            </a:pPr>
            <a:r>
              <a:rPr lang="en-US" altLang="ja-JP" sz="19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STOP</a:t>
            </a:r>
            <a:r>
              <a:rPr lang="en-US" altLang="ja-JP"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rPr>
              <a:t> </a:t>
            </a:r>
            <a:endParaRPr lang="ja-JP" altLang="en-US" sz="14999" b="1" dirty="0">
              <a:solidFill>
                <a:prstClr val="black"/>
              </a:solidFill>
              <a:latin typeface="Arial Black" panose="020B0604020202020204" pitchFamily="34" charset="0"/>
              <a:ea typeface="游ゴシック" panose="020B0400000000000000" pitchFamily="34" charset="-128"/>
              <a:cs typeface="Arial Black" panose="020B0604020202020204" pitchFamily="34" charset="0"/>
            </a:endParaRPr>
          </a:p>
        </p:txBody>
      </p:sp>
      <p:pic>
        <p:nvPicPr>
          <p:cNvPr id="3" name="プラホイッスル〜連続">
            <a:hlinkClick r:id="" action="ppaction://media"/>
            <a:extLst>
              <a:ext uri="{FF2B5EF4-FFF2-40B4-BE49-F238E27FC236}">
                <a16:creationId xmlns:a16="http://schemas.microsoft.com/office/drawing/2014/main" id="{9EAB4452-F339-8D4C-9B8A-F8CD313B25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20727" y="-900264"/>
            <a:ext cx="812775" cy="812775"/>
          </a:xfrm>
          <a:prstGeom prst="rect">
            <a:avLst/>
          </a:prstGeom>
        </p:spPr>
      </p:pic>
    </p:spTree>
    <p:extLst>
      <p:ext uri="{BB962C8B-B14F-4D97-AF65-F5344CB8AC3E}">
        <p14:creationId xmlns:p14="http://schemas.microsoft.com/office/powerpoint/2010/main" val="2843537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5337" y="1472047"/>
            <a:ext cx="11900646" cy="1183746"/>
          </a:xfrm>
        </p:spPr>
        <p:txBody>
          <a:bodyPr>
            <a:normAutofit/>
          </a:bodyPr>
          <a:lstStyle/>
          <a:p>
            <a:pPr marL="0" indent="0" algn="just">
              <a:lnSpc>
                <a:spcPct val="150000"/>
              </a:lnSpc>
              <a:buNone/>
            </a:pPr>
            <a:r>
              <a:rPr lang="en-US" altLang="ja-JP" sz="4000" b="1" dirty="0">
                <a:latin typeface="BIZ UDPゴシック" panose="020B0400000000000000" pitchFamily="50" charset="-128"/>
                <a:ea typeface="BIZ UDPゴシック" panose="020B0400000000000000" pitchFamily="50" charset="-128"/>
              </a:rPr>
              <a:t>Create</a:t>
            </a:r>
            <a:r>
              <a:rPr lang="en-US" altLang="ja-JP" sz="4000" dirty="0">
                <a:latin typeface="BIZ UDPゴシック" panose="020B0400000000000000" pitchFamily="50" charset="-128"/>
                <a:ea typeface="BIZ UDPゴシック" panose="020B0400000000000000" pitchFamily="50" charset="-128"/>
              </a:rPr>
              <a:t> some new words using </a:t>
            </a:r>
            <a:r>
              <a:rPr lang="en-US" altLang="ja-JP" sz="4000" dirty="0">
                <a:solidFill>
                  <a:srgbClr val="FF0000"/>
                </a:solidFill>
                <a:latin typeface="BIZ UDPゴシック" panose="020B0400000000000000" pitchFamily="50" charset="-128"/>
                <a:ea typeface="BIZ UDPゴシック" panose="020B0400000000000000" pitchFamily="50" charset="-128"/>
              </a:rPr>
              <a:t>“-friendly</a:t>
            </a:r>
            <a:r>
              <a:rPr lang="en-US" altLang="ja-JP" sz="4000" dirty="0">
                <a:latin typeface="BIZ UDPゴシック" panose="020B0400000000000000" pitchFamily="50" charset="-128"/>
                <a:ea typeface="BIZ UDPゴシック" panose="020B0400000000000000" pitchFamily="50" charset="-128"/>
              </a:rPr>
              <a:t>”.</a:t>
            </a:r>
          </a:p>
        </p:txBody>
      </p:sp>
      <p:sp>
        <p:nvSpPr>
          <p:cNvPr id="4" name="Title 1">
            <a:extLst>
              <a:ext uri="{FF2B5EF4-FFF2-40B4-BE49-F238E27FC236}">
                <a16:creationId xmlns:a16="http://schemas.microsoft.com/office/drawing/2014/main" id="{A022F9D0-A4FE-CDB5-2CA4-59F3F181F6BD}"/>
              </a:ext>
            </a:extLst>
          </p:cNvPr>
          <p:cNvSpPr txBox="1">
            <a:spLocks/>
          </p:cNvSpPr>
          <p:nvPr/>
        </p:nvSpPr>
        <p:spPr>
          <a:xfrm>
            <a:off x="185337" y="146484"/>
            <a:ext cx="3846336"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dirty="0">
                <a:solidFill>
                  <a:schemeClr val="bg1"/>
                </a:solidFill>
                <a:latin typeface="BIZ UDPゴシック" panose="020B0400000000000000" pitchFamily="50" charset="-128"/>
                <a:ea typeface="BIZ UDPゴシック" panose="020B0400000000000000" pitchFamily="50" charset="-128"/>
              </a:rPr>
              <a:t> Word Quiz</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2" name="テキスト ボックス 1"/>
          <p:cNvSpPr txBox="1"/>
          <p:nvPr/>
        </p:nvSpPr>
        <p:spPr>
          <a:xfrm>
            <a:off x="997438" y="2609075"/>
            <a:ext cx="10327054" cy="3864007"/>
          </a:xfrm>
          <a:prstGeom prst="rect">
            <a:avLst/>
          </a:prstGeom>
          <a:noFill/>
        </p:spPr>
        <p:txBody>
          <a:bodyPr wrap="square" rtlCol="0">
            <a:spAutoFit/>
          </a:bodyPr>
          <a:lstStyle/>
          <a:p>
            <a:pPr>
              <a:lnSpc>
                <a:spcPct val="110000"/>
              </a:lnSpc>
            </a:pPr>
            <a:r>
              <a:rPr lang="en-US" altLang="ja-JP" sz="3200" dirty="0">
                <a:solidFill>
                  <a:srgbClr val="00B050"/>
                </a:solidFill>
              </a:rPr>
              <a:t>Examples: </a:t>
            </a:r>
          </a:p>
          <a:p>
            <a:pPr>
              <a:lnSpc>
                <a:spcPct val="110000"/>
              </a:lnSpc>
            </a:pPr>
            <a:r>
              <a:rPr lang="ja-JP" altLang="en-US" sz="3200" dirty="0"/>
              <a:t>・</a:t>
            </a:r>
            <a:r>
              <a:rPr lang="en-US" altLang="ja-JP" sz="3200" b="1" dirty="0">
                <a:solidFill>
                  <a:srgbClr val="FF0000"/>
                </a:solidFill>
              </a:rPr>
              <a:t>User-friendly</a:t>
            </a:r>
            <a:r>
              <a:rPr lang="en-US" altLang="ja-JP" sz="3200" dirty="0"/>
              <a:t>: </a:t>
            </a:r>
            <a:r>
              <a:rPr lang="ja-JP" altLang="en-US" sz="3200" dirty="0"/>
              <a:t>使いやすい</a:t>
            </a:r>
            <a:endParaRPr lang="en-US" altLang="ja-JP" sz="3200" dirty="0"/>
          </a:p>
          <a:p>
            <a:pPr>
              <a:lnSpc>
                <a:spcPct val="110000"/>
              </a:lnSpc>
            </a:pPr>
            <a:r>
              <a:rPr lang="ja-JP" altLang="en-US" sz="3200" dirty="0"/>
              <a:t>・</a:t>
            </a:r>
            <a:r>
              <a:rPr lang="en-US" altLang="ja-JP" sz="3200" b="1" dirty="0">
                <a:solidFill>
                  <a:srgbClr val="FF0000"/>
                </a:solidFill>
              </a:rPr>
              <a:t>Pet-friendly</a:t>
            </a:r>
            <a:r>
              <a:rPr lang="en-US" altLang="ja-JP" sz="3200" dirty="0"/>
              <a:t>: </a:t>
            </a:r>
            <a:r>
              <a:rPr lang="ja-JP" altLang="en-US" sz="3200" dirty="0"/>
              <a:t>ペットに優しい、ペット同伴可能</a:t>
            </a:r>
            <a:endParaRPr lang="en-US" altLang="ja-JP" sz="3200" dirty="0"/>
          </a:p>
          <a:p>
            <a:pPr>
              <a:lnSpc>
                <a:spcPct val="110000"/>
              </a:lnSpc>
            </a:pPr>
            <a:r>
              <a:rPr lang="ja-JP" altLang="en-US" sz="3200" dirty="0"/>
              <a:t>・</a:t>
            </a:r>
            <a:r>
              <a:rPr lang="en-US" altLang="ja-JP" sz="3200" b="1" dirty="0">
                <a:solidFill>
                  <a:srgbClr val="FF0000"/>
                </a:solidFill>
              </a:rPr>
              <a:t>Family-friendly</a:t>
            </a:r>
            <a:r>
              <a:rPr lang="en-US" altLang="ja-JP" sz="3200" dirty="0"/>
              <a:t>: </a:t>
            </a:r>
            <a:r>
              <a:rPr lang="ja-JP" altLang="en-US" sz="3200" dirty="0"/>
              <a:t>家族向けの</a:t>
            </a:r>
            <a:endParaRPr lang="en-US" altLang="ja-JP" sz="3200" dirty="0"/>
          </a:p>
          <a:p>
            <a:pPr>
              <a:lnSpc>
                <a:spcPct val="110000"/>
              </a:lnSpc>
            </a:pPr>
            <a:r>
              <a:rPr lang="ja-JP" altLang="en-US" sz="3200" dirty="0"/>
              <a:t>・</a:t>
            </a:r>
            <a:r>
              <a:rPr lang="en-US" altLang="ja-JP" sz="3200" b="1" dirty="0">
                <a:solidFill>
                  <a:srgbClr val="FF0000"/>
                </a:solidFill>
              </a:rPr>
              <a:t>Kid-friendly</a:t>
            </a:r>
            <a:r>
              <a:rPr lang="en-US" altLang="ja-JP" sz="3200" dirty="0"/>
              <a:t>: </a:t>
            </a:r>
            <a:r>
              <a:rPr lang="ja-JP" altLang="en-US" sz="3200" dirty="0"/>
              <a:t>子供向けの、子供に優しい</a:t>
            </a:r>
            <a:endParaRPr lang="en-US" altLang="ja-JP" sz="3200" dirty="0"/>
          </a:p>
          <a:p>
            <a:pPr>
              <a:lnSpc>
                <a:spcPct val="110000"/>
              </a:lnSpc>
            </a:pPr>
            <a:r>
              <a:rPr lang="ja-JP" altLang="en-US" sz="3200" dirty="0"/>
              <a:t>・</a:t>
            </a:r>
            <a:r>
              <a:rPr lang="en-US" altLang="ja-JP" sz="3200" b="1" dirty="0">
                <a:solidFill>
                  <a:srgbClr val="FF0000"/>
                </a:solidFill>
              </a:rPr>
              <a:t>Health-friendly</a:t>
            </a:r>
            <a:r>
              <a:rPr lang="en-US" altLang="ja-JP" sz="3200" dirty="0"/>
              <a:t>: </a:t>
            </a:r>
            <a:r>
              <a:rPr lang="ja-JP" altLang="en-US" sz="3200" dirty="0"/>
              <a:t>健康に良い</a:t>
            </a:r>
            <a:endParaRPr lang="en-US" altLang="ja-JP" sz="3200" dirty="0"/>
          </a:p>
          <a:p>
            <a:pPr>
              <a:lnSpc>
                <a:spcPct val="110000"/>
              </a:lnSpc>
            </a:pPr>
            <a:r>
              <a:rPr lang="ja-JP" altLang="en-US" sz="3200" dirty="0"/>
              <a:t>・</a:t>
            </a:r>
            <a:r>
              <a:rPr lang="en-US" altLang="ja-JP" sz="3200" b="1" dirty="0">
                <a:solidFill>
                  <a:srgbClr val="FF0000"/>
                </a:solidFill>
              </a:rPr>
              <a:t>Beginner-friendly</a:t>
            </a:r>
            <a:r>
              <a:rPr lang="en-US" altLang="ja-JP" sz="3200" dirty="0"/>
              <a:t>: </a:t>
            </a:r>
            <a:r>
              <a:rPr lang="ja-JP" altLang="en-US" sz="3200" dirty="0"/>
              <a:t>初心者に優しい、初心者向けの</a:t>
            </a:r>
            <a:endParaRPr kumimoji="1" lang="ja-JP" altLang="en-US" sz="3200" dirty="0"/>
          </a:p>
        </p:txBody>
      </p:sp>
    </p:spTree>
    <p:extLst>
      <p:ext uri="{BB962C8B-B14F-4D97-AF65-F5344CB8AC3E}">
        <p14:creationId xmlns:p14="http://schemas.microsoft.com/office/powerpoint/2010/main" val="420730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75FFE-0EE8-2BCD-FA40-45B0722D066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326AC2E-087C-7F1C-F407-1EFE106E55A3}"/>
              </a:ext>
            </a:extLst>
          </p:cNvPr>
          <p:cNvSpPr>
            <a:spLocks noGrp="1"/>
          </p:cNvSpPr>
          <p:nvPr>
            <p:ph type="title"/>
          </p:nvPr>
        </p:nvSpPr>
        <p:spPr>
          <a:xfrm>
            <a:off x="0" y="0"/>
            <a:ext cx="12192000" cy="6858000"/>
          </a:xfrm>
          <a:solidFill>
            <a:srgbClr val="29A51F"/>
          </a:solidFill>
        </p:spPr>
        <p:txBody>
          <a:bodyPr anchor="t">
            <a:normAutofit/>
          </a:bodyPr>
          <a:lstStyle/>
          <a:p>
            <a:br>
              <a:rPr lang="en-US" altLang="ja-JP" sz="4000" dirty="0">
                <a:latin typeface="Arial Black" panose="020B0A04020102020204" pitchFamily="34" charset="0"/>
              </a:rPr>
            </a:br>
            <a:br>
              <a:rPr lang="en-US" altLang="ja-JP" sz="4000" dirty="0">
                <a:latin typeface="Arial Black" panose="020B0A04020102020204" pitchFamily="34" charset="0"/>
              </a:rPr>
            </a:br>
            <a:r>
              <a:rPr lang="en-US" altLang="ja-JP" sz="16700" dirty="0">
                <a:solidFill>
                  <a:schemeClr val="bg1"/>
                </a:solidFill>
                <a:latin typeface="Arial Black" panose="020B0A04020102020204" pitchFamily="34" charset="0"/>
              </a:rPr>
              <a:t>SHARING</a:t>
            </a:r>
            <a:br>
              <a:rPr lang="en-US" altLang="ja-JP" sz="11600" dirty="0">
                <a:latin typeface="Arial Black" panose="020B0A04020102020204" pitchFamily="34" charset="0"/>
              </a:rPr>
            </a:br>
            <a:r>
              <a:rPr lang="en-US" altLang="ja-JP" sz="7200" dirty="0">
                <a:solidFill>
                  <a:schemeClr val="bg1"/>
                </a:solidFill>
                <a:latin typeface="Arial Black" panose="020B0A04020102020204" pitchFamily="34" charset="0"/>
              </a:rPr>
              <a:t>in class</a:t>
            </a:r>
            <a:endParaRPr lang="ja-JP" altLang="en-US" sz="140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4777895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p:nvPr/>
        </p:nvSpPr>
        <p:spPr>
          <a:xfrm>
            <a:off x="2671143" y="255270"/>
            <a:ext cx="6849713" cy="913130"/>
          </a:xfrm>
          <a:prstGeom prst="rect">
            <a:avLst/>
          </a:prstGeom>
          <a:solidFill>
            <a:srgbClr val="FFFFFF"/>
          </a:solidFill>
          <a:ln w="50800">
            <a:solidFill>
              <a:srgbClr val="000000"/>
            </a:solidFill>
          </a:ln>
          <a:extLst>
            <a:ext uri="{C572A759-6A51-4108-AA02-DFA0A04FC94B}">
              <ma14:wrappingTextBoxFlag xmlns:ma14="http://schemas.microsoft.com/office/mac/drawingml/2011/main" xmlns="" val="1"/>
            </a:ext>
          </a:extLst>
        </p:spPr>
        <p:txBody>
          <a:bodyPr lIns="45719" tIns="45719" rIns="45719" bIns="45719" anchor="ctr">
            <a:normAutofit fontScale="92500"/>
          </a:bodyPr>
          <a:lstStyle>
            <a:lvl1pPr defTabSz="514095">
              <a:defRPr sz="5720">
                <a:latin typeface="Tahoma"/>
                <a:ea typeface="Tahoma"/>
                <a:cs typeface="Tahoma"/>
                <a:sym typeface="Tahoma"/>
              </a:defRPr>
            </a:lvl1pPr>
          </a:lstStyle>
          <a:p>
            <a:pPr algn="ctr"/>
            <a:r>
              <a:rPr sz="5400" dirty="0">
                <a:latin typeface="Arial Black" panose="020B0A04020102020204" pitchFamily="34" charset="0"/>
              </a:rPr>
              <a:t>Today’s </a:t>
            </a:r>
            <a:r>
              <a:rPr lang="en-US" sz="5400" dirty="0">
                <a:latin typeface="Arial Black" panose="020B0A04020102020204" pitchFamily="34" charset="0"/>
              </a:rPr>
              <a:t>R</a:t>
            </a:r>
            <a:r>
              <a:rPr sz="5400" dirty="0">
                <a:latin typeface="Arial Black" panose="020B0A04020102020204" pitchFamily="34" charset="0"/>
              </a:rPr>
              <a:t>eflection</a:t>
            </a:r>
          </a:p>
        </p:txBody>
      </p:sp>
      <p:sp>
        <p:nvSpPr>
          <p:cNvPr id="2" name="テキスト ボックス 1">
            <a:extLst>
              <a:ext uri="{FF2B5EF4-FFF2-40B4-BE49-F238E27FC236}">
                <a16:creationId xmlns:a16="http://schemas.microsoft.com/office/drawing/2014/main" id="{E6DE0E81-EBE8-9A35-8531-657E5B9087A5}"/>
              </a:ext>
            </a:extLst>
          </p:cNvPr>
          <p:cNvSpPr txBox="1"/>
          <p:nvPr/>
        </p:nvSpPr>
        <p:spPr>
          <a:xfrm>
            <a:off x="409643" y="1581929"/>
            <a:ext cx="11372713" cy="4504118"/>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lnSpc>
                <a:spcPct val="150000"/>
              </a:lnSpc>
            </a:pPr>
            <a:r>
              <a:rPr kumimoji="0" lang="ja-JP" altLang="en-US" sz="4800" b="1" dirty="0">
                <a:solidFill>
                  <a:srgbClr val="000000"/>
                </a:solidFill>
                <a:sym typeface="ヒラギノ角ゴ ProN W3"/>
              </a:rPr>
              <a:t>・</a:t>
            </a:r>
            <a:r>
              <a:rPr kumimoji="0" lang="ja-JP" altLang="en-US" sz="4800" b="1" dirty="0">
                <a:solidFill>
                  <a:srgbClr val="FF0000"/>
                </a:solidFill>
                <a:sym typeface="ヒラギノ角ゴ ProN W3"/>
              </a:rPr>
              <a:t>たくさんの英語</a:t>
            </a:r>
            <a:r>
              <a:rPr kumimoji="0" lang="ja-JP" altLang="en-US" sz="4800" b="1" dirty="0">
                <a:solidFill>
                  <a:srgbClr val="000000"/>
                </a:solidFill>
                <a:sym typeface="ヒラギノ角ゴ ProN W3"/>
              </a:rPr>
              <a:t>にふれよう。</a:t>
            </a:r>
            <a:endParaRPr kumimoji="0" lang="en-US" altLang="ja-JP" sz="4800" b="1" dirty="0">
              <a:solidFill>
                <a:srgbClr val="000000"/>
              </a:solidFill>
              <a:sym typeface="ヒラギノ角ゴ ProN W3"/>
            </a:endParaRPr>
          </a:p>
          <a:p>
            <a:pPr defTabSz="410751" hangingPunct="0">
              <a:lnSpc>
                <a:spcPct val="150000"/>
              </a:lnSpc>
            </a:pPr>
            <a:r>
              <a:rPr kumimoji="0" lang="ja-JP" altLang="en-US" sz="4800" b="1" dirty="0">
                <a:solidFill>
                  <a:srgbClr val="000000"/>
                </a:solidFill>
                <a:sym typeface="ヒラギノ角ゴ ProN W3"/>
              </a:rPr>
              <a:t>・ 読んだ</a:t>
            </a:r>
            <a:r>
              <a:rPr kumimoji="0" lang="ja-JP" altLang="en-US" sz="4800" b="1" dirty="0">
                <a:solidFill>
                  <a:srgbClr val="FF0000"/>
                </a:solidFill>
                <a:sym typeface="ヒラギノ角ゴ ProN W3"/>
              </a:rPr>
              <a:t>英文を音読 </a:t>
            </a:r>
            <a:r>
              <a:rPr kumimoji="0" lang="en-US" altLang="ja-JP" sz="4800" b="1" dirty="0">
                <a:solidFill>
                  <a:srgbClr val="FF0000"/>
                </a:solidFill>
                <a:sym typeface="ヒラギノ角ゴ ProN W3"/>
              </a:rPr>
              <a:t>(Intake)</a:t>
            </a:r>
            <a:r>
              <a:rPr kumimoji="0" lang="ja-JP" altLang="en-US" sz="4800" b="1" dirty="0">
                <a:solidFill>
                  <a:srgbClr val="000000"/>
                </a:solidFill>
                <a:sym typeface="ヒラギノ角ゴ ProN W3"/>
              </a:rPr>
              <a:t>しよう。</a:t>
            </a:r>
            <a:endParaRPr kumimoji="0" lang="en-US" altLang="ja-JP" sz="4800" b="1" dirty="0">
              <a:solidFill>
                <a:srgbClr val="000000"/>
              </a:solidFill>
              <a:sym typeface="ヒラギノ角ゴ ProN W3"/>
            </a:endParaRPr>
          </a:p>
          <a:p>
            <a:pPr defTabSz="410751" hangingPunct="0">
              <a:lnSpc>
                <a:spcPct val="150000"/>
              </a:lnSpc>
            </a:pPr>
            <a:r>
              <a:rPr kumimoji="0" lang="ja-JP" altLang="en-US" sz="4800" b="1" dirty="0">
                <a:solidFill>
                  <a:srgbClr val="000000"/>
                </a:solidFill>
                <a:sym typeface="ヒラギノ角ゴ ProN W3"/>
              </a:rPr>
              <a:t>・ 自分の</a:t>
            </a:r>
            <a:r>
              <a:rPr kumimoji="0" lang="ja-JP" altLang="en-US" sz="4800" b="1" dirty="0">
                <a:solidFill>
                  <a:srgbClr val="FF0000"/>
                </a:solidFill>
                <a:sym typeface="ヒラギノ角ゴ ProN W3"/>
              </a:rPr>
              <a:t>考えを英語で話す</a:t>
            </a:r>
            <a:r>
              <a:rPr kumimoji="0" lang="ja-JP" altLang="en-US" sz="4800" b="1" dirty="0">
                <a:solidFill>
                  <a:srgbClr val="000000"/>
                </a:solidFill>
                <a:sym typeface="ヒラギノ角ゴ ProN W3"/>
              </a:rPr>
              <a:t>習慣を。</a:t>
            </a:r>
            <a:endParaRPr kumimoji="0" lang="en-US" altLang="ja-JP" sz="4800" b="1" dirty="0">
              <a:solidFill>
                <a:srgbClr val="000000"/>
              </a:solidFill>
              <a:sym typeface="ヒラギノ角ゴ ProN W3"/>
            </a:endParaRPr>
          </a:p>
          <a:p>
            <a:pPr defTabSz="410751" hangingPunct="0">
              <a:lnSpc>
                <a:spcPct val="150000"/>
              </a:lnSpc>
            </a:pPr>
            <a:endParaRPr kumimoji="0" lang="en-US" altLang="ja-JP" sz="4800" b="1" dirty="0">
              <a:solidFill>
                <a:srgbClr val="000000"/>
              </a:solidFill>
              <a:sym typeface="ヒラギノ角ゴ ProN W3"/>
            </a:endParaRPr>
          </a:p>
        </p:txBody>
      </p:sp>
      <p:sp>
        <p:nvSpPr>
          <p:cNvPr id="3" name="テキスト ボックス 2">
            <a:extLst>
              <a:ext uri="{FF2B5EF4-FFF2-40B4-BE49-F238E27FC236}">
                <a16:creationId xmlns:a16="http://schemas.microsoft.com/office/drawing/2014/main" id="{FD2A8752-0C3E-85C8-AEA4-E7563A68CD73}"/>
              </a:ext>
            </a:extLst>
          </p:cNvPr>
          <p:cNvSpPr txBox="1"/>
          <p:nvPr/>
        </p:nvSpPr>
        <p:spPr>
          <a:xfrm>
            <a:off x="1338856" y="5015341"/>
            <a:ext cx="9514286" cy="810799"/>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kumimoji="0" lang="en-US" altLang="ja-JP" sz="4800" b="1" dirty="0">
                <a:solidFill>
                  <a:srgbClr val="000000"/>
                </a:solidFill>
                <a:highlight>
                  <a:srgbClr val="FFFF00"/>
                </a:highlight>
                <a:sym typeface="ヒラギノ角ゴ ProN W3"/>
              </a:rPr>
              <a:t>Slow</a:t>
            </a:r>
            <a:r>
              <a:rPr kumimoji="0" lang="ja-JP" altLang="en-US" sz="4800" b="1" dirty="0">
                <a:solidFill>
                  <a:srgbClr val="000000"/>
                </a:solidFill>
                <a:highlight>
                  <a:srgbClr val="FFFF00"/>
                </a:highlight>
                <a:sym typeface="ヒラギノ角ゴ ProN W3"/>
              </a:rPr>
              <a:t> </a:t>
            </a:r>
            <a:r>
              <a:rPr kumimoji="0" lang="en-US" altLang="ja-JP" sz="4800" b="1" dirty="0">
                <a:solidFill>
                  <a:srgbClr val="000000"/>
                </a:solidFill>
                <a:highlight>
                  <a:srgbClr val="FFFF00"/>
                </a:highlight>
                <a:sym typeface="ヒラギノ角ゴ ProN W3"/>
              </a:rPr>
              <a:t>and steady wins the race!</a:t>
            </a:r>
          </a:p>
        </p:txBody>
      </p:sp>
    </p:spTree>
    <p:extLst>
      <p:ext uri="{BB962C8B-B14F-4D97-AF65-F5344CB8AC3E}">
        <p14:creationId xmlns:p14="http://schemas.microsoft.com/office/powerpoint/2010/main" val="9565984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1956</TotalTime>
  <Words>2496</Words>
  <Application>Microsoft Office PowerPoint</Application>
  <PresentationFormat>ワイド画面</PresentationFormat>
  <Paragraphs>332</Paragraphs>
  <Slides>91</Slides>
  <Notes>0</Notes>
  <HiddenSlides>0</HiddenSlides>
  <MMClips>34</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91</vt:i4>
      </vt:variant>
    </vt:vector>
  </HeadingPairs>
  <TitlesOfParts>
    <vt:vector size="103" baseType="lpstr">
      <vt:lpstr>BIZ UDPゴシック</vt:lpstr>
      <vt:lpstr>ＤＨＰ特太ゴシック体</vt:lpstr>
      <vt:lpstr>HGP創英角ｺﾞｼｯｸUB</vt:lpstr>
      <vt:lpstr>ヒラギノ角ゴ ProN W3</vt:lpstr>
      <vt:lpstr>游ゴシック</vt:lpstr>
      <vt:lpstr>游ゴシック Light</vt:lpstr>
      <vt:lpstr>游明朝</vt:lpstr>
      <vt:lpstr>Arial</vt:lpstr>
      <vt:lpstr>Arial Black</vt:lpstr>
      <vt:lpstr>Century</vt:lpstr>
      <vt:lpstr>Comic Sans MS</vt:lpstr>
      <vt:lpstr>Office Theme</vt:lpstr>
      <vt:lpstr>第２回 教科探究特別プログラム （英語）</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When you hear “age-friendly community,” what do you think of?</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This Term’s Goal  Age-friendlyな社会にするために 何ができるのか 自分の考えを述べることができる。</vt:lpstr>
      <vt:lpstr>WARM-UP PICTURE DESCRIBING </vt:lpstr>
      <vt:lpstr>    PICTURE DESCRIBING    1) ROCK-PAPER-SCISSORS    2) Winner     → describe       Loser        → turn around and answer   3) 30 seconds</vt:lpstr>
      <vt:lpstr>EXAMPLE       COFFEE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MENU  </vt:lpstr>
      <vt:lpstr>PowerPoint プレゼンテーション</vt:lpstr>
      <vt:lpstr>STEP 1  READING  PRACTICE</vt:lpstr>
      <vt:lpstr> STEP 1  READING PRACTICE    1) OVERLAPPING    2) READING　TWICE</vt:lpstr>
      <vt:lpstr>STEP 2 MAPPING 3-min</vt:lpstr>
      <vt:lpstr>       MAPPING for 1-min retelling Rules 1)  NO SENTENCES.        DON’T COPY THE PASSAGE.      Ex. 　“it is important to make strong social            connections and include people of all ages.”            2)  Can add 2 or 3 more keywords. 3)  Make your own opinion,                         using ‘in my opinion, …’</vt:lpstr>
      <vt:lpstr>         Mapping </vt:lpstr>
      <vt:lpstr>PowerPoint プレゼンテーション</vt:lpstr>
      <vt:lpstr>PowerPoint プレゼンテーション</vt:lpstr>
      <vt:lpstr>PowerPoint プレゼンテーション</vt:lpstr>
      <vt:lpstr>STEP 3 PRACTICE 3-min</vt:lpstr>
      <vt:lpstr>PowerPoint プレゼンテーション</vt:lpstr>
      <vt:lpstr>PRACTICE 3 minutes SPEAK ALOUD with your map</vt:lpstr>
      <vt:lpstr>PowerPoint プレゼンテーション</vt:lpstr>
      <vt:lpstr>PowerPoint プレゼンテーション</vt:lpstr>
      <vt:lpstr>PowerPoint プレゼンテーション</vt:lpstr>
      <vt:lpstr>STEP 4 RETELLING＋1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SHARING in class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STEP 2 PRACTICE 3-min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SHARING in class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SHARING in class</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第4回 教科探究プロジェクト （英語）</dc:title>
  <dc:creator>Atsumi ONO</dc:creator>
  <cp:lastModifiedBy>SOLU002</cp:lastModifiedBy>
  <cp:revision>152</cp:revision>
  <dcterms:created xsi:type="dcterms:W3CDTF">2024-01-14T15:23:54Z</dcterms:created>
  <dcterms:modified xsi:type="dcterms:W3CDTF">2025-02-18T09:44:32Z</dcterms:modified>
</cp:coreProperties>
</file>