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79" r:id="rId2"/>
    <p:sldId id="286" r:id="rId3"/>
    <p:sldId id="322" r:id="rId4"/>
    <p:sldId id="280" r:id="rId5"/>
    <p:sldId id="281" r:id="rId6"/>
    <p:sldId id="282" r:id="rId7"/>
    <p:sldId id="283" r:id="rId8"/>
    <p:sldId id="284" r:id="rId9"/>
    <p:sldId id="346" r:id="rId10"/>
    <p:sldId id="321" r:id="rId11"/>
    <p:sldId id="330" r:id="rId12"/>
    <p:sldId id="288" r:id="rId13"/>
    <p:sldId id="287" r:id="rId14"/>
    <p:sldId id="293" r:id="rId15"/>
    <p:sldId id="294" r:id="rId16"/>
    <p:sldId id="295" r:id="rId17"/>
    <p:sldId id="298" r:id="rId18"/>
    <p:sldId id="256" r:id="rId19"/>
    <p:sldId id="329" r:id="rId20"/>
    <p:sldId id="309" r:id="rId21"/>
    <p:sldId id="274" r:id="rId22"/>
    <p:sldId id="299" r:id="rId23"/>
    <p:sldId id="331" r:id="rId24"/>
    <p:sldId id="300" r:id="rId25"/>
    <p:sldId id="334" r:id="rId26"/>
    <p:sldId id="333" r:id="rId27"/>
    <p:sldId id="302" r:id="rId28"/>
    <p:sldId id="335" r:id="rId29"/>
    <p:sldId id="301" r:id="rId30"/>
    <p:sldId id="336" r:id="rId31"/>
    <p:sldId id="275" r:id="rId32"/>
    <p:sldId id="337" r:id="rId33"/>
    <p:sldId id="338" r:id="rId34"/>
    <p:sldId id="304" r:id="rId35"/>
    <p:sldId id="277" r:id="rId36"/>
    <p:sldId id="278" r:id="rId37"/>
    <p:sldId id="307" r:id="rId38"/>
    <p:sldId id="342" r:id="rId39"/>
    <p:sldId id="314" r:id="rId40"/>
    <p:sldId id="316" r:id="rId41"/>
    <p:sldId id="317" r:id="rId42"/>
    <p:sldId id="341" r:id="rId43"/>
    <p:sldId id="345" r:id="rId44"/>
    <p:sldId id="343" r:id="rId45"/>
    <p:sldId id="320" r:id="rId46"/>
    <p:sldId id="305" r:id="rId47"/>
    <p:sldId id="312" r:id="rId48"/>
    <p:sldId id="318" r:id="rId49"/>
    <p:sldId id="319" r:id="rId50"/>
    <p:sldId id="340" r:id="rId51"/>
    <p:sldId id="326" r:id="rId52"/>
    <p:sldId id="324" r:id="rId53"/>
    <p:sldId id="325" r:id="rId54"/>
    <p:sldId id="297" r:id="rId5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40" d="100"/>
          <a:sy n="40" d="100"/>
        </p:scale>
        <p:origin x="6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B4755-1663-4658-805D-04ABEF0F5F2C}" type="datetimeFigureOut">
              <a:rPr kumimoji="1" lang="ja-JP" altLang="en-US" smtClean="0"/>
              <a:t>2025/2/5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4946C-35D9-4162-B30D-5FB4385CBC19}" type="slidenum">
              <a:rPr kumimoji="1" lang="ja-JP" altLang="en-US" smtClean="0"/>
              <a:t>‹#›</a:t>
            </a:fld>
            <a:endParaRPr kumimoji="1" lang="ja-JP" altLang="en-US"/>
          </a:p>
        </p:txBody>
      </p:sp>
    </p:spTree>
    <p:extLst>
      <p:ext uri="{BB962C8B-B14F-4D97-AF65-F5344CB8AC3E}">
        <p14:creationId xmlns:p14="http://schemas.microsoft.com/office/powerpoint/2010/main" val="979765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44946C-35D9-4162-B30D-5FB4385CBC19}" type="slidenum">
              <a:rPr kumimoji="1" lang="ja-JP" altLang="en-US" smtClean="0"/>
              <a:t>25</a:t>
            </a:fld>
            <a:endParaRPr kumimoji="1" lang="ja-JP" altLang="en-US"/>
          </a:p>
        </p:txBody>
      </p:sp>
    </p:spTree>
    <p:extLst>
      <p:ext uri="{BB962C8B-B14F-4D97-AF65-F5344CB8AC3E}">
        <p14:creationId xmlns:p14="http://schemas.microsoft.com/office/powerpoint/2010/main" val="10522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57250-0EA0-4C2A-5756-365A02091CA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7E80916-69F6-E5FA-9701-93EDFBBAC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09165F5-8996-8525-9950-F6023F00AC4E}"/>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90589633-F179-88F1-8FB6-EF6E8B9120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6060EE-DCA7-B6F1-0E91-D5147FD21FA9}"/>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288282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F5FE8-5E02-539A-8CFD-2C20B233E16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0CCC6F-F204-AD4F-5FD7-7836CB238C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890116-9D60-1EF7-5BB3-B173236716A0}"/>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7BFBBA8F-9503-1E37-5EE9-AE7477A6E2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F14EF0-607F-4B91-DCF5-045D2FF4438A}"/>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378304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1C8CE80-0731-2A6A-6E5C-83AA2C3B223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15220F-73DB-FFAE-5122-D4DA8C68171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F4203FA-6D09-400D-573D-5D8A130EBC3F}"/>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7010BA66-398F-D8DA-24D4-397ED5E1C4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9148C1-EEF6-9F85-2EA2-9335B6FA741D}"/>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360347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7F213-9FB9-5B35-69A6-CAB3A08B912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CA5955-81FF-AB34-7011-5D10BDD144F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D3B4C9-E2F7-1439-929E-CC50B9045BD6}"/>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75B51255-1A47-08E1-328C-7F5260F22A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C41A10-3F0E-2DD3-3A3A-B80C1B85D3CD}"/>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405981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FFA0B-699D-53A4-5EE4-3CF892DC36B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819C34-6319-7144-2F0D-880CA553A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F4326A8-7C35-4A01-A980-1E246CF22F43}"/>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1D6D6B91-0F09-1FD2-2911-76565C19B1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92B34D-1708-6AF6-EBD5-4D0AC0AC5D75}"/>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245917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C22E5A-F651-34FD-A7CF-3E0C838BDC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770EF0-4114-9420-3C12-4F51066F9E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CC4B5E-631F-E5E6-8F02-8F380DF1E3D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4702E3B-21C2-2B94-6701-5B9DF3169601}"/>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CAC73C2B-EA53-6D5E-DB25-B733DC975B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E8ABB8-0BBB-BDF5-CE39-20548CD250C5}"/>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178887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EE3753-F5E5-1796-F082-03CCD707817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7BF4E2-56CC-7030-94A1-6AD58C81A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16B6DB6-F69C-3DEF-99CB-7BE8B681E48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35E1484-1216-FF6A-B306-B60510247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3BBEAAE-6831-9F84-B053-0D8EBB9137E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1480FC5-683B-1EF9-DA31-6E7EA925F464}"/>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8" name="フッター プレースホルダー 7">
            <a:extLst>
              <a:ext uri="{FF2B5EF4-FFF2-40B4-BE49-F238E27FC236}">
                <a16:creationId xmlns:a16="http://schemas.microsoft.com/office/drawing/2014/main" id="{0C56959B-59B2-88CB-C848-99E9AC4357D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FBB0A80-0A9F-4D1F-6908-FD055A1B6FAB}"/>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210119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55BE1-5197-FB11-8EA3-9613B14D868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7A53BA-5EB1-DA45-2BD3-C10827FF096E}"/>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4" name="フッター プレースホルダー 3">
            <a:extLst>
              <a:ext uri="{FF2B5EF4-FFF2-40B4-BE49-F238E27FC236}">
                <a16:creationId xmlns:a16="http://schemas.microsoft.com/office/drawing/2014/main" id="{AB6C9624-B143-6B96-5842-A53BDA8F077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730D75C-4B47-A7CF-B370-0966CC473C3C}"/>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381937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ED563CD-FE5A-99B5-6E5E-3FBE9F89DD4B}"/>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3" name="フッター プレースホルダー 2">
            <a:extLst>
              <a:ext uri="{FF2B5EF4-FFF2-40B4-BE49-F238E27FC236}">
                <a16:creationId xmlns:a16="http://schemas.microsoft.com/office/drawing/2014/main" id="{1738B4DF-88DE-CAE5-C677-59DD37FEE1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5E1C91F-2B87-CE6A-968A-095766C85447}"/>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147045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5FEAB4-11DB-6D63-BB4D-D39C891FEF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FC6D8F-8F40-2A29-FA6E-7310A6CFC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D280C13-D42B-6A08-6D34-FC0217A02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F42C7F-7435-2B14-3311-728A58D0AAAD}"/>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3FBC14F3-7322-506A-389A-B240810CE4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619E90-51F0-221A-A9A2-C97200BE258E}"/>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90396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5D7675-643D-08C6-D129-795AB541138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0E678B6-3448-EFB6-A8C6-E393A01BD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8C1DBC1-1687-F7E8-78DD-44898A1D5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DA963BA-2FE5-FC96-B1E4-D58215A239B7}"/>
              </a:ext>
            </a:extLst>
          </p:cNvPr>
          <p:cNvSpPr>
            <a:spLocks noGrp="1"/>
          </p:cNvSpPr>
          <p:nvPr>
            <p:ph type="dt" sz="half" idx="10"/>
          </p:nvPr>
        </p:nvSpPr>
        <p:spPr/>
        <p:txBody>
          <a:bodyPr/>
          <a:lstStyle/>
          <a:p>
            <a:fld id="{0CB9F2D8-7B41-B246-B0D4-A7A8DFF8D772}"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8ED231BA-6EC2-698F-F4AA-7A5FF5D639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EF4399-17E7-5189-2D51-C4EAF76BC092}"/>
              </a:ext>
            </a:extLst>
          </p:cNvPr>
          <p:cNvSpPr>
            <a:spLocks noGrp="1"/>
          </p:cNvSpPr>
          <p:nvPr>
            <p:ph type="sldNum" sz="quarter" idx="12"/>
          </p:nvPr>
        </p:nvSpPr>
        <p:spPr/>
        <p:txBody>
          <a:body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387108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7BED192-3222-6E37-CD64-1739597E92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2ACD2F-EA99-CC5A-294A-DEC4E320E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53D8C7-DFDE-5406-86E8-6A15EB353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9F2D8-7B41-B246-B0D4-A7A8DFF8D772}"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0EB46BD1-B7CF-D559-A74B-DCDAF19CB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05CBDA9-6195-37D3-0C4C-A02A16168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B24BD-7B10-0249-A136-2F630DBCC09E}" type="slidenum">
              <a:rPr kumimoji="1" lang="ja-JP" altLang="en-US" smtClean="0"/>
              <a:t>‹#›</a:t>
            </a:fld>
            <a:endParaRPr kumimoji="1" lang="ja-JP" altLang="en-US"/>
          </a:p>
        </p:txBody>
      </p:sp>
    </p:spTree>
    <p:extLst>
      <p:ext uri="{BB962C8B-B14F-4D97-AF65-F5344CB8AC3E}">
        <p14:creationId xmlns:p14="http://schemas.microsoft.com/office/powerpoint/2010/main" val="189606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EB09C25-096C-5AAC-960A-B25BFD7AEA05}"/>
              </a:ext>
            </a:extLst>
          </p:cNvPr>
          <p:cNvSpPr>
            <a:spLocks noGrp="1"/>
          </p:cNvSpPr>
          <p:nvPr>
            <p:ph type="title"/>
          </p:nvPr>
        </p:nvSpPr>
        <p:spPr>
          <a:xfrm>
            <a:off x="432485" y="1510584"/>
            <a:ext cx="10921315" cy="948361"/>
          </a:xfrm>
        </p:spPr>
        <p:txBody>
          <a:bodyPr/>
          <a:lstStyle/>
          <a:p>
            <a:r>
              <a:rPr lang="en-US" altLang="ja-JP" b="1" dirty="0">
                <a:highlight>
                  <a:srgbClr val="FFFF00"/>
                </a:highlight>
                <a:latin typeface="+mn-lt"/>
              </a:rPr>
              <a:t>We are Trainers</a:t>
            </a:r>
            <a:endParaRPr lang="ja-JP" altLang="en-US" dirty="0">
              <a:highlight>
                <a:srgbClr val="FFFF00"/>
              </a:highlight>
            </a:endParaRPr>
          </a:p>
        </p:txBody>
      </p:sp>
      <p:sp>
        <p:nvSpPr>
          <p:cNvPr id="4" name="コンテンツ プレースホルダー 3">
            <a:extLst>
              <a:ext uri="{FF2B5EF4-FFF2-40B4-BE49-F238E27FC236}">
                <a16:creationId xmlns:a16="http://schemas.microsoft.com/office/drawing/2014/main" id="{0B15C809-CDE9-13E6-F32E-F6503CEDD9B2}"/>
              </a:ext>
            </a:extLst>
          </p:cNvPr>
          <p:cNvSpPr>
            <a:spLocks noGrp="1"/>
          </p:cNvSpPr>
          <p:nvPr>
            <p:ph idx="1"/>
          </p:nvPr>
        </p:nvSpPr>
        <p:spPr>
          <a:xfrm>
            <a:off x="432485" y="2848884"/>
            <a:ext cx="11355861" cy="3772810"/>
          </a:xfrm>
        </p:spPr>
        <p:txBody>
          <a:bodyPr>
            <a:normAutofit fontScale="92500" lnSpcReduction="10000"/>
          </a:bodyPr>
          <a:lstStyle/>
          <a:p>
            <a:pPr marL="0" indent="0">
              <a:buNone/>
            </a:pPr>
            <a:r>
              <a:rPr lang="en-US" altLang="ja-JP" sz="4000" b="1" dirty="0"/>
              <a:t>Naoki Fukuda </a:t>
            </a:r>
            <a:r>
              <a:rPr lang="en-US" altLang="ja-JP" sz="4000" dirty="0"/>
              <a:t>from Oita </a:t>
            </a:r>
            <a:r>
              <a:rPr lang="en-US" altLang="ja-JP" sz="4000" dirty="0" err="1"/>
              <a:t>Tsurusaki</a:t>
            </a:r>
            <a:r>
              <a:rPr lang="en-US" altLang="ja-JP" sz="4000" dirty="0"/>
              <a:t> High School</a:t>
            </a:r>
          </a:p>
          <a:p>
            <a:pPr marL="0" indent="0">
              <a:buNone/>
            </a:pPr>
            <a:endParaRPr lang="en-US" altLang="ja-JP" sz="4000" dirty="0"/>
          </a:p>
          <a:p>
            <a:pPr marL="0" indent="0">
              <a:buNone/>
            </a:pPr>
            <a:r>
              <a:rPr lang="en-US" altLang="ja-JP" sz="4000" b="1" dirty="0"/>
              <a:t>Masahiko </a:t>
            </a:r>
            <a:r>
              <a:rPr lang="en-US" altLang="ja-JP" sz="4000" b="1" dirty="0" err="1"/>
              <a:t>Morisaki</a:t>
            </a:r>
            <a:r>
              <a:rPr lang="en-US" altLang="ja-JP" sz="4000" b="1" dirty="0"/>
              <a:t> </a:t>
            </a:r>
            <a:r>
              <a:rPr lang="en-US" altLang="ja-JP" sz="4000" dirty="0"/>
              <a:t>from Oita </a:t>
            </a:r>
            <a:r>
              <a:rPr lang="en-US" altLang="ja-JP" sz="4000" dirty="0" err="1"/>
              <a:t>Uenogaoka</a:t>
            </a:r>
            <a:r>
              <a:rPr lang="en-US" altLang="ja-JP" sz="4000" dirty="0"/>
              <a:t> High School. </a:t>
            </a:r>
          </a:p>
          <a:p>
            <a:pPr marL="0" indent="0">
              <a:buNone/>
            </a:pPr>
            <a:endParaRPr lang="en-US" altLang="ja-JP" sz="4000" dirty="0"/>
          </a:p>
          <a:p>
            <a:pPr marL="0" indent="0">
              <a:buNone/>
            </a:pPr>
            <a:r>
              <a:rPr lang="en-US" altLang="ja-JP" sz="4000" dirty="0"/>
              <a:t>We are happy to </a:t>
            </a:r>
            <a:r>
              <a:rPr lang="en-US" altLang="ja-JP" sz="6000" b="1" u="sng" dirty="0"/>
              <a:t>train</a:t>
            </a:r>
            <a:r>
              <a:rPr lang="en-US" altLang="ja-JP" sz="4000" dirty="0"/>
              <a:t> you!</a:t>
            </a:r>
            <a:endParaRPr lang="ja-JP" altLang="en-US" sz="4000" dirty="0"/>
          </a:p>
        </p:txBody>
      </p:sp>
      <p:sp>
        <p:nvSpPr>
          <p:cNvPr id="2" name="正方形/長方形 1">
            <a:extLst>
              <a:ext uri="{FF2B5EF4-FFF2-40B4-BE49-F238E27FC236}">
                <a16:creationId xmlns:a16="http://schemas.microsoft.com/office/drawing/2014/main" id="{8191324E-5872-60CE-5B15-D478BDA7971B}"/>
              </a:ext>
            </a:extLst>
          </p:cNvPr>
          <p:cNvSpPr/>
          <p:nvPr/>
        </p:nvSpPr>
        <p:spPr>
          <a:xfrm>
            <a:off x="308225" y="236306"/>
            <a:ext cx="6605313" cy="78083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B8B8EF5-2138-2064-244B-4C22F3010F44}"/>
              </a:ext>
            </a:extLst>
          </p:cNvPr>
          <p:cNvSpPr txBox="1"/>
          <p:nvPr/>
        </p:nvSpPr>
        <p:spPr>
          <a:xfrm>
            <a:off x="432485" y="390418"/>
            <a:ext cx="6605313" cy="523220"/>
          </a:xfrm>
          <a:prstGeom prst="rect">
            <a:avLst/>
          </a:prstGeom>
          <a:noFill/>
        </p:spPr>
        <p:txBody>
          <a:bodyPr wrap="square" rtlCol="0">
            <a:spAutoFit/>
          </a:bodyPr>
          <a:lstStyle/>
          <a:p>
            <a:r>
              <a:rPr kumimoji="1" lang="ja-JP" altLang="en-US" sz="2800" b="1" dirty="0">
                <a:solidFill>
                  <a:schemeClr val="bg1"/>
                </a:solidFill>
              </a:rPr>
              <a:t>教科探求プログラム　</a:t>
            </a:r>
            <a:r>
              <a:rPr kumimoji="1" lang="en-US" altLang="ja-JP" sz="2800" b="1" dirty="0">
                <a:solidFill>
                  <a:schemeClr val="bg1"/>
                </a:solidFill>
              </a:rPr>
              <a:t>1</a:t>
            </a:r>
            <a:r>
              <a:rPr kumimoji="1" lang="ja-JP" altLang="en-US" sz="2800" b="1" dirty="0">
                <a:solidFill>
                  <a:schemeClr val="bg1"/>
                </a:solidFill>
              </a:rPr>
              <a:t>回目　</a:t>
            </a:r>
            <a:r>
              <a:rPr kumimoji="1" lang="en-US" altLang="ja-JP" sz="2800" b="1" dirty="0">
                <a:solidFill>
                  <a:schemeClr val="bg1"/>
                </a:solidFill>
              </a:rPr>
              <a:t>1</a:t>
            </a:r>
            <a:r>
              <a:rPr kumimoji="1" lang="ja-JP" altLang="en-US" sz="2800" b="1" dirty="0">
                <a:solidFill>
                  <a:schemeClr val="bg1"/>
                </a:solidFill>
              </a:rPr>
              <a:t>年英語</a:t>
            </a:r>
          </a:p>
        </p:txBody>
      </p:sp>
    </p:spTree>
    <p:extLst>
      <p:ext uri="{BB962C8B-B14F-4D97-AF65-F5344CB8AC3E}">
        <p14:creationId xmlns:p14="http://schemas.microsoft.com/office/powerpoint/2010/main" val="86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CC45F9-BA9A-8959-C7AB-8C8C1004C311}"/>
              </a:ext>
            </a:extLst>
          </p:cNvPr>
          <p:cNvPicPr>
            <a:picLocks noChangeAspect="1"/>
          </p:cNvPicPr>
          <p:nvPr/>
        </p:nvPicPr>
        <p:blipFill>
          <a:blip r:embed="rId2"/>
          <a:srcRect t="13696" b="12800"/>
          <a:stretch/>
        </p:blipFill>
        <p:spPr>
          <a:xfrm>
            <a:off x="-370146" y="1729920"/>
            <a:ext cx="7333653" cy="4369240"/>
          </a:xfrm>
          <a:prstGeom prst="rect">
            <a:avLst/>
          </a:prstGeom>
        </p:spPr>
      </p:pic>
      <p:sp>
        <p:nvSpPr>
          <p:cNvPr id="2" name="テキスト ボックス 1">
            <a:extLst>
              <a:ext uri="{FF2B5EF4-FFF2-40B4-BE49-F238E27FC236}">
                <a16:creationId xmlns:a16="http://schemas.microsoft.com/office/drawing/2014/main" id="{0F9165A5-5A6F-96A7-6189-EA48D0CBD045}"/>
              </a:ext>
            </a:extLst>
          </p:cNvPr>
          <p:cNvSpPr txBox="1"/>
          <p:nvPr/>
        </p:nvSpPr>
        <p:spPr>
          <a:xfrm>
            <a:off x="6682155" y="3275077"/>
            <a:ext cx="5064369" cy="1446550"/>
          </a:xfrm>
          <a:prstGeom prst="rect">
            <a:avLst/>
          </a:prstGeom>
          <a:noFill/>
        </p:spPr>
        <p:txBody>
          <a:bodyPr wrap="square" rtlCol="0">
            <a:spAutoFit/>
          </a:bodyPr>
          <a:lstStyle/>
          <a:p>
            <a:r>
              <a:rPr kumimoji="1" lang="en-US" altLang="ja-JP" sz="8800" b="1" dirty="0"/>
              <a:t>America</a:t>
            </a:r>
            <a:endParaRPr kumimoji="1" lang="ja-JP" altLang="en-US" sz="8800" b="1" dirty="0"/>
          </a:p>
        </p:txBody>
      </p:sp>
    </p:spTree>
    <p:extLst>
      <p:ext uri="{BB962C8B-B14F-4D97-AF65-F5344CB8AC3E}">
        <p14:creationId xmlns:p14="http://schemas.microsoft.com/office/powerpoint/2010/main" val="404349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431CABB-B50F-0C48-4637-B3D4304C4F73}"/>
              </a:ext>
            </a:extLst>
          </p:cNvPr>
          <p:cNvSpPr txBox="1"/>
          <p:nvPr/>
        </p:nvSpPr>
        <p:spPr>
          <a:xfrm>
            <a:off x="6400800" y="3047176"/>
            <a:ext cx="5096256" cy="1200329"/>
          </a:xfrm>
          <a:prstGeom prst="rect">
            <a:avLst/>
          </a:prstGeom>
          <a:noFill/>
        </p:spPr>
        <p:txBody>
          <a:bodyPr wrap="square" rtlCol="0">
            <a:spAutoFit/>
          </a:bodyPr>
          <a:lstStyle/>
          <a:p>
            <a:r>
              <a:rPr kumimoji="1" lang="en-US" altLang="ja-JP" sz="7200" b="1" dirty="0"/>
              <a:t>Education</a:t>
            </a:r>
            <a:endParaRPr kumimoji="1" lang="ja-JP" altLang="en-US" sz="7200" b="1"/>
          </a:p>
        </p:txBody>
      </p:sp>
      <p:pic>
        <p:nvPicPr>
          <p:cNvPr id="3" name="図 2">
            <a:extLst>
              <a:ext uri="{FF2B5EF4-FFF2-40B4-BE49-F238E27FC236}">
                <a16:creationId xmlns:a16="http://schemas.microsoft.com/office/drawing/2014/main" id="{87492A23-3B54-5BB0-E143-DCE4671FB092}"/>
              </a:ext>
            </a:extLst>
          </p:cNvPr>
          <p:cNvPicPr>
            <a:picLocks noChangeAspect="1"/>
          </p:cNvPicPr>
          <p:nvPr/>
        </p:nvPicPr>
        <p:blipFill>
          <a:blip r:embed="rId2"/>
          <a:stretch>
            <a:fillRect/>
          </a:stretch>
        </p:blipFill>
        <p:spPr>
          <a:xfrm>
            <a:off x="694944" y="1508766"/>
            <a:ext cx="5266559" cy="4277147"/>
          </a:xfrm>
          <a:prstGeom prst="rect">
            <a:avLst/>
          </a:prstGeom>
        </p:spPr>
      </p:pic>
    </p:spTree>
    <p:extLst>
      <p:ext uri="{BB962C8B-B14F-4D97-AF65-F5344CB8AC3E}">
        <p14:creationId xmlns:p14="http://schemas.microsoft.com/office/powerpoint/2010/main" val="93495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B8DEB-FFCF-012C-D32A-626D9B226295}"/>
              </a:ext>
            </a:extLst>
          </p:cNvPr>
          <p:cNvSpPr>
            <a:spLocks noGrp="1"/>
          </p:cNvSpPr>
          <p:nvPr>
            <p:ph type="title"/>
          </p:nvPr>
        </p:nvSpPr>
        <p:spPr>
          <a:xfrm>
            <a:off x="522073" y="466768"/>
            <a:ext cx="11147854" cy="5924464"/>
          </a:xfrm>
        </p:spPr>
        <p:txBody>
          <a:bodyPr>
            <a:normAutofit/>
          </a:bodyPr>
          <a:lstStyle/>
          <a:p>
            <a:pPr algn="ctr"/>
            <a:r>
              <a:rPr lang="en-US" altLang="ja-JP" sz="5400" b="1" dirty="0">
                <a:latin typeface="+mn-lt"/>
              </a:rPr>
              <a:t>Today’s goal : </a:t>
            </a:r>
            <a:br>
              <a:rPr lang="en-US" altLang="ja-JP" sz="5400" b="1" dirty="0">
                <a:latin typeface="+mn-lt"/>
              </a:rPr>
            </a:br>
            <a:br>
              <a:rPr lang="en-US" altLang="ja-JP" sz="5400" b="1" dirty="0">
                <a:latin typeface="+mn-lt"/>
              </a:rPr>
            </a:br>
            <a:r>
              <a:rPr lang="en-US" altLang="ja-JP" sz="5400" b="1" dirty="0">
                <a:solidFill>
                  <a:srgbClr val="00B050"/>
                </a:solidFill>
                <a:latin typeface="+mn-lt"/>
              </a:rPr>
              <a:t>E</a:t>
            </a:r>
            <a:r>
              <a:rPr lang="en-US" altLang="ja-JP" sz="5400" b="1" dirty="0">
                <a:latin typeface="+mn-lt"/>
              </a:rPr>
              <a:t>xpressing</a:t>
            </a:r>
            <a:r>
              <a:rPr lang="en-US" altLang="ja-JP" sz="5400" b="1" dirty="0">
                <a:solidFill>
                  <a:srgbClr val="00B050"/>
                </a:solidFill>
                <a:latin typeface="+mn-lt"/>
              </a:rPr>
              <a:t> I</a:t>
            </a:r>
            <a:r>
              <a:rPr lang="en-US" altLang="ja-JP" sz="5400" b="1" dirty="0">
                <a:latin typeface="+mn-lt"/>
              </a:rPr>
              <a:t>t in </a:t>
            </a:r>
            <a:r>
              <a:rPr lang="en-US" altLang="ja-JP" sz="5400" b="1" dirty="0">
                <a:solidFill>
                  <a:srgbClr val="00B050"/>
                </a:solidFill>
                <a:latin typeface="+mn-lt"/>
              </a:rPr>
              <a:t>Y</a:t>
            </a:r>
            <a:r>
              <a:rPr lang="en-US" altLang="ja-JP" sz="5400" b="1" dirty="0">
                <a:latin typeface="+mn-lt"/>
              </a:rPr>
              <a:t>our</a:t>
            </a:r>
            <a:r>
              <a:rPr lang="en-US" altLang="ja-JP" sz="5400" b="1" dirty="0">
                <a:solidFill>
                  <a:srgbClr val="00B050"/>
                </a:solidFill>
                <a:latin typeface="+mn-lt"/>
              </a:rPr>
              <a:t> O</a:t>
            </a:r>
            <a:r>
              <a:rPr lang="en-US" altLang="ja-JP" sz="5400" b="1" dirty="0">
                <a:latin typeface="+mn-lt"/>
              </a:rPr>
              <a:t>wn</a:t>
            </a:r>
            <a:r>
              <a:rPr lang="en-US" altLang="ja-JP" sz="5400" b="1" dirty="0">
                <a:solidFill>
                  <a:srgbClr val="00B050"/>
                </a:solidFill>
                <a:latin typeface="+mn-lt"/>
              </a:rPr>
              <a:t> W</a:t>
            </a:r>
            <a:r>
              <a:rPr lang="en-US" altLang="ja-JP" sz="5400" b="1" dirty="0">
                <a:latin typeface="+mn-lt"/>
              </a:rPr>
              <a:t>ords</a:t>
            </a:r>
            <a:br>
              <a:rPr lang="en-US" altLang="ja-JP" sz="5400" b="1" dirty="0">
                <a:latin typeface="+mn-lt"/>
              </a:rPr>
            </a:br>
            <a:r>
              <a:rPr lang="ja-JP" altLang="en-US" sz="5400" b="1">
                <a:latin typeface="+mn-lt"/>
              </a:rPr>
              <a:t>（自分の言葉（英語）で表現できるようになろう）</a:t>
            </a:r>
          </a:p>
        </p:txBody>
      </p:sp>
    </p:spTree>
    <p:extLst>
      <p:ext uri="{BB962C8B-B14F-4D97-AF65-F5344CB8AC3E}">
        <p14:creationId xmlns:p14="http://schemas.microsoft.com/office/powerpoint/2010/main" val="152927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B8DEB-FFCF-012C-D32A-626D9B226295}"/>
              </a:ext>
            </a:extLst>
          </p:cNvPr>
          <p:cNvSpPr>
            <a:spLocks noGrp="1"/>
          </p:cNvSpPr>
          <p:nvPr>
            <p:ph type="title"/>
          </p:nvPr>
        </p:nvSpPr>
        <p:spPr>
          <a:xfrm>
            <a:off x="5560541" y="466768"/>
            <a:ext cx="6109386" cy="5924464"/>
          </a:xfrm>
        </p:spPr>
        <p:txBody>
          <a:bodyPr>
            <a:normAutofit fontScale="90000"/>
          </a:bodyPr>
          <a:lstStyle/>
          <a:p>
            <a:pPr algn="ctr"/>
            <a:r>
              <a:rPr lang="en-US" altLang="ja-JP" sz="5400" b="1" dirty="0">
                <a:latin typeface="+mn-lt"/>
              </a:rPr>
              <a:t>Today’s goal : </a:t>
            </a:r>
            <a:br>
              <a:rPr lang="en-US" altLang="ja-JP" sz="5400" b="1" dirty="0">
                <a:latin typeface="+mn-lt"/>
              </a:rPr>
            </a:br>
            <a:br>
              <a:rPr lang="en-US" altLang="ja-JP" sz="5400" b="1" dirty="0">
                <a:latin typeface="+mn-lt"/>
              </a:rPr>
            </a:br>
            <a:r>
              <a:rPr lang="en-US" altLang="ja-JP" sz="5400" b="1" dirty="0">
                <a:solidFill>
                  <a:srgbClr val="00B050"/>
                </a:solidFill>
                <a:latin typeface="+mn-lt"/>
              </a:rPr>
              <a:t>EIYOW (</a:t>
            </a:r>
            <a:r>
              <a:rPr lang="ja-JP" altLang="en-US" sz="5400" b="1" dirty="0">
                <a:solidFill>
                  <a:srgbClr val="00B050"/>
                </a:solidFill>
                <a:latin typeface="+mn-lt"/>
              </a:rPr>
              <a:t>えいよう</a:t>
            </a:r>
            <a:r>
              <a:rPr lang="en-US" altLang="ja-JP" sz="5400" b="1" dirty="0">
                <a:solidFill>
                  <a:srgbClr val="00B050"/>
                </a:solidFill>
                <a:latin typeface="+mn-lt"/>
              </a:rPr>
              <a:t>activity) </a:t>
            </a:r>
            <a:br>
              <a:rPr lang="en-US" altLang="ja-JP" sz="5400" b="1" dirty="0">
                <a:latin typeface="+mn-lt"/>
              </a:rPr>
            </a:br>
            <a:r>
              <a:rPr lang="ja-JP" altLang="en-US" sz="5400" b="1" dirty="0">
                <a:latin typeface="+mn-lt"/>
              </a:rPr>
              <a:t>（自分の言葉</a:t>
            </a:r>
            <a:br>
              <a:rPr lang="en-US" altLang="ja-JP" sz="5400" b="1" dirty="0">
                <a:latin typeface="+mn-lt"/>
              </a:rPr>
            </a:br>
            <a:r>
              <a:rPr lang="ja-JP" altLang="en-US" sz="5400" b="1" dirty="0">
                <a:latin typeface="+mn-lt"/>
              </a:rPr>
              <a:t>（英語）で表現できるようになろう）</a:t>
            </a:r>
          </a:p>
        </p:txBody>
      </p:sp>
      <p:pic>
        <p:nvPicPr>
          <p:cNvPr id="5" name="図 4">
            <a:extLst>
              <a:ext uri="{FF2B5EF4-FFF2-40B4-BE49-F238E27FC236}">
                <a16:creationId xmlns:a16="http://schemas.microsoft.com/office/drawing/2014/main" id="{CBB4D5E5-EBF2-846D-B9AD-BCB73EDAD75C}"/>
              </a:ext>
            </a:extLst>
          </p:cNvPr>
          <p:cNvPicPr>
            <a:picLocks noChangeAspect="1"/>
          </p:cNvPicPr>
          <p:nvPr/>
        </p:nvPicPr>
        <p:blipFill>
          <a:blip r:embed="rId2"/>
          <a:stretch>
            <a:fillRect/>
          </a:stretch>
        </p:blipFill>
        <p:spPr>
          <a:xfrm>
            <a:off x="522073" y="1058237"/>
            <a:ext cx="4977829" cy="4977829"/>
          </a:xfrm>
          <a:prstGeom prst="rect">
            <a:avLst/>
          </a:prstGeom>
        </p:spPr>
      </p:pic>
    </p:spTree>
    <p:extLst>
      <p:ext uri="{BB962C8B-B14F-4D97-AF65-F5344CB8AC3E}">
        <p14:creationId xmlns:p14="http://schemas.microsoft.com/office/powerpoint/2010/main" val="264061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40A03-018D-A6ED-1221-811CC1E633C8}"/>
              </a:ext>
            </a:extLst>
          </p:cNvPr>
          <p:cNvSpPr>
            <a:spLocks noGrp="1"/>
          </p:cNvSpPr>
          <p:nvPr>
            <p:ph type="title"/>
          </p:nvPr>
        </p:nvSpPr>
        <p:spPr>
          <a:xfrm>
            <a:off x="838200" y="365125"/>
            <a:ext cx="10515600" cy="5603189"/>
          </a:xfrm>
        </p:spPr>
        <p:txBody>
          <a:bodyPr>
            <a:normAutofit/>
          </a:bodyPr>
          <a:lstStyle/>
          <a:p>
            <a:pPr algn="ctr"/>
            <a:r>
              <a:rPr kumimoji="1" lang="en-US" altLang="ja-JP" sz="5400" b="1" dirty="0">
                <a:latin typeface="+mn-lt"/>
              </a:rPr>
              <a:t>Today’s material : </a:t>
            </a:r>
            <a:endParaRPr kumimoji="1" lang="ja-JP" altLang="en-US" sz="5400" b="1">
              <a:latin typeface="+mn-lt"/>
            </a:endParaRPr>
          </a:p>
        </p:txBody>
      </p:sp>
    </p:spTree>
    <p:extLst>
      <p:ext uri="{BB962C8B-B14F-4D97-AF65-F5344CB8AC3E}">
        <p14:creationId xmlns:p14="http://schemas.microsoft.com/office/powerpoint/2010/main" val="74799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40A03-018D-A6ED-1221-811CC1E633C8}"/>
              </a:ext>
            </a:extLst>
          </p:cNvPr>
          <p:cNvSpPr>
            <a:spLocks noGrp="1"/>
          </p:cNvSpPr>
          <p:nvPr>
            <p:ph type="title"/>
          </p:nvPr>
        </p:nvSpPr>
        <p:spPr>
          <a:xfrm>
            <a:off x="0" y="435464"/>
            <a:ext cx="9829800" cy="5603189"/>
          </a:xfrm>
        </p:spPr>
        <p:txBody>
          <a:bodyPr>
            <a:normAutofit/>
          </a:bodyPr>
          <a:lstStyle/>
          <a:p>
            <a:pPr algn="ctr"/>
            <a:r>
              <a:rPr kumimoji="1" lang="en-US" altLang="ja-JP" sz="5400" b="1" dirty="0">
                <a:latin typeface="+mn-lt"/>
              </a:rPr>
              <a:t>Today’s material : </a:t>
            </a:r>
            <a:br>
              <a:rPr kumimoji="1" lang="en-US" altLang="ja-JP" sz="5400" b="1" dirty="0">
                <a:latin typeface="+mn-lt"/>
              </a:rPr>
            </a:br>
            <a:br>
              <a:rPr kumimoji="1" lang="en-US" altLang="ja-JP" sz="5400" b="1" dirty="0">
                <a:latin typeface="+mn-lt"/>
              </a:rPr>
            </a:br>
            <a:br>
              <a:rPr kumimoji="1" lang="en-US" altLang="ja-JP" sz="5400" b="1" dirty="0">
                <a:latin typeface="+mn-lt"/>
              </a:rPr>
            </a:br>
            <a:r>
              <a:rPr kumimoji="1" lang="en-US" altLang="ja-JP" sz="5400" b="1" dirty="0">
                <a:latin typeface="+mn-lt"/>
              </a:rPr>
              <a:t>Speech from </a:t>
            </a:r>
            <a:br>
              <a:rPr kumimoji="1" lang="en-US" altLang="ja-JP" sz="5400" b="1" dirty="0">
                <a:latin typeface="+mn-lt"/>
              </a:rPr>
            </a:br>
            <a:r>
              <a:rPr kumimoji="1" lang="en-US" altLang="ja-JP" sz="5400" b="1" dirty="0">
                <a:latin typeface="+mn-lt"/>
              </a:rPr>
              <a:t>the President of a Country</a:t>
            </a:r>
            <a:endParaRPr kumimoji="1" lang="ja-JP" altLang="en-US" sz="5400" b="1" dirty="0">
              <a:latin typeface="+mn-lt"/>
            </a:endParaRPr>
          </a:p>
        </p:txBody>
      </p:sp>
      <p:pic>
        <p:nvPicPr>
          <p:cNvPr id="4" name="図 3">
            <a:extLst>
              <a:ext uri="{FF2B5EF4-FFF2-40B4-BE49-F238E27FC236}">
                <a16:creationId xmlns:a16="http://schemas.microsoft.com/office/drawing/2014/main" id="{E2DB5A55-2B56-DE21-0567-9B47E14F2C3A}"/>
              </a:ext>
            </a:extLst>
          </p:cNvPr>
          <p:cNvPicPr>
            <a:picLocks noChangeAspect="1"/>
          </p:cNvPicPr>
          <p:nvPr/>
        </p:nvPicPr>
        <p:blipFill>
          <a:blip r:embed="rId2"/>
          <a:stretch>
            <a:fillRect/>
          </a:stretch>
        </p:blipFill>
        <p:spPr>
          <a:xfrm>
            <a:off x="8810625" y="1524000"/>
            <a:ext cx="3381375" cy="3810000"/>
          </a:xfrm>
          <a:prstGeom prst="rect">
            <a:avLst/>
          </a:prstGeom>
        </p:spPr>
      </p:pic>
    </p:spTree>
    <p:extLst>
      <p:ext uri="{BB962C8B-B14F-4D97-AF65-F5344CB8AC3E}">
        <p14:creationId xmlns:p14="http://schemas.microsoft.com/office/powerpoint/2010/main" val="225697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C08C6F8-34E8-3148-8B82-0AE0A858A892}"/>
              </a:ext>
            </a:extLst>
          </p:cNvPr>
          <p:cNvSpPr>
            <a:spLocks noGrp="1"/>
          </p:cNvSpPr>
          <p:nvPr>
            <p:ph idx="1"/>
          </p:nvPr>
        </p:nvSpPr>
        <p:spPr>
          <a:xfrm>
            <a:off x="599715" y="4481263"/>
            <a:ext cx="11318307" cy="2101142"/>
          </a:xfrm>
        </p:spPr>
        <p:txBody>
          <a:bodyPr>
            <a:normAutofit/>
          </a:bodyPr>
          <a:lstStyle/>
          <a:p>
            <a:pPr marL="0" indent="0">
              <a:buNone/>
            </a:pPr>
            <a:r>
              <a:rPr lang="en-US" altLang="ja-JP" sz="4300" dirty="0"/>
              <a:t>Speech from the President of a Country </a:t>
            </a:r>
          </a:p>
          <a:p>
            <a:pPr marL="0" indent="0">
              <a:buNone/>
            </a:pPr>
            <a:r>
              <a:rPr lang="en-US" altLang="ja-JP" sz="4300" b="1" u="sng" dirty="0"/>
              <a:t>to High School Students</a:t>
            </a:r>
          </a:p>
          <a:p>
            <a:pPr marL="0" indent="0">
              <a:buNone/>
            </a:pPr>
            <a:endParaRPr lang="en-US" altLang="ja-JP" sz="4300" dirty="0"/>
          </a:p>
          <a:p>
            <a:pPr marL="0" indent="0">
              <a:buNone/>
            </a:pPr>
            <a:endParaRPr lang="ja-JP" altLang="en-US" sz="4300" dirty="0"/>
          </a:p>
        </p:txBody>
      </p:sp>
      <p:sp>
        <p:nvSpPr>
          <p:cNvPr id="4" name="コンテンツ プレースホルダー 2">
            <a:extLst>
              <a:ext uri="{FF2B5EF4-FFF2-40B4-BE49-F238E27FC236}">
                <a16:creationId xmlns:a16="http://schemas.microsoft.com/office/drawing/2014/main" id="{44E7AFF4-E72E-8981-4847-E53077C77F8C}"/>
              </a:ext>
            </a:extLst>
          </p:cNvPr>
          <p:cNvSpPr txBox="1">
            <a:spLocks/>
          </p:cNvSpPr>
          <p:nvPr/>
        </p:nvSpPr>
        <p:spPr>
          <a:xfrm>
            <a:off x="7234407" y="1353312"/>
            <a:ext cx="4357878" cy="2791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4800" b="1" dirty="0"/>
              <a:t>My Education</a:t>
            </a:r>
          </a:p>
          <a:p>
            <a:pPr marL="0" indent="0">
              <a:buFont typeface="Arial" panose="020B0604020202020204" pitchFamily="34" charset="0"/>
              <a:buNone/>
            </a:pPr>
            <a:endParaRPr lang="en-US" altLang="ja-JP" sz="4800" b="1" dirty="0"/>
          </a:p>
          <a:p>
            <a:pPr marL="0" indent="0">
              <a:buFont typeface="Arial" panose="020B0604020202020204" pitchFamily="34" charset="0"/>
              <a:buNone/>
            </a:pPr>
            <a:r>
              <a:rPr lang="en-US" altLang="ja-JP" sz="4800" b="1" dirty="0"/>
              <a:t>My Future </a:t>
            </a:r>
          </a:p>
          <a:p>
            <a:pPr marL="0" indent="0">
              <a:buFont typeface="Arial" panose="020B0604020202020204" pitchFamily="34" charset="0"/>
              <a:buNone/>
            </a:pPr>
            <a:endParaRPr lang="en-US" altLang="ja-JP" sz="4300" dirty="0"/>
          </a:p>
          <a:p>
            <a:pPr marL="0" indent="0">
              <a:buFont typeface="Arial" panose="020B0604020202020204" pitchFamily="34" charset="0"/>
              <a:buNone/>
            </a:pPr>
            <a:endParaRPr lang="ja-JP" altLang="en-US" sz="4300" dirty="0"/>
          </a:p>
        </p:txBody>
      </p:sp>
      <p:pic>
        <p:nvPicPr>
          <p:cNvPr id="5" name="図 4">
            <a:extLst>
              <a:ext uri="{FF2B5EF4-FFF2-40B4-BE49-F238E27FC236}">
                <a16:creationId xmlns:a16="http://schemas.microsoft.com/office/drawing/2014/main" id="{4B2EBB96-5D84-58EC-7843-F0AA5BDD316B}"/>
              </a:ext>
            </a:extLst>
          </p:cNvPr>
          <p:cNvPicPr>
            <a:picLocks noChangeAspect="1"/>
          </p:cNvPicPr>
          <p:nvPr/>
        </p:nvPicPr>
        <p:blipFill>
          <a:blip r:embed="rId2"/>
          <a:stretch>
            <a:fillRect/>
          </a:stretch>
        </p:blipFill>
        <p:spPr>
          <a:xfrm>
            <a:off x="1920019" y="334574"/>
            <a:ext cx="3381375" cy="3810000"/>
          </a:xfrm>
          <a:prstGeom prst="rect">
            <a:avLst/>
          </a:prstGeom>
        </p:spPr>
      </p:pic>
    </p:spTree>
    <p:extLst>
      <p:ext uri="{BB962C8B-B14F-4D97-AF65-F5344CB8AC3E}">
        <p14:creationId xmlns:p14="http://schemas.microsoft.com/office/powerpoint/2010/main" val="156505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18CEB-D90D-A4EB-CC5B-C1E219671F17}"/>
              </a:ext>
            </a:extLst>
          </p:cNvPr>
          <p:cNvSpPr>
            <a:spLocks noGrp="1"/>
          </p:cNvSpPr>
          <p:nvPr>
            <p:ph type="title"/>
          </p:nvPr>
        </p:nvSpPr>
        <p:spPr>
          <a:xfrm>
            <a:off x="838200" y="365125"/>
            <a:ext cx="10988040" cy="5779643"/>
          </a:xfrm>
        </p:spPr>
        <p:txBody>
          <a:bodyPr>
            <a:normAutofit/>
          </a:bodyPr>
          <a:lstStyle/>
          <a:p>
            <a:r>
              <a:rPr kumimoji="1" lang="en-US" altLang="ja-JP" sz="4800" dirty="0">
                <a:latin typeface="+mn-lt"/>
              </a:rPr>
              <a:t>We are going to understand What messages the President wants to give to high school students, doing </a:t>
            </a:r>
            <a:r>
              <a:rPr kumimoji="1" lang="en-US" altLang="ja-JP" sz="4800" dirty="0">
                <a:solidFill>
                  <a:srgbClr val="00B050"/>
                </a:solidFill>
                <a:latin typeface="+mn-lt"/>
              </a:rPr>
              <a:t>EIYOW</a:t>
            </a:r>
            <a:r>
              <a:rPr kumimoji="1" lang="en-US" altLang="ja-JP" sz="4800" dirty="0">
                <a:latin typeface="+mn-lt"/>
              </a:rPr>
              <a:t>.</a:t>
            </a:r>
            <a:endParaRPr kumimoji="1" lang="ja-JP" altLang="en-US" sz="4800" dirty="0">
              <a:latin typeface="+mn-lt"/>
            </a:endParaRPr>
          </a:p>
        </p:txBody>
      </p:sp>
    </p:spTree>
    <p:extLst>
      <p:ext uri="{BB962C8B-B14F-4D97-AF65-F5344CB8AC3E}">
        <p14:creationId xmlns:p14="http://schemas.microsoft.com/office/powerpoint/2010/main" val="317114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A9BED-9676-94AF-7763-DC1B173D48D8}"/>
              </a:ext>
            </a:extLst>
          </p:cNvPr>
          <p:cNvSpPr>
            <a:spLocks noGrp="1"/>
          </p:cNvSpPr>
          <p:nvPr>
            <p:ph type="title"/>
          </p:nvPr>
        </p:nvSpPr>
        <p:spPr>
          <a:xfrm>
            <a:off x="358346" y="487680"/>
            <a:ext cx="11528853" cy="5913120"/>
          </a:xfrm>
        </p:spPr>
        <p:txBody>
          <a:bodyPr>
            <a:normAutofit fontScale="90000"/>
          </a:bodyPr>
          <a:lstStyle/>
          <a:p>
            <a:pPr indent="66675" algn="l"/>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Every single one of you has something </a:t>
            </a: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that you’re good at. </a:t>
            </a: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Every single one of you has something to offer. </a:t>
            </a: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And you have a responsibility to yourself </a:t>
            </a: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to discover what that is. </a:t>
            </a: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en-US" altLang="ja-JP" sz="44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endParaRPr kumimoji="1" lang="ja-JP" altLang="en-US" sz="4400" dirty="0"/>
          </a:p>
        </p:txBody>
      </p:sp>
    </p:spTree>
    <p:extLst>
      <p:ext uri="{BB962C8B-B14F-4D97-AF65-F5344CB8AC3E}">
        <p14:creationId xmlns:p14="http://schemas.microsoft.com/office/powerpoint/2010/main" val="5891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E242278-DE6D-EBB0-190C-571BD0A8FAE7}"/>
              </a:ext>
            </a:extLst>
          </p:cNvPr>
          <p:cNvSpPr>
            <a:spLocks noGrp="1"/>
          </p:cNvSpPr>
          <p:nvPr>
            <p:ph type="title"/>
          </p:nvPr>
        </p:nvSpPr>
        <p:spPr/>
        <p:txBody>
          <a:bodyPr/>
          <a:lstStyle/>
          <a:p>
            <a:r>
              <a:rPr lang="en-US" altLang="ja-JP" b="1" dirty="0">
                <a:latin typeface="+mn-ea"/>
                <a:ea typeface="+mn-ea"/>
              </a:rPr>
              <a:t>Question① </a:t>
            </a:r>
            <a:endParaRPr lang="ja-JP" altLang="en-US" b="1">
              <a:latin typeface="+mn-ea"/>
              <a:ea typeface="+mn-ea"/>
            </a:endParaRPr>
          </a:p>
        </p:txBody>
      </p:sp>
      <p:sp>
        <p:nvSpPr>
          <p:cNvPr id="4" name="コンテンツ プレースホルダー 3">
            <a:extLst>
              <a:ext uri="{FF2B5EF4-FFF2-40B4-BE49-F238E27FC236}">
                <a16:creationId xmlns:a16="http://schemas.microsoft.com/office/drawing/2014/main" id="{A518AAD0-084F-B678-2276-014293B8B242}"/>
              </a:ext>
            </a:extLst>
          </p:cNvPr>
          <p:cNvSpPr>
            <a:spLocks noGrp="1"/>
          </p:cNvSpPr>
          <p:nvPr>
            <p:ph idx="1"/>
          </p:nvPr>
        </p:nvSpPr>
        <p:spPr>
          <a:xfrm>
            <a:off x="838200" y="1825625"/>
            <a:ext cx="7891130" cy="4351338"/>
          </a:xfrm>
        </p:spPr>
        <p:txBody>
          <a:bodyPr>
            <a:normAutofit/>
          </a:bodyPr>
          <a:lstStyle/>
          <a:p>
            <a:pPr marL="0" indent="0">
              <a:buNone/>
            </a:pPr>
            <a:r>
              <a:rPr lang="en-US" altLang="ja-JP" sz="4400" dirty="0"/>
              <a:t>What are you good at?</a:t>
            </a:r>
          </a:p>
          <a:p>
            <a:pPr marL="0" indent="0">
              <a:buNone/>
            </a:pPr>
            <a:endParaRPr lang="en-US" altLang="ja-JP" sz="4400" dirty="0"/>
          </a:p>
          <a:p>
            <a:pPr marL="0" indent="0">
              <a:buNone/>
            </a:pPr>
            <a:r>
              <a:rPr lang="en-US" altLang="ja-JP" sz="4400" dirty="0"/>
              <a:t>Tell what you are good at</a:t>
            </a:r>
          </a:p>
          <a:p>
            <a:pPr marL="0" indent="0">
              <a:buNone/>
            </a:pPr>
            <a:r>
              <a:rPr lang="en-US" altLang="ja-JP" sz="4400" dirty="0"/>
              <a:t>to your pair!</a:t>
            </a:r>
          </a:p>
        </p:txBody>
      </p:sp>
      <p:pic>
        <p:nvPicPr>
          <p:cNvPr id="5" name="図 4">
            <a:extLst>
              <a:ext uri="{FF2B5EF4-FFF2-40B4-BE49-F238E27FC236}">
                <a16:creationId xmlns:a16="http://schemas.microsoft.com/office/drawing/2014/main" id="{B970EB6C-51B4-BE90-1BED-4A77AA770F80}"/>
              </a:ext>
            </a:extLst>
          </p:cNvPr>
          <p:cNvPicPr>
            <a:picLocks noChangeAspect="1"/>
          </p:cNvPicPr>
          <p:nvPr/>
        </p:nvPicPr>
        <p:blipFill>
          <a:blip r:embed="rId2"/>
          <a:stretch>
            <a:fillRect/>
          </a:stretch>
        </p:blipFill>
        <p:spPr>
          <a:xfrm>
            <a:off x="8729330" y="1017771"/>
            <a:ext cx="1136357" cy="2732294"/>
          </a:xfrm>
          <a:prstGeom prst="rect">
            <a:avLst/>
          </a:prstGeom>
        </p:spPr>
      </p:pic>
      <p:pic>
        <p:nvPicPr>
          <p:cNvPr id="8" name="図 7">
            <a:extLst>
              <a:ext uri="{FF2B5EF4-FFF2-40B4-BE49-F238E27FC236}">
                <a16:creationId xmlns:a16="http://schemas.microsoft.com/office/drawing/2014/main" id="{7EA803FC-5AE8-7578-4F8C-56834F35B168}"/>
              </a:ext>
            </a:extLst>
          </p:cNvPr>
          <p:cNvPicPr>
            <a:picLocks noChangeAspect="1"/>
          </p:cNvPicPr>
          <p:nvPr/>
        </p:nvPicPr>
        <p:blipFill>
          <a:blip r:embed="rId3"/>
          <a:stretch>
            <a:fillRect/>
          </a:stretch>
        </p:blipFill>
        <p:spPr>
          <a:xfrm>
            <a:off x="9698609" y="1017140"/>
            <a:ext cx="878237" cy="2659895"/>
          </a:xfrm>
          <a:prstGeom prst="rect">
            <a:avLst/>
          </a:prstGeom>
        </p:spPr>
      </p:pic>
      <p:pic>
        <p:nvPicPr>
          <p:cNvPr id="10" name="図 9">
            <a:extLst>
              <a:ext uri="{FF2B5EF4-FFF2-40B4-BE49-F238E27FC236}">
                <a16:creationId xmlns:a16="http://schemas.microsoft.com/office/drawing/2014/main" id="{31CF5CEB-5EDF-8E30-2375-268F8AAF71E9}"/>
              </a:ext>
            </a:extLst>
          </p:cNvPr>
          <p:cNvPicPr>
            <a:picLocks noChangeAspect="1"/>
          </p:cNvPicPr>
          <p:nvPr/>
        </p:nvPicPr>
        <p:blipFill>
          <a:blip r:embed="rId4"/>
          <a:stretch>
            <a:fillRect/>
          </a:stretch>
        </p:blipFill>
        <p:spPr>
          <a:xfrm>
            <a:off x="8637582" y="3811972"/>
            <a:ext cx="2456210" cy="2215180"/>
          </a:xfrm>
          <a:prstGeom prst="rect">
            <a:avLst/>
          </a:prstGeom>
        </p:spPr>
      </p:pic>
    </p:spTree>
    <p:extLst>
      <p:ext uri="{BB962C8B-B14F-4D97-AF65-F5344CB8AC3E}">
        <p14:creationId xmlns:p14="http://schemas.microsoft.com/office/powerpoint/2010/main" val="276418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08A5A88-9C64-3334-7523-FA59DD574C70}"/>
              </a:ext>
            </a:extLst>
          </p:cNvPr>
          <p:cNvSpPr>
            <a:spLocks noGrp="1"/>
          </p:cNvSpPr>
          <p:nvPr>
            <p:ph type="title"/>
          </p:nvPr>
        </p:nvSpPr>
        <p:spPr>
          <a:xfrm>
            <a:off x="368643" y="237712"/>
            <a:ext cx="10515600" cy="1859312"/>
          </a:xfrm>
        </p:spPr>
        <p:txBody>
          <a:bodyPr>
            <a:normAutofit/>
          </a:bodyPr>
          <a:lstStyle/>
          <a:p>
            <a:r>
              <a:rPr lang="en-US" altLang="ja-JP" b="1" dirty="0">
                <a:latin typeface="+mn-lt"/>
              </a:rPr>
              <a:t>Rule for pair-work </a:t>
            </a:r>
            <a:endParaRPr lang="ja-JP" altLang="en-US" b="1">
              <a:latin typeface="+mn-lt"/>
            </a:endParaRPr>
          </a:p>
        </p:txBody>
      </p:sp>
      <p:sp>
        <p:nvSpPr>
          <p:cNvPr id="2" name="円/楕円 1">
            <a:extLst>
              <a:ext uri="{FF2B5EF4-FFF2-40B4-BE49-F238E27FC236}">
                <a16:creationId xmlns:a16="http://schemas.microsoft.com/office/drawing/2014/main" id="{954C4A43-EE5D-4C41-50E1-D482E1A57FAF}"/>
              </a:ext>
            </a:extLst>
          </p:cNvPr>
          <p:cNvSpPr/>
          <p:nvPr/>
        </p:nvSpPr>
        <p:spPr>
          <a:xfrm>
            <a:off x="1307757" y="1566672"/>
            <a:ext cx="2657856" cy="2584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600" dirty="0"/>
              <a:t>A</a:t>
            </a:r>
          </a:p>
          <a:p>
            <a:pPr algn="ctr"/>
            <a:r>
              <a:rPr lang="en-US" altLang="ja-JP" sz="5400" dirty="0"/>
              <a:t>Left</a:t>
            </a:r>
            <a:endParaRPr kumimoji="1" lang="ja-JP" altLang="en-US" sz="5400"/>
          </a:p>
        </p:txBody>
      </p:sp>
      <p:sp>
        <p:nvSpPr>
          <p:cNvPr id="3" name="円/楕円 2">
            <a:extLst>
              <a:ext uri="{FF2B5EF4-FFF2-40B4-BE49-F238E27FC236}">
                <a16:creationId xmlns:a16="http://schemas.microsoft.com/office/drawing/2014/main" id="{A0F22EB8-3FCD-39DD-FEA9-5C8EA03D995C}"/>
              </a:ext>
            </a:extLst>
          </p:cNvPr>
          <p:cNvSpPr/>
          <p:nvPr/>
        </p:nvSpPr>
        <p:spPr>
          <a:xfrm>
            <a:off x="7909725" y="1566672"/>
            <a:ext cx="2657856" cy="2584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600" dirty="0"/>
              <a:t>B</a:t>
            </a:r>
          </a:p>
          <a:p>
            <a:pPr algn="ctr"/>
            <a:r>
              <a:rPr kumimoji="1" lang="en-US" altLang="ja-JP" sz="5400" dirty="0"/>
              <a:t>Right</a:t>
            </a:r>
            <a:endParaRPr kumimoji="1" lang="ja-JP" altLang="en-US" sz="5400"/>
          </a:p>
        </p:txBody>
      </p:sp>
      <p:sp>
        <p:nvSpPr>
          <p:cNvPr id="4" name="円/楕円 3">
            <a:extLst>
              <a:ext uri="{FF2B5EF4-FFF2-40B4-BE49-F238E27FC236}">
                <a16:creationId xmlns:a16="http://schemas.microsoft.com/office/drawing/2014/main" id="{4C432786-D93E-9CF3-C466-4F7E9EC7FBAA}"/>
              </a:ext>
            </a:extLst>
          </p:cNvPr>
          <p:cNvSpPr/>
          <p:nvPr/>
        </p:nvSpPr>
        <p:spPr>
          <a:xfrm>
            <a:off x="7909725" y="4486656"/>
            <a:ext cx="2657857" cy="22738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0" dirty="0"/>
              <a:t>C</a:t>
            </a:r>
            <a:endParaRPr kumimoji="1" lang="ja-JP" altLang="en-US" sz="8000"/>
          </a:p>
        </p:txBody>
      </p:sp>
      <p:sp>
        <p:nvSpPr>
          <p:cNvPr id="7" name="テキスト ボックス 6">
            <a:extLst>
              <a:ext uri="{FF2B5EF4-FFF2-40B4-BE49-F238E27FC236}">
                <a16:creationId xmlns:a16="http://schemas.microsoft.com/office/drawing/2014/main" id="{41355FD2-21A2-47D2-9DC7-BDCE7F8AFBEA}"/>
              </a:ext>
            </a:extLst>
          </p:cNvPr>
          <p:cNvSpPr txBox="1"/>
          <p:nvPr/>
        </p:nvSpPr>
        <p:spPr>
          <a:xfrm>
            <a:off x="6352032" y="5120931"/>
            <a:ext cx="5839968" cy="1200329"/>
          </a:xfrm>
          <a:prstGeom prst="rect">
            <a:avLst/>
          </a:prstGeom>
          <a:noFill/>
        </p:spPr>
        <p:txBody>
          <a:bodyPr wrap="square" rtlCol="0">
            <a:spAutoFit/>
          </a:bodyPr>
          <a:lstStyle/>
          <a:p>
            <a:r>
              <a:rPr kumimoji="1" lang="ja-JP" altLang="en-US" sz="7200"/>
              <a:t>（　　　　）</a:t>
            </a:r>
          </a:p>
        </p:txBody>
      </p:sp>
      <p:sp>
        <p:nvSpPr>
          <p:cNvPr id="8" name="右矢印 7">
            <a:extLst>
              <a:ext uri="{FF2B5EF4-FFF2-40B4-BE49-F238E27FC236}">
                <a16:creationId xmlns:a16="http://schemas.microsoft.com/office/drawing/2014/main" id="{7AEE0DF3-E89E-EE3A-A7D5-CB8A6AABAF24}"/>
              </a:ext>
            </a:extLst>
          </p:cNvPr>
          <p:cNvSpPr/>
          <p:nvPr/>
        </p:nvSpPr>
        <p:spPr>
          <a:xfrm>
            <a:off x="4437888" y="1566672"/>
            <a:ext cx="2767584" cy="8046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a:extLst>
              <a:ext uri="{FF2B5EF4-FFF2-40B4-BE49-F238E27FC236}">
                <a16:creationId xmlns:a16="http://schemas.microsoft.com/office/drawing/2014/main" id="{E241A0C7-61CC-02D8-D0F4-7FC0F5457728}"/>
              </a:ext>
            </a:extLst>
          </p:cNvPr>
          <p:cNvSpPr/>
          <p:nvPr/>
        </p:nvSpPr>
        <p:spPr>
          <a:xfrm>
            <a:off x="4425696" y="3066579"/>
            <a:ext cx="2779776" cy="80467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5504ACC-7A99-60BB-9FCE-8F11CCF8055E}"/>
              </a:ext>
            </a:extLst>
          </p:cNvPr>
          <p:cNvSpPr txBox="1"/>
          <p:nvPr/>
        </p:nvSpPr>
        <p:spPr>
          <a:xfrm>
            <a:off x="829056" y="4572000"/>
            <a:ext cx="5266944" cy="2215991"/>
          </a:xfrm>
          <a:prstGeom prst="rect">
            <a:avLst/>
          </a:prstGeom>
          <a:noFill/>
        </p:spPr>
        <p:txBody>
          <a:bodyPr wrap="square" rtlCol="0">
            <a:spAutoFit/>
          </a:bodyPr>
          <a:lstStyle/>
          <a:p>
            <a:r>
              <a:rPr kumimoji="1" lang="en-US" altLang="ja-JP" sz="6000" b="1" dirty="0"/>
              <a:t>Respect</a:t>
            </a:r>
          </a:p>
          <a:p>
            <a:r>
              <a:rPr kumimoji="1" lang="en-US" altLang="ja-JP" sz="6000" b="1" dirty="0"/>
              <a:t> your pair.</a:t>
            </a:r>
          </a:p>
          <a:p>
            <a:endParaRPr kumimoji="1" lang="ja-JP" altLang="en-US"/>
          </a:p>
        </p:txBody>
      </p:sp>
    </p:spTree>
    <p:extLst>
      <p:ext uri="{BB962C8B-B14F-4D97-AF65-F5344CB8AC3E}">
        <p14:creationId xmlns:p14="http://schemas.microsoft.com/office/powerpoint/2010/main" val="1740108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DF2AA-99CE-919E-F506-A00DD850670A}"/>
              </a:ext>
            </a:extLst>
          </p:cNvPr>
          <p:cNvSpPr>
            <a:spLocks noGrp="1"/>
          </p:cNvSpPr>
          <p:nvPr>
            <p:ph type="title"/>
          </p:nvPr>
        </p:nvSpPr>
        <p:spPr/>
        <p:txBody>
          <a:bodyPr/>
          <a:lstStyle/>
          <a:p>
            <a:r>
              <a:rPr kumimoji="1" lang="en-US" altLang="ja-JP" b="1" dirty="0">
                <a:latin typeface="+mn-ea"/>
                <a:ea typeface="+mn-ea"/>
              </a:rPr>
              <a:t>Question!②</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AECEE810-14E7-88EC-B7FC-E6F753733A5F}"/>
              </a:ext>
            </a:extLst>
          </p:cNvPr>
          <p:cNvSpPr>
            <a:spLocks noGrp="1"/>
          </p:cNvSpPr>
          <p:nvPr>
            <p:ph idx="1"/>
          </p:nvPr>
        </p:nvSpPr>
        <p:spPr/>
        <p:txBody>
          <a:bodyPr/>
          <a:lstStyle/>
          <a:p>
            <a:pPr marL="0" indent="0">
              <a:buNone/>
            </a:pPr>
            <a:r>
              <a:rPr lang="en-US" altLang="ja-JP" sz="5400" dirty="0"/>
              <a:t>When you were a kid, what did you want? </a:t>
            </a:r>
          </a:p>
          <a:p>
            <a:pPr marL="0" indent="0">
              <a:buNone/>
            </a:pPr>
            <a:r>
              <a:rPr lang="en-US" altLang="ja-JP" sz="5400" dirty="0"/>
              <a:t>Do you remember?   </a:t>
            </a:r>
          </a:p>
          <a:p>
            <a:pPr marL="0" indent="0">
              <a:buNone/>
            </a:pPr>
            <a:endParaRPr lang="en-US" altLang="ja-JP" sz="5400" dirty="0"/>
          </a:p>
          <a:p>
            <a:pPr marL="0" indent="0">
              <a:buNone/>
            </a:pPr>
            <a:r>
              <a:rPr lang="en-US" altLang="ja-JP" sz="5400" dirty="0"/>
              <a:t>Talk with your pairs. </a:t>
            </a: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ja-JP" altLang="en-US" dirty="0"/>
          </a:p>
        </p:txBody>
      </p:sp>
    </p:spTree>
    <p:extLst>
      <p:ext uri="{BB962C8B-B14F-4D97-AF65-F5344CB8AC3E}">
        <p14:creationId xmlns:p14="http://schemas.microsoft.com/office/powerpoint/2010/main" val="367281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3135A907-6524-1B79-BB78-DEE66BF99089}"/>
              </a:ext>
            </a:extLst>
          </p:cNvPr>
          <p:cNvPicPr>
            <a:picLocks noChangeAspect="1"/>
          </p:cNvPicPr>
          <p:nvPr/>
        </p:nvPicPr>
        <p:blipFill>
          <a:blip r:embed="rId2"/>
          <a:stretch>
            <a:fillRect/>
          </a:stretch>
        </p:blipFill>
        <p:spPr>
          <a:xfrm>
            <a:off x="0" y="1785"/>
            <a:ext cx="12192000" cy="6854430"/>
          </a:xfrm>
          <a:prstGeom prst="rect">
            <a:avLst/>
          </a:prstGeom>
        </p:spPr>
      </p:pic>
      <p:sp>
        <p:nvSpPr>
          <p:cNvPr id="3" name="テキスト ボックス 2">
            <a:extLst>
              <a:ext uri="{FF2B5EF4-FFF2-40B4-BE49-F238E27FC236}">
                <a16:creationId xmlns:a16="http://schemas.microsoft.com/office/drawing/2014/main" id="{A92D4CA6-4A0B-DDF0-59F3-E69C9365BC1B}"/>
              </a:ext>
            </a:extLst>
          </p:cNvPr>
          <p:cNvSpPr txBox="1"/>
          <p:nvPr/>
        </p:nvSpPr>
        <p:spPr>
          <a:xfrm>
            <a:off x="633046" y="0"/>
            <a:ext cx="1922585" cy="523220"/>
          </a:xfrm>
          <a:prstGeom prst="rect">
            <a:avLst/>
          </a:prstGeom>
          <a:noFill/>
        </p:spPr>
        <p:txBody>
          <a:bodyPr wrap="square">
            <a:spAutoFit/>
          </a:bodyPr>
          <a:lstStyle/>
          <a:p>
            <a:r>
              <a:rPr lang="en-US" altLang="ja-JP" sz="2800" b="1" dirty="0"/>
              <a:t>picture①</a:t>
            </a:r>
            <a:endParaRPr lang="ja-JP" altLang="en-US" sz="2800" b="1" dirty="0"/>
          </a:p>
        </p:txBody>
      </p:sp>
    </p:spTree>
    <p:extLst>
      <p:ext uri="{BB962C8B-B14F-4D97-AF65-F5344CB8AC3E}">
        <p14:creationId xmlns:p14="http://schemas.microsoft.com/office/powerpoint/2010/main" val="118937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6234AC-7C8C-2941-DEFA-655FD94A5E04}"/>
              </a:ext>
            </a:extLst>
          </p:cNvPr>
          <p:cNvSpPr>
            <a:spLocks noGrp="1"/>
          </p:cNvSpPr>
          <p:nvPr>
            <p:ph idx="1"/>
          </p:nvPr>
        </p:nvSpPr>
        <p:spPr>
          <a:xfrm>
            <a:off x="838200" y="1825625"/>
            <a:ext cx="8098536" cy="4351338"/>
          </a:xfrm>
        </p:spPr>
        <p:txBody>
          <a:bodyPr>
            <a:normAutofit lnSpcReduction="10000"/>
          </a:bodyPr>
          <a:lstStyle/>
          <a:p>
            <a:pPr marL="0" indent="0">
              <a:buNone/>
            </a:pPr>
            <a:r>
              <a:rPr lang="en-US" altLang="ja-JP" sz="6000" dirty="0"/>
              <a:t>               You =   </a:t>
            </a:r>
          </a:p>
          <a:p>
            <a:pPr marL="0" indent="0">
              <a:buNone/>
            </a:pPr>
            <a:endParaRPr lang="en-US" altLang="ja-JP" sz="6000" dirty="0"/>
          </a:p>
          <a:p>
            <a:pPr marL="0" indent="0">
              <a:buNone/>
            </a:pPr>
            <a:r>
              <a:rPr lang="en-US" altLang="ja-JP" sz="6000" dirty="0"/>
              <a:t>Showing the picture①, explain your childhood story, doing </a:t>
            </a:r>
            <a:r>
              <a:rPr kumimoji="1" lang="en-US" altLang="ja-JP" sz="6000" b="1" dirty="0">
                <a:solidFill>
                  <a:srgbClr val="00B050"/>
                </a:solidFill>
              </a:rPr>
              <a:t>EIYOW.</a:t>
            </a:r>
          </a:p>
          <a:p>
            <a:pPr marL="0" indent="0">
              <a:buNone/>
            </a:pPr>
            <a:endParaRPr lang="en-US" altLang="ja-JP" sz="6000" b="1" dirty="0">
              <a:solidFill>
                <a:srgbClr val="00B050"/>
              </a:solidFill>
            </a:endParaRPr>
          </a:p>
          <a:p>
            <a:pPr marL="0" indent="0">
              <a:buNone/>
            </a:pPr>
            <a:endParaRPr lang="ja-JP" altLang="en-US" sz="6000" dirty="0"/>
          </a:p>
        </p:txBody>
      </p:sp>
      <p:pic>
        <p:nvPicPr>
          <p:cNvPr id="6" name="図 5">
            <a:extLst>
              <a:ext uri="{FF2B5EF4-FFF2-40B4-BE49-F238E27FC236}">
                <a16:creationId xmlns:a16="http://schemas.microsoft.com/office/drawing/2014/main" id="{C340033A-FCD0-374A-BCA3-BB48E943133C}"/>
              </a:ext>
            </a:extLst>
          </p:cNvPr>
          <p:cNvPicPr>
            <a:picLocks noChangeAspect="1"/>
          </p:cNvPicPr>
          <p:nvPr/>
        </p:nvPicPr>
        <p:blipFill>
          <a:blip r:embed="rId2"/>
          <a:stretch>
            <a:fillRect/>
          </a:stretch>
        </p:blipFill>
        <p:spPr>
          <a:xfrm>
            <a:off x="6327906" y="365125"/>
            <a:ext cx="2421260" cy="2728180"/>
          </a:xfrm>
          <a:prstGeom prst="rect">
            <a:avLst/>
          </a:prstGeom>
        </p:spPr>
      </p:pic>
      <p:sp>
        <p:nvSpPr>
          <p:cNvPr id="9" name="タイトル 1">
            <a:extLst>
              <a:ext uri="{FF2B5EF4-FFF2-40B4-BE49-F238E27FC236}">
                <a16:creationId xmlns:a16="http://schemas.microsoft.com/office/drawing/2014/main" id="{A0EFB83C-9B0C-8534-64BF-C6F951FFB12F}"/>
              </a:ext>
            </a:extLst>
          </p:cNvPr>
          <p:cNvSpPr txBox="1">
            <a:spLocks/>
          </p:cNvSpPr>
          <p:nvPr/>
        </p:nvSpPr>
        <p:spPr>
          <a:xfrm>
            <a:off x="838200" y="1014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a:t>TRY</a:t>
            </a:r>
            <a:r>
              <a:rPr lang="en-US" altLang="ja-JP" sz="4800" b="1">
                <a:solidFill>
                  <a:srgbClr val="00B050"/>
                </a:solidFill>
              </a:rPr>
              <a:t> EIYOW!</a:t>
            </a:r>
            <a:r>
              <a:rPr lang="en-US" altLang="ja-JP" sz="4800" b="1"/>
              <a:t>①</a:t>
            </a:r>
            <a:endParaRPr lang="ja-JP" altLang="en-US" sz="4800" b="1" dirty="0"/>
          </a:p>
        </p:txBody>
      </p:sp>
    </p:spTree>
    <p:extLst>
      <p:ext uri="{BB962C8B-B14F-4D97-AF65-F5344CB8AC3E}">
        <p14:creationId xmlns:p14="http://schemas.microsoft.com/office/powerpoint/2010/main" val="330164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6234AC-7C8C-2941-DEFA-655FD94A5E04}"/>
              </a:ext>
            </a:extLst>
          </p:cNvPr>
          <p:cNvSpPr>
            <a:spLocks noGrp="1"/>
          </p:cNvSpPr>
          <p:nvPr>
            <p:ph idx="1"/>
          </p:nvPr>
        </p:nvSpPr>
        <p:spPr>
          <a:xfrm>
            <a:off x="487680" y="1427019"/>
            <a:ext cx="10866120" cy="651164"/>
          </a:xfrm>
        </p:spPr>
        <p:txBody>
          <a:bodyPr>
            <a:normAutofit/>
          </a:bodyPr>
          <a:lstStyle/>
          <a:p>
            <a:pPr marL="0" indent="0">
              <a:buNone/>
            </a:pPr>
            <a:r>
              <a:rPr lang="en-US" altLang="ja-JP" sz="3200" dirty="0"/>
              <a:t>Read the following passage and practice for </a:t>
            </a:r>
            <a:r>
              <a:rPr lang="en-US" altLang="ja-JP" sz="3200" b="1" u="sng" dirty="0">
                <a:solidFill>
                  <a:srgbClr val="FF0000"/>
                </a:solidFill>
              </a:rPr>
              <a:t>2 min!</a:t>
            </a:r>
            <a:endParaRPr lang="ja-JP" altLang="en-US" sz="3200" b="1" u="sng" dirty="0">
              <a:solidFill>
                <a:srgbClr val="FF0000"/>
              </a:solidFill>
            </a:endParaRPr>
          </a:p>
        </p:txBody>
      </p:sp>
      <p:sp>
        <p:nvSpPr>
          <p:cNvPr id="7" name="タイトル 1">
            <a:extLst>
              <a:ext uri="{FF2B5EF4-FFF2-40B4-BE49-F238E27FC236}">
                <a16:creationId xmlns:a16="http://schemas.microsoft.com/office/drawing/2014/main" id="{4F1839CD-657B-67C1-7C4E-FC2804C4FC61}"/>
              </a:ext>
            </a:extLst>
          </p:cNvPr>
          <p:cNvSpPr>
            <a:spLocks noGrp="1"/>
          </p:cNvSpPr>
          <p:nvPr>
            <p:ph type="title"/>
          </p:nvPr>
        </p:nvSpPr>
        <p:spPr>
          <a:xfrm>
            <a:off x="838200" y="101455"/>
            <a:ext cx="10515600" cy="1325563"/>
          </a:xfrm>
        </p:spPr>
        <p:txBody>
          <a:bodyPr>
            <a:normAutofit/>
          </a:bodyPr>
          <a:lstStyle/>
          <a:p>
            <a:r>
              <a:rPr kumimoji="1" lang="en-US" altLang="ja-JP" sz="4800" b="1" dirty="0"/>
              <a:t>TRY</a:t>
            </a:r>
            <a:r>
              <a:rPr kumimoji="1" lang="en-US" altLang="ja-JP" sz="4800" b="1" dirty="0">
                <a:solidFill>
                  <a:srgbClr val="00B050"/>
                </a:solidFill>
              </a:rPr>
              <a:t> EIYOW!</a:t>
            </a:r>
            <a:r>
              <a:rPr kumimoji="1" lang="en-US" altLang="ja-JP" sz="4800" b="1" dirty="0"/>
              <a:t>①</a:t>
            </a:r>
            <a:endParaRPr kumimoji="1" lang="ja-JP" altLang="en-US" sz="4800" b="1" dirty="0"/>
          </a:p>
        </p:txBody>
      </p:sp>
      <p:sp>
        <p:nvSpPr>
          <p:cNvPr id="8" name="正方形/長方形 7">
            <a:extLst>
              <a:ext uri="{FF2B5EF4-FFF2-40B4-BE49-F238E27FC236}">
                <a16:creationId xmlns:a16="http://schemas.microsoft.com/office/drawing/2014/main" id="{FD26BAB1-45A1-BA15-BE81-A5C16F9F3C55}"/>
              </a:ext>
            </a:extLst>
          </p:cNvPr>
          <p:cNvSpPr/>
          <p:nvPr/>
        </p:nvSpPr>
        <p:spPr>
          <a:xfrm>
            <a:off x="0" y="2355273"/>
            <a:ext cx="12192000" cy="45027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コンテンツ プレースホルダー 2">
            <a:extLst>
              <a:ext uri="{FF2B5EF4-FFF2-40B4-BE49-F238E27FC236}">
                <a16:creationId xmlns:a16="http://schemas.microsoft.com/office/drawing/2014/main" id="{BA783DF5-30E7-E0B2-6268-F36305387EFB}"/>
              </a:ext>
            </a:extLst>
          </p:cNvPr>
          <p:cNvSpPr txBox="1">
            <a:spLocks/>
          </p:cNvSpPr>
          <p:nvPr/>
        </p:nvSpPr>
        <p:spPr>
          <a:xfrm>
            <a:off x="310393" y="2744725"/>
            <a:ext cx="11610363" cy="37238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4400" b="1" dirty="0"/>
              <a:t>My father left home when I was two years old, and my mother raised me by herself. She worked hard, but it was tough to pay the bills, and she couldn’t always give me the things other kids had.</a:t>
            </a:r>
            <a:endParaRPr lang="ja-JP" altLang="en-US" sz="4400" b="1" dirty="0"/>
          </a:p>
        </p:txBody>
      </p:sp>
    </p:spTree>
    <p:extLst>
      <p:ext uri="{BB962C8B-B14F-4D97-AF65-F5344CB8AC3E}">
        <p14:creationId xmlns:p14="http://schemas.microsoft.com/office/powerpoint/2010/main" val="137479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29FD9-9C09-B97C-D701-FB78326CE6E8}"/>
              </a:ext>
            </a:extLst>
          </p:cNvPr>
          <p:cNvSpPr>
            <a:spLocks noGrp="1"/>
          </p:cNvSpPr>
          <p:nvPr>
            <p:ph type="title"/>
          </p:nvPr>
        </p:nvSpPr>
        <p:spPr/>
        <p:txBody>
          <a:bodyPr>
            <a:normAutofit/>
          </a:bodyPr>
          <a:lstStyle/>
          <a:p>
            <a:r>
              <a:rPr kumimoji="1" lang="en-US" altLang="ja-JP" sz="4800" b="1" dirty="0">
                <a:solidFill>
                  <a:srgbClr val="00B050"/>
                </a:solidFill>
              </a:rPr>
              <a:t>EIYOW </a:t>
            </a:r>
            <a:r>
              <a:rPr kumimoji="1" lang="en-US" altLang="ja-JP" sz="4800" b="1" dirty="0"/>
              <a:t>Reproduction exa</a:t>
            </a:r>
            <a:r>
              <a:rPr lang="en-US" altLang="ja-JP" sz="4800" b="1" dirty="0"/>
              <a:t>mple </a:t>
            </a:r>
            <a:r>
              <a:rPr kumimoji="1" lang="en-US" altLang="ja-JP" sz="4800" b="1" dirty="0"/>
              <a:t> </a:t>
            </a:r>
            <a:endParaRPr kumimoji="1" lang="ja-JP" altLang="en-US" sz="4800" b="1" dirty="0"/>
          </a:p>
        </p:txBody>
      </p:sp>
      <p:sp>
        <p:nvSpPr>
          <p:cNvPr id="3" name="コンテンツ プレースホルダー 2">
            <a:extLst>
              <a:ext uri="{FF2B5EF4-FFF2-40B4-BE49-F238E27FC236}">
                <a16:creationId xmlns:a16="http://schemas.microsoft.com/office/drawing/2014/main" id="{916234AC-7C8C-2941-DEFA-655FD94A5E04}"/>
              </a:ext>
            </a:extLst>
          </p:cNvPr>
          <p:cNvSpPr>
            <a:spLocks noGrp="1"/>
          </p:cNvSpPr>
          <p:nvPr>
            <p:ph idx="1"/>
          </p:nvPr>
        </p:nvSpPr>
        <p:spPr/>
        <p:txBody>
          <a:bodyPr>
            <a:normAutofit/>
          </a:bodyPr>
          <a:lstStyle/>
          <a:p>
            <a:pPr marL="0" indent="0" algn="just">
              <a:buNone/>
            </a:pPr>
            <a:r>
              <a:rPr lang="en-US" altLang="ja-JP" sz="4800" kern="100" dirty="0">
                <a:solidFill>
                  <a:srgbClr val="0F0F0F"/>
                </a:solidFill>
                <a:effectLst/>
                <a:latin typeface="游明朝" panose="02020400000000000000" pitchFamily="18" charset="-128"/>
                <a:ea typeface="游明朝" panose="02020400000000000000" pitchFamily="18" charset="-128"/>
                <a:cs typeface="Times New Roman" panose="02020603050405020304" pitchFamily="18" charset="0"/>
              </a:rPr>
              <a:t>His father left home when he was two years old, and didn’t come back. </a:t>
            </a:r>
            <a:r>
              <a:rPr lang="en-US" altLang="ja-JP" sz="4800" kern="100" dirty="0">
                <a:effectLst/>
                <a:latin typeface="游明朝" panose="02020400000000000000" pitchFamily="18" charset="-128"/>
                <a:ea typeface="游明朝" panose="02020400000000000000" pitchFamily="18" charset="-128"/>
                <a:cs typeface="Times New Roman" panose="02020603050405020304" pitchFamily="18" charset="0"/>
              </a:rPr>
              <a:t>So, </a:t>
            </a:r>
            <a:r>
              <a:rPr lang="en-US" altLang="ja-JP" sz="4800" kern="100" dirty="0">
                <a:solidFill>
                  <a:srgbClr val="0F0F0F"/>
                </a:solidFill>
                <a:effectLst/>
                <a:latin typeface="游明朝" panose="02020400000000000000" pitchFamily="18" charset="-128"/>
                <a:ea typeface="游明朝" panose="02020400000000000000" pitchFamily="18" charset="-128"/>
                <a:cs typeface="Times New Roman" panose="02020603050405020304" pitchFamily="18" charset="0"/>
              </a:rPr>
              <a:t>His mother </a:t>
            </a:r>
            <a:r>
              <a:rPr lang="en-US" altLang="ja-JP" sz="4800" kern="100" dirty="0">
                <a:effectLst/>
                <a:latin typeface="游明朝" panose="02020400000000000000" pitchFamily="18" charset="-128"/>
                <a:ea typeface="游明朝" panose="02020400000000000000" pitchFamily="18" charset="-128"/>
                <a:cs typeface="Times New Roman" panose="02020603050405020304" pitchFamily="18" charset="0"/>
              </a:rPr>
              <a:t>didn’t have </a:t>
            </a:r>
            <a:r>
              <a:rPr lang="en-US" altLang="ja-JP" sz="4800" b="1" u="sng" kern="100" dirty="0">
                <a:effectLst/>
                <a:latin typeface="游明朝" panose="02020400000000000000" pitchFamily="18" charset="-128"/>
                <a:ea typeface="游明朝" panose="02020400000000000000" pitchFamily="18" charset="-128"/>
                <a:cs typeface="Times New Roman" panose="02020603050405020304" pitchFamily="18" charset="0"/>
              </a:rPr>
              <a:t>much money</a:t>
            </a:r>
            <a:r>
              <a:rPr lang="en-US" altLang="ja-JP" sz="4800" kern="100" dirty="0">
                <a:effectLst/>
                <a:latin typeface="游明朝" panose="02020400000000000000" pitchFamily="18" charset="-128"/>
                <a:ea typeface="游明朝" panose="02020400000000000000" pitchFamily="18" charset="-128"/>
                <a:cs typeface="Times New Roman" panose="02020603050405020304" pitchFamily="18" charset="0"/>
              </a:rPr>
              <a:t> and couldn’t give He what he wanted, for example, </a:t>
            </a:r>
            <a:r>
              <a:rPr lang="en-US" altLang="ja-JP" sz="4800" b="1" u="sng" kern="100" dirty="0">
                <a:effectLst/>
                <a:latin typeface="游明朝" panose="02020400000000000000" pitchFamily="18" charset="-128"/>
                <a:ea typeface="游明朝" panose="02020400000000000000" pitchFamily="18" charset="-128"/>
                <a:cs typeface="Times New Roman" panose="02020603050405020304" pitchFamily="18" charset="0"/>
              </a:rPr>
              <a:t>toys or video games</a:t>
            </a:r>
            <a:r>
              <a:rPr lang="en-US" altLang="ja-JP" sz="4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ja-JP" altLang="en-US" sz="6000" dirty="0"/>
          </a:p>
        </p:txBody>
      </p:sp>
    </p:spTree>
    <p:extLst>
      <p:ext uri="{BB962C8B-B14F-4D97-AF65-F5344CB8AC3E}">
        <p14:creationId xmlns:p14="http://schemas.microsoft.com/office/powerpoint/2010/main" val="3356932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1B8C409-4E0B-14FB-6D39-F0FD26BCC0CA}"/>
              </a:ext>
            </a:extLst>
          </p:cNvPr>
          <p:cNvPicPr>
            <a:picLocks noChangeAspect="1"/>
          </p:cNvPicPr>
          <p:nvPr/>
        </p:nvPicPr>
        <p:blipFill>
          <a:blip r:embed="rId3"/>
          <a:stretch>
            <a:fillRect/>
          </a:stretch>
        </p:blipFill>
        <p:spPr>
          <a:xfrm>
            <a:off x="829542" y="863028"/>
            <a:ext cx="2803843" cy="2803843"/>
          </a:xfrm>
          <a:prstGeom prst="rect">
            <a:avLst/>
          </a:prstGeom>
        </p:spPr>
      </p:pic>
      <p:sp>
        <p:nvSpPr>
          <p:cNvPr id="5" name="乗算記号 4">
            <a:extLst>
              <a:ext uri="{FF2B5EF4-FFF2-40B4-BE49-F238E27FC236}">
                <a16:creationId xmlns:a16="http://schemas.microsoft.com/office/drawing/2014/main" id="{1CDF41E4-26E0-84DC-F6E4-EFBFF3C25778}"/>
              </a:ext>
            </a:extLst>
          </p:cNvPr>
          <p:cNvSpPr/>
          <p:nvPr/>
        </p:nvSpPr>
        <p:spPr>
          <a:xfrm>
            <a:off x="1381806" y="508043"/>
            <a:ext cx="2584704" cy="1572768"/>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a:extLst>
              <a:ext uri="{FF2B5EF4-FFF2-40B4-BE49-F238E27FC236}">
                <a16:creationId xmlns:a16="http://schemas.microsoft.com/office/drawing/2014/main" id="{7D99B9E8-B5F1-6B90-FD65-EF131AAE440C}"/>
              </a:ext>
            </a:extLst>
          </p:cNvPr>
          <p:cNvSpPr/>
          <p:nvPr/>
        </p:nvSpPr>
        <p:spPr>
          <a:xfrm>
            <a:off x="6029538" y="2654936"/>
            <a:ext cx="1475232" cy="10119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EFEA6F5-BA4C-2CFA-4989-87A971433AC6}"/>
              </a:ext>
            </a:extLst>
          </p:cNvPr>
          <p:cNvSpPr txBox="1"/>
          <p:nvPr/>
        </p:nvSpPr>
        <p:spPr>
          <a:xfrm>
            <a:off x="2231463" y="4777190"/>
            <a:ext cx="4120896" cy="923330"/>
          </a:xfrm>
          <a:prstGeom prst="rect">
            <a:avLst/>
          </a:prstGeom>
          <a:noFill/>
        </p:spPr>
        <p:txBody>
          <a:bodyPr wrap="square" rtlCol="0">
            <a:spAutoFit/>
          </a:bodyPr>
          <a:lstStyle/>
          <a:p>
            <a:r>
              <a:rPr kumimoji="1" lang="en-US" altLang="ja-JP" sz="5400" b="1" dirty="0"/>
              <a:t>But</a:t>
            </a:r>
            <a:r>
              <a:rPr kumimoji="1" lang="ja-JP" altLang="en-US" sz="5400" b="1" dirty="0"/>
              <a:t>・・・</a:t>
            </a:r>
            <a:endParaRPr kumimoji="1" lang="en-US" altLang="ja-JP" sz="5400" b="1" dirty="0"/>
          </a:p>
        </p:txBody>
      </p:sp>
      <p:pic>
        <p:nvPicPr>
          <p:cNvPr id="3" name="図 2">
            <a:extLst>
              <a:ext uri="{FF2B5EF4-FFF2-40B4-BE49-F238E27FC236}">
                <a16:creationId xmlns:a16="http://schemas.microsoft.com/office/drawing/2014/main" id="{F4F01B07-779E-4D62-4BF5-3FD555B1991F}"/>
              </a:ext>
            </a:extLst>
          </p:cNvPr>
          <p:cNvPicPr>
            <a:picLocks noChangeAspect="1"/>
          </p:cNvPicPr>
          <p:nvPr/>
        </p:nvPicPr>
        <p:blipFill>
          <a:blip r:embed="rId4"/>
          <a:stretch>
            <a:fillRect/>
          </a:stretch>
        </p:blipFill>
        <p:spPr>
          <a:xfrm>
            <a:off x="7248169" y="56776"/>
            <a:ext cx="3208401" cy="3104128"/>
          </a:xfrm>
          <a:prstGeom prst="rect">
            <a:avLst/>
          </a:prstGeom>
        </p:spPr>
      </p:pic>
      <p:pic>
        <p:nvPicPr>
          <p:cNvPr id="15" name="図 14">
            <a:extLst>
              <a:ext uri="{FF2B5EF4-FFF2-40B4-BE49-F238E27FC236}">
                <a16:creationId xmlns:a16="http://schemas.microsoft.com/office/drawing/2014/main" id="{5247E006-FED5-AA2C-9EEC-E4A28747713C}"/>
              </a:ext>
            </a:extLst>
          </p:cNvPr>
          <p:cNvPicPr>
            <a:picLocks noChangeAspect="1"/>
          </p:cNvPicPr>
          <p:nvPr/>
        </p:nvPicPr>
        <p:blipFill>
          <a:blip r:embed="rId5"/>
          <a:stretch>
            <a:fillRect/>
          </a:stretch>
        </p:blipFill>
        <p:spPr>
          <a:xfrm>
            <a:off x="9164218" y="2911118"/>
            <a:ext cx="2584704" cy="2644198"/>
          </a:xfrm>
          <a:prstGeom prst="rect">
            <a:avLst/>
          </a:prstGeom>
        </p:spPr>
      </p:pic>
      <p:sp>
        <p:nvSpPr>
          <p:cNvPr id="10" name="乗算記号 9">
            <a:extLst>
              <a:ext uri="{FF2B5EF4-FFF2-40B4-BE49-F238E27FC236}">
                <a16:creationId xmlns:a16="http://schemas.microsoft.com/office/drawing/2014/main" id="{CDD84353-2E8E-C67F-3379-112781DD0B9C}"/>
              </a:ext>
            </a:extLst>
          </p:cNvPr>
          <p:cNvSpPr/>
          <p:nvPr/>
        </p:nvSpPr>
        <p:spPr>
          <a:xfrm>
            <a:off x="8962719" y="2124329"/>
            <a:ext cx="2584704" cy="1572768"/>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432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DF2AA-99CE-919E-F506-A00DD850670A}"/>
              </a:ext>
            </a:extLst>
          </p:cNvPr>
          <p:cNvSpPr>
            <a:spLocks noGrp="1"/>
          </p:cNvSpPr>
          <p:nvPr>
            <p:ph type="title"/>
          </p:nvPr>
        </p:nvSpPr>
        <p:spPr>
          <a:xfrm>
            <a:off x="838200" y="53231"/>
            <a:ext cx="10515600" cy="1325563"/>
          </a:xfrm>
        </p:spPr>
        <p:txBody>
          <a:bodyPr/>
          <a:lstStyle/>
          <a:p>
            <a:r>
              <a:rPr kumimoji="1" lang="en-US" altLang="ja-JP" b="1" dirty="0">
                <a:latin typeface="+mn-ea"/>
                <a:ea typeface="+mn-ea"/>
              </a:rPr>
              <a:t>Question!③</a:t>
            </a:r>
            <a:endParaRPr kumimoji="1" lang="ja-JP" altLang="en-US" b="1" dirty="0">
              <a:latin typeface="+mn-ea"/>
              <a:ea typeface="+mn-ea"/>
            </a:endParaRPr>
          </a:p>
        </p:txBody>
      </p:sp>
      <p:sp>
        <p:nvSpPr>
          <p:cNvPr id="4" name="コンテンツ プレースホルダー 3">
            <a:extLst>
              <a:ext uri="{FF2B5EF4-FFF2-40B4-BE49-F238E27FC236}">
                <a16:creationId xmlns:a16="http://schemas.microsoft.com/office/drawing/2014/main" id="{9F4C3449-FDCD-0DBC-4A79-4491D8ACCCE4}"/>
              </a:ext>
            </a:extLst>
          </p:cNvPr>
          <p:cNvSpPr>
            <a:spLocks noGrp="1"/>
          </p:cNvSpPr>
          <p:nvPr>
            <p:ph idx="1"/>
          </p:nvPr>
        </p:nvSpPr>
        <p:spPr>
          <a:xfrm>
            <a:off x="310393" y="5866602"/>
            <a:ext cx="11881607" cy="977468"/>
          </a:xfrm>
        </p:spPr>
        <p:txBody>
          <a:bodyPr>
            <a:normAutofit lnSpcReduction="10000"/>
          </a:bodyPr>
          <a:lstStyle/>
          <a:p>
            <a:pPr marL="0" indent="0">
              <a:buNone/>
            </a:pPr>
            <a:r>
              <a:rPr lang="en-US" altLang="ja-JP" dirty="0"/>
              <a:t>What </a:t>
            </a:r>
            <a:r>
              <a:rPr lang="en-US" altLang="ja-JP" dirty="0">
                <a:solidFill>
                  <a:srgbClr val="FF0000"/>
                </a:solidFill>
              </a:rPr>
              <a:t>is the message president wants to tell? </a:t>
            </a:r>
          </a:p>
          <a:p>
            <a:pPr marL="0" indent="0">
              <a:buNone/>
            </a:pPr>
            <a:r>
              <a:rPr lang="en-US" altLang="ja-JP" dirty="0"/>
              <a:t>You have </a:t>
            </a:r>
            <a:r>
              <a:rPr lang="en-US" altLang="ja-JP" dirty="0">
                <a:solidFill>
                  <a:srgbClr val="FF0000"/>
                </a:solidFill>
              </a:rPr>
              <a:t>1min and a half  </a:t>
            </a:r>
            <a:r>
              <a:rPr lang="en-US" altLang="ja-JP" dirty="0"/>
              <a:t>to prepare. Share your ideas with your pair.</a:t>
            </a:r>
            <a:endParaRPr lang="ja-JP" altLang="en-US" dirty="0"/>
          </a:p>
        </p:txBody>
      </p:sp>
      <p:sp>
        <p:nvSpPr>
          <p:cNvPr id="5" name="コンテンツ プレースホルダー 2">
            <a:extLst>
              <a:ext uri="{FF2B5EF4-FFF2-40B4-BE49-F238E27FC236}">
                <a16:creationId xmlns:a16="http://schemas.microsoft.com/office/drawing/2014/main" id="{CA880D8C-9067-416D-99CB-32D430A02E7D}"/>
              </a:ext>
            </a:extLst>
          </p:cNvPr>
          <p:cNvSpPr txBox="1">
            <a:spLocks/>
          </p:cNvSpPr>
          <p:nvPr/>
        </p:nvSpPr>
        <p:spPr>
          <a:xfrm>
            <a:off x="5144483" y="428183"/>
            <a:ext cx="6776273" cy="4558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t>Read the following passage</a:t>
            </a:r>
            <a:endParaRPr lang="ja-JP" altLang="en-US" sz="3200" b="1" u="sng" dirty="0">
              <a:solidFill>
                <a:srgbClr val="FF0000"/>
              </a:solidFill>
            </a:endParaRPr>
          </a:p>
        </p:txBody>
      </p:sp>
      <p:sp>
        <p:nvSpPr>
          <p:cNvPr id="7" name="正方形/長方形 6">
            <a:extLst>
              <a:ext uri="{FF2B5EF4-FFF2-40B4-BE49-F238E27FC236}">
                <a16:creationId xmlns:a16="http://schemas.microsoft.com/office/drawing/2014/main" id="{E25ADC64-342A-19E7-61E3-3E860511D87D}"/>
              </a:ext>
            </a:extLst>
          </p:cNvPr>
          <p:cNvSpPr/>
          <p:nvPr/>
        </p:nvSpPr>
        <p:spPr>
          <a:xfrm>
            <a:off x="0" y="1259022"/>
            <a:ext cx="12192000" cy="42475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 name="コンテンツ プレースホルダー 2">
            <a:extLst>
              <a:ext uri="{FF2B5EF4-FFF2-40B4-BE49-F238E27FC236}">
                <a16:creationId xmlns:a16="http://schemas.microsoft.com/office/drawing/2014/main" id="{7FEBF9C7-E969-12C9-9065-FFC76AE64B74}"/>
              </a:ext>
            </a:extLst>
          </p:cNvPr>
          <p:cNvSpPr txBox="1">
            <a:spLocks/>
          </p:cNvSpPr>
          <p:nvPr/>
        </p:nvSpPr>
        <p:spPr>
          <a:xfrm>
            <a:off x="310393" y="1259023"/>
            <a:ext cx="11610363" cy="4247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2400" b="1" dirty="0"/>
              <a:t> I got many chances to study in college and learn about law, and I was able to chase my </a:t>
            </a:r>
            <a:r>
              <a:rPr lang="en-US" altLang="ja-JP" sz="2400" b="1" dirty="0" err="1"/>
              <a:t>dreams.My</a:t>
            </a:r>
            <a:r>
              <a:rPr lang="en-US" altLang="ja-JP" sz="2400" b="1" dirty="0"/>
              <a:t> partner had a similar story.</a:t>
            </a:r>
          </a:p>
          <a:p>
            <a:pPr marL="0" indent="0">
              <a:lnSpc>
                <a:spcPct val="120000"/>
              </a:lnSpc>
              <a:buFont typeface="Arial" panose="020B0604020202020204" pitchFamily="34" charset="0"/>
              <a:buNone/>
            </a:pPr>
            <a:r>
              <a:rPr lang="en-US" altLang="ja-JP" sz="2400" b="1" dirty="0"/>
              <a:t>Her parents didn’t go to college, and her family didn’t have much money. But they worked hard, and she worked hard too, and she got into one of the best schools in the </a:t>
            </a:r>
            <a:r>
              <a:rPr lang="en-US" altLang="ja-JP" sz="2400" b="1" dirty="0" err="1"/>
              <a:t>country.Some</a:t>
            </a:r>
            <a:r>
              <a:rPr lang="en-US" altLang="ja-JP" sz="2400" b="1" dirty="0"/>
              <a:t> of you may not have the same </a:t>
            </a:r>
            <a:r>
              <a:rPr lang="en-US" altLang="ja-JP" sz="2400" b="1" dirty="0" err="1"/>
              <a:t>support.Maybe</a:t>
            </a:r>
            <a:r>
              <a:rPr lang="en-US" altLang="ja-JP" sz="2400" b="1" dirty="0"/>
              <a:t> you don’t have adults around who can help you when you need it. Maybe someone in your family lost their job, and money is tight. Maybe you live in a place where you don’t feel safe, or your friends are pushing you to do things you know are </a:t>
            </a:r>
            <a:r>
              <a:rPr lang="en-US" altLang="ja-JP" sz="2400" b="1" dirty="0" err="1"/>
              <a:t>wrong.But</a:t>
            </a:r>
            <a:r>
              <a:rPr lang="en-US" altLang="ja-JP" sz="2400" b="1" dirty="0"/>
              <a:t> your future isn’t decided by someone else</a:t>
            </a:r>
            <a:r>
              <a:rPr lang="en-US" altLang="ja-JP" sz="1000" b="1" dirty="0"/>
              <a:t>.</a:t>
            </a:r>
            <a:endParaRPr lang="ja-JP" altLang="en-US" sz="1000" b="1" dirty="0"/>
          </a:p>
        </p:txBody>
      </p:sp>
    </p:spTree>
    <p:extLst>
      <p:ext uri="{BB962C8B-B14F-4D97-AF65-F5344CB8AC3E}">
        <p14:creationId xmlns:p14="http://schemas.microsoft.com/office/powerpoint/2010/main" val="1085423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A9BED-9676-94AF-7763-DC1B173D48D8}"/>
              </a:ext>
            </a:extLst>
          </p:cNvPr>
          <p:cNvSpPr>
            <a:spLocks noGrp="1"/>
          </p:cNvSpPr>
          <p:nvPr>
            <p:ph type="title"/>
          </p:nvPr>
        </p:nvSpPr>
        <p:spPr>
          <a:xfrm>
            <a:off x="407774" y="222422"/>
            <a:ext cx="11516496" cy="6227806"/>
          </a:xfrm>
        </p:spPr>
        <p:txBody>
          <a:bodyPr>
            <a:noAutofit/>
          </a:bodyPr>
          <a:lstStyle/>
          <a:p>
            <a:pPr indent="66675"/>
            <a:br>
              <a:rPr lang="en-US" altLang="ja-JP" sz="48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r>
              <a:rPr lang="en-US" altLang="ja-JP" sz="4800" b="1" u="sng"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Where you are right now </a:t>
            </a:r>
            <a:r>
              <a:rPr lang="en-US" altLang="ja-JP" sz="48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doesn’t have to determine </a:t>
            </a:r>
            <a:r>
              <a:rPr lang="en-US" altLang="ja-JP" sz="4800" b="1" u="sng"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where you’ll end up</a:t>
            </a:r>
            <a:r>
              <a:rPr lang="en-US" altLang="ja-JP" sz="48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 </a:t>
            </a:r>
            <a:br>
              <a:rPr lang="en-US" altLang="ja-JP" sz="48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br>
            <a:br>
              <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4800" b="1" u="sng"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No one’s(has) written your destiny for you. </a:t>
            </a:r>
            <a:br>
              <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4800" kern="100" dirty="0">
                <a:solidFill>
                  <a:srgbClr val="0F0F0F"/>
                </a:solidFill>
                <a:effectLst/>
                <a:highlight>
                  <a:srgbClr val="FFFFFF"/>
                </a:highlight>
                <a:latin typeface="Roboto" panose="02000000000000000000" pitchFamily="2" charset="0"/>
                <a:ea typeface="游明朝" panose="02020400000000000000" pitchFamily="18" charset="-128"/>
                <a:cs typeface="Times New Roman" panose="02020603050405020304" pitchFamily="18" charset="0"/>
              </a:rPr>
              <a:t> </a:t>
            </a:r>
            <a:br>
              <a:rPr lang="ja-JP" altLang="ja-JP" sz="4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4000" dirty="0"/>
          </a:p>
        </p:txBody>
      </p:sp>
    </p:spTree>
    <p:extLst>
      <p:ext uri="{BB962C8B-B14F-4D97-AF65-F5344CB8AC3E}">
        <p14:creationId xmlns:p14="http://schemas.microsoft.com/office/powerpoint/2010/main" val="802990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1637C-D92D-FFCD-BA75-3D07148B6AB5}"/>
              </a:ext>
            </a:extLst>
          </p:cNvPr>
          <p:cNvSpPr>
            <a:spLocks noGrp="1"/>
          </p:cNvSpPr>
          <p:nvPr>
            <p:ph type="title"/>
          </p:nvPr>
        </p:nvSpPr>
        <p:spPr>
          <a:xfrm>
            <a:off x="838200" y="365125"/>
            <a:ext cx="10515600" cy="5340731"/>
          </a:xfrm>
        </p:spPr>
        <p:txBody>
          <a:bodyPr>
            <a:normAutofit fontScale="90000"/>
          </a:bodyPr>
          <a:lstStyle/>
          <a:p>
            <a:br>
              <a:rPr lang="en-US" altLang="ja-JP" sz="6000" dirty="0"/>
            </a:br>
            <a:br>
              <a:rPr lang="en-US" altLang="ja-JP" sz="6000" dirty="0"/>
            </a:br>
            <a:br>
              <a:rPr lang="en-US" altLang="ja-JP" sz="6000" dirty="0"/>
            </a:br>
            <a:r>
              <a:rPr lang="en-US" altLang="ja-JP" sz="6000" dirty="0"/>
              <a:t>Your present situation doesn’t decide your (                ).</a:t>
            </a:r>
            <a:br>
              <a:rPr lang="en-US" altLang="ja-JP" sz="6000" dirty="0"/>
            </a:br>
            <a:br>
              <a:rPr lang="en-US" altLang="ja-JP" sz="6000" dirty="0"/>
            </a:br>
            <a:endParaRPr kumimoji="1" lang="ja-JP" altLang="en-US" sz="6000" dirty="0"/>
          </a:p>
        </p:txBody>
      </p:sp>
      <p:sp>
        <p:nvSpPr>
          <p:cNvPr id="3" name="タイトル 1">
            <a:extLst>
              <a:ext uri="{FF2B5EF4-FFF2-40B4-BE49-F238E27FC236}">
                <a16:creationId xmlns:a16="http://schemas.microsoft.com/office/drawing/2014/main" id="{303CE591-E06E-D105-BF5E-0E936959E12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n-ea"/>
                <a:ea typeface="+mn-ea"/>
              </a:rPr>
              <a:t>Question!④</a:t>
            </a:r>
            <a:endParaRPr lang="ja-JP" altLang="en-US" b="1">
              <a:latin typeface="+mn-ea"/>
              <a:ea typeface="+mn-ea"/>
            </a:endParaRPr>
          </a:p>
        </p:txBody>
      </p:sp>
    </p:spTree>
    <p:extLst>
      <p:ext uri="{BB962C8B-B14F-4D97-AF65-F5344CB8AC3E}">
        <p14:creationId xmlns:p14="http://schemas.microsoft.com/office/powerpoint/2010/main" val="3036698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9507F-6C04-08C2-C897-FDCCFE66F121}"/>
              </a:ext>
            </a:extLst>
          </p:cNvPr>
          <p:cNvSpPr>
            <a:spLocks noGrp="1"/>
          </p:cNvSpPr>
          <p:nvPr>
            <p:ph type="title"/>
          </p:nvPr>
        </p:nvSpPr>
        <p:spPr>
          <a:xfrm>
            <a:off x="134112" y="18255"/>
            <a:ext cx="10515600" cy="1325563"/>
          </a:xfrm>
        </p:spPr>
        <p:txBody>
          <a:bodyPr/>
          <a:lstStyle/>
          <a:p>
            <a:r>
              <a:rPr lang="en-US" altLang="ja-JP" b="1" dirty="0"/>
              <a:t>TRY </a:t>
            </a:r>
            <a:r>
              <a:rPr lang="en-US" altLang="ja-JP" b="1" dirty="0">
                <a:solidFill>
                  <a:srgbClr val="00B050"/>
                </a:solidFill>
              </a:rPr>
              <a:t>EIYOW</a:t>
            </a:r>
            <a:r>
              <a:rPr kumimoji="1" lang="en-US" altLang="ja-JP" sz="4400" b="1" dirty="0"/>
              <a:t> ②</a:t>
            </a:r>
            <a:endParaRPr kumimoji="1" lang="ja-JP" altLang="en-US"/>
          </a:p>
        </p:txBody>
      </p:sp>
      <p:sp>
        <p:nvSpPr>
          <p:cNvPr id="3" name="コンテンツ プレースホルダー 2">
            <a:extLst>
              <a:ext uri="{FF2B5EF4-FFF2-40B4-BE49-F238E27FC236}">
                <a16:creationId xmlns:a16="http://schemas.microsoft.com/office/drawing/2014/main" id="{F9CAA5EF-5222-5E15-3ADF-B95505DB48B7}"/>
              </a:ext>
            </a:extLst>
          </p:cNvPr>
          <p:cNvSpPr>
            <a:spLocks noGrp="1"/>
          </p:cNvSpPr>
          <p:nvPr>
            <p:ph idx="1"/>
          </p:nvPr>
        </p:nvSpPr>
        <p:spPr>
          <a:xfrm>
            <a:off x="316992" y="1207008"/>
            <a:ext cx="11740896" cy="5401056"/>
          </a:xfrm>
        </p:spPr>
        <p:txBody>
          <a:bodyPr>
            <a:noAutofit/>
          </a:bodyPr>
          <a:lstStyle/>
          <a:p>
            <a:pPr marL="0" indent="0">
              <a:buNone/>
            </a:pPr>
            <a:r>
              <a:rPr lang="en-US" altLang="ja-JP" sz="6000" kern="100" dirty="0">
                <a:solidFill>
                  <a:srgbClr val="0F0F0F"/>
                </a:solidFill>
                <a:effectLst/>
                <a:highlight>
                  <a:srgbClr val="FFFFFF"/>
                </a:highlight>
                <a:ea typeface="游明朝" panose="02020400000000000000" pitchFamily="18" charset="-128"/>
                <a:cs typeface="Times New Roman" panose="02020603050405020304" pitchFamily="18" charset="0"/>
              </a:rPr>
              <a:t>“No one’s written your destiny for you.”</a:t>
            </a:r>
          </a:p>
          <a:p>
            <a:pPr marL="0" indent="0">
              <a:buNone/>
            </a:pPr>
            <a:endParaRPr lang="en-US" altLang="ja-JP" sz="2000" kern="100" dirty="0">
              <a:solidFill>
                <a:srgbClr val="0F0F0F"/>
              </a:solidFill>
              <a:effectLst/>
              <a:highlight>
                <a:srgbClr val="FFFFFF"/>
              </a:highlight>
              <a:ea typeface="游明朝" panose="02020400000000000000" pitchFamily="18" charset="-128"/>
              <a:cs typeface="Times New Roman" panose="02020603050405020304" pitchFamily="18" charset="0"/>
            </a:endParaRP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Use the words and expressions you know </a:t>
            </a: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and try</a:t>
            </a:r>
            <a:r>
              <a:rPr lang="en-US" altLang="ja-JP" sz="6000" b="1" dirty="0">
                <a:solidFill>
                  <a:srgbClr val="00B050"/>
                </a:solidFill>
              </a:rPr>
              <a:t> EIYOW!</a:t>
            </a: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    </a:t>
            </a: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You have </a:t>
            </a:r>
            <a:r>
              <a:rPr lang="en-US" altLang="ja-JP" sz="4000" b="1" u="sng" kern="100" dirty="0">
                <a:solidFill>
                  <a:srgbClr val="00B050"/>
                </a:solidFill>
                <a:highlight>
                  <a:srgbClr val="FFFFFF"/>
                </a:highlight>
                <a:ea typeface="游明朝" panose="02020400000000000000" pitchFamily="18" charset="-128"/>
                <a:cs typeface="Times New Roman" panose="02020603050405020304" pitchFamily="18" charset="0"/>
              </a:rPr>
              <a:t>1min</a:t>
            </a: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 to prepare.</a:t>
            </a: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Share your </a:t>
            </a:r>
            <a:r>
              <a:rPr lang="en-US" altLang="ja-JP" sz="4000" b="1" dirty="0">
                <a:solidFill>
                  <a:srgbClr val="00B050"/>
                </a:solidFill>
              </a:rPr>
              <a:t>EIYOW </a:t>
            </a:r>
            <a:r>
              <a:rPr lang="en-US" altLang="ja-JP" sz="4000" dirty="0"/>
              <a:t>with your partner.</a:t>
            </a:r>
            <a:endParaRPr lang="en-US" altLang="ja-JP" sz="4000" kern="100" dirty="0">
              <a:highlight>
                <a:srgbClr val="FFFFFF"/>
              </a:highligh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14837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9F16DE-0FCE-E3C5-FEBF-A0F6DB59CC7E}"/>
              </a:ext>
            </a:extLst>
          </p:cNvPr>
          <p:cNvSpPr>
            <a:spLocks noGrp="1"/>
          </p:cNvSpPr>
          <p:nvPr>
            <p:ph type="title"/>
          </p:nvPr>
        </p:nvSpPr>
        <p:spPr>
          <a:xfrm>
            <a:off x="365760" y="365125"/>
            <a:ext cx="10988040" cy="6035675"/>
          </a:xfrm>
        </p:spPr>
        <p:txBody>
          <a:bodyPr/>
          <a:lstStyle/>
          <a:p>
            <a:r>
              <a:rPr kumimoji="1" lang="en-US" altLang="ja-JP" dirty="0">
                <a:latin typeface="+mn-ea"/>
                <a:ea typeface="+mn-ea"/>
              </a:rPr>
              <a:t>①</a:t>
            </a:r>
            <a:r>
              <a:rPr kumimoji="1" lang="en-US" altLang="ja-JP" b="1" u="sng" dirty="0">
                <a:latin typeface="+mn-ea"/>
                <a:ea typeface="+mn-ea"/>
              </a:rPr>
              <a:t>Nodding</a:t>
            </a:r>
            <a:r>
              <a:rPr kumimoji="1" lang="en-US" altLang="ja-JP" dirty="0">
                <a:latin typeface="+mn-ea"/>
                <a:ea typeface="+mn-ea"/>
              </a:rPr>
              <a:t> to show that you understand.</a:t>
            </a:r>
            <a:br>
              <a:rPr kumimoji="1" lang="en-US" altLang="ja-JP" dirty="0">
                <a:latin typeface="+mn-ea"/>
                <a:ea typeface="+mn-ea"/>
              </a:rPr>
            </a:br>
            <a:br>
              <a:rPr kumimoji="1" lang="en-US" altLang="ja-JP" dirty="0">
                <a:latin typeface="+mn-ea"/>
                <a:ea typeface="+mn-ea"/>
              </a:rPr>
            </a:br>
            <a:br>
              <a:rPr kumimoji="1" lang="en-US" altLang="ja-JP" dirty="0">
                <a:latin typeface="+mn-ea"/>
                <a:ea typeface="+mn-ea"/>
              </a:rPr>
            </a:br>
            <a:r>
              <a:rPr kumimoji="1" lang="en-US" altLang="ja-JP" dirty="0">
                <a:latin typeface="+mn-ea"/>
                <a:ea typeface="+mn-ea"/>
              </a:rPr>
              <a:t>②When teachers ask you some questions or show some model, </a:t>
            </a:r>
            <a:r>
              <a:rPr kumimoji="1" lang="en-US" altLang="ja-JP" b="1" u="sng" dirty="0">
                <a:latin typeface="+mn-ea"/>
                <a:ea typeface="+mn-ea"/>
              </a:rPr>
              <a:t>try your best</a:t>
            </a:r>
            <a:r>
              <a:rPr kumimoji="1" lang="en-US" altLang="ja-JP" dirty="0">
                <a:latin typeface="+mn-ea"/>
                <a:ea typeface="+mn-ea"/>
              </a:rPr>
              <a:t>!</a:t>
            </a:r>
            <a:endParaRPr kumimoji="1" lang="ja-JP" altLang="en-US">
              <a:latin typeface="+mn-ea"/>
              <a:ea typeface="+mn-ea"/>
            </a:endParaRPr>
          </a:p>
        </p:txBody>
      </p:sp>
    </p:spTree>
    <p:extLst>
      <p:ext uri="{BB962C8B-B14F-4D97-AF65-F5344CB8AC3E}">
        <p14:creationId xmlns:p14="http://schemas.microsoft.com/office/powerpoint/2010/main" val="2708176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647C6-E98F-95AF-46AE-952D51632AB9}"/>
              </a:ext>
            </a:extLst>
          </p:cNvPr>
          <p:cNvSpPr>
            <a:spLocks noGrp="1"/>
          </p:cNvSpPr>
          <p:nvPr>
            <p:ph type="title"/>
          </p:nvPr>
        </p:nvSpPr>
        <p:spPr/>
        <p:txBody>
          <a:bodyPr/>
          <a:lstStyle/>
          <a:p>
            <a:r>
              <a:rPr kumimoji="1" lang="en-US" altLang="ja-JP" dirty="0"/>
              <a:t>Hints for</a:t>
            </a:r>
            <a:r>
              <a:rPr lang="en-US" altLang="ja-JP" b="1" dirty="0">
                <a:solidFill>
                  <a:srgbClr val="00B050"/>
                </a:solidFill>
              </a:rPr>
              <a:t> EIYOW</a:t>
            </a:r>
            <a:r>
              <a:rPr kumimoji="1" lang="en-US" altLang="ja-JP" dirty="0"/>
              <a:t> </a:t>
            </a:r>
            <a:endParaRPr kumimoji="1" lang="ja-JP" altLang="en-US"/>
          </a:p>
        </p:txBody>
      </p:sp>
      <p:sp>
        <p:nvSpPr>
          <p:cNvPr id="3" name="コンテンツ プレースホルダー 2">
            <a:extLst>
              <a:ext uri="{FF2B5EF4-FFF2-40B4-BE49-F238E27FC236}">
                <a16:creationId xmlns:a16="http://schemas.microsoft.com/office/drawing/2014/main" id="{708B0DF2-8391-A0C8-F6E2-D094D522066A}"/>
              </a:ext>
            </a:extLst>
          </p:cNvPr>
          <p:cNvSpPr>
            <a:spLocks noGrp="1"/>
          </p:cNvSpPr>
          <p:nvPr>
            <p:ph idx="1"/>
          </p:nvPr>
        </p:nvSpPr>
        <p:spPr>
          <a:xfrm>
            <a:off x="838200" y="1402080"/>
            <a:ext cx="10515600" cy="4774883"/>
          </a:xfrm>
        </p:spPr>
        <p:txBody>
          <a:bodyPr>
            <a:normAutofit/>
          </a:bodyPr>
          <a:lstStyle/>
          <a:p>
            <a:pPr marL="0" indent="0">
              <a:buNone/>
            </a:pPr>
            <a:r>
              <a:rPr kumimoji="1" lang="en-US" altLang="ja-JP" sz="4400" dirty="0"/>
              <a:t>Slide No.</a:t>
            </a:r>
            <a:r>
              <a:rPr lang="en-US" altLang="ja-JP" sz="4400" dirty="0"/>
              <a:t>49</a:t>
            </a:r>
            <a:r>
              <a:rPr kumimoji="1" lang="en-US" altLang="ja-JP" sz="4400" dirty="0"/>
              <a:t> (</a:t>
            </a:r>
            <a:r>
              <a:rPr lang="en-US" altLang="ja-JP" sz="4400" b="1" dirty="0">
                <a:solidFill>
                  <a:srgbClr val="00B050"/>
                </a:solidFill>
              </a:rPr>
              <a:t>EIYOW Expression ①</a:t>
            </a:r>
            <a:r>
              <a:rPr lang="en-US" altLang="ja-JP" sz="4400" b="1" dirty="0"/>
              <a:t>)</a:t>
            </a:r>
            <a:r>
              <a:rPr kumimoji="1" lang="en-US" altLang="ja-JP" sz="4400" dirty="0"/>
              <a:t>is the hint for how to do </a:t>
            </a:r>
            <a:r>
              <a:rPr kumimoji="1" lang="en-US" altLang="ja-JP" sz="4400" dirty="0">
                <a:solidFill>
                  <a:srgbClr val="00B050"/>
                </a:solidFill>
              </a:rPr>
              <a:t>EIYOW</a:t>
            </a:r>
            <a:r>
              <a:rPr kumimoji="1" lang="en-US" altLang="ja-JP" sz="4400" dirty="0"/>
              <a:t>.</a:t>
            </a:r>
          </a:p>
          <a:p>
            <a:pPr marL="0" indent="0">
              <a:buNone/>
            </a:pPr>
            <a:endParaRPr lang="en-US" altLang="ja-JP" sz="4400" dirty="0"/>
          </a:p>
          <a:p>
            <a:pPr marL="0" indent="0">
              <a:buNone/>
            </a:pPr>
            <a:endParaRPr lang="en-US" altLang="ja-JP" sz="4400" dirty="0"/>
          </a:p>
          <a:p>
            <a:pPr marL="0" indent="0">
              <a:buNone/>
            </a:pPr>
            <a:r>
              <a:rPr kumimoji="1" lang="en-US" altLang="ja-JP" sz="4400" dirty="0"/>
              <a:t>If you need help, you can use the expression.</a:t>
            </a:r>
          </a:p>
          <a:p>
            <a:pPr marL="0" indent="0">
              <a:buNone/>
            </a:pPr>
            <a:endParaRPr lang="en-US" altLang="ja-JP" dirty="0"/>
          </a:p>
          <a:p>
            <a:pPr marL="0" indent="0">
              <a:buNone/>
            </a:pP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1060977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C35DDC2-C7BD-91AE-DE06-DA794810AC0C}"/>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551814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29FD9-9C09-B97C-D701-FB78326CE6E8}"/>
              </a:ext>
            </a:extLst>
          </p:cNvPr>
          <p:cNvSpPr>
            <a:spLocks noGrp="1"/>
          </p:cNvSpPr>
          <p:nvPr>
            <p:ph type="title"/>
          </p:nvPr>
        </p:nvSpPr>
        <p:spPr/>
        <p:txBody>
          <a:bodyPr>
            <a:normAutofit/>
          </a:bodyPr>
          <a:lstStyle/>
          <a:p>
            <a:r>
              <a:rPr kumimoji="1" lang="en-US" altLang="ja-JP" sz="4800" b="1" dirty="0"/>
              <a:t>TRY</a:t>
            </a:r>
            <a:r>
              <a:rPr kumimoji="1" lang="en-US" altLang="ja-JP" sz="4800" b="1" dirty="0">
                <a:solidFill>
                  <a:srgbClr val="00B050"/>
                </a:solidFill>
              </a:rPr>
              <a:t> EIYOW!</a:t>
            </a:r>
            <a:r>
              <a:rPr kumimoji="1" lang="en-US" altLang="ja-JP" sz="4800" b="1" dirty="0"/>
              <a:t> ③</a:t>
            </a:r>
            <a:endParaRPr kumimoji="1" lang="ja-JP" altLang="en-US" sz="4800" b="1"/>
          </a:p>
        </p:txBody>
      </p:sp>
      <p:sp>
        <p:nvSpPr>
          <p:cNvPr id="3" name="コンテンツ プレースホルダー 2">
            <a:extLst>
              <a:ext uri="{FF2B5EF4-FFF2-40B4-BE49-F238E27FC236}">
                <a16:creationId xmlns:a16="http://schemas.microsoft.com/office/drawing/2014/main" id="{916234AC-7C8C-2941-DEFA-655FD94A5E04}"/>
              </a:ext>
            </a:extLst>
          </p:cNvPr>
          <p:cNvSpPr>
            <a:spLocks noGrp="1"/>
          </p:cNvSpPr>
          <p:nvPr>
            <p:ph idx="1"/>
          </p:nvPr>
        </p:nvSpPr>
        <p:spPr>
          <a:xfrm>
            <a:off x="838200" y="1825625"/>
            <a:ext cx="8098536" cy="4351338"/>
          </a:xfrm>
        </p:spPr>
        <p:txBody>
          <a:bodyPr>
            <a:normAutofit/>
          </a:bodyPr>
          <a:lstStyle/>
          <a:p>
            <a:pPr marL="0" indent="0">
              <a:buNone/>
            </a:pPr>
            <a:r>
              <a:rPr lang="en-US" altLang="ja-JP" sz="6000" dirty="0"/>
              <a:t>               You =   </a:t>
            </a:r>
          </a:p>
          <a:p>
            <a:pPr marL="0" indent="0">
              <a:buNone/>
            </a:pPr>
            <a:endParaRPr lang="en-US" altLang="ja-JP" sz="6000" dirty="0"/>
          </a:p>
          <a:p>
            <a:pPr marL="0" indent="0">
              <a:buNone/>
            </a:pPr>
            <a:r>
              <a:rPr lang="en-US" altLang="ja-JP" sz="6000" dirty="0"/>
              <a:t>Explain the picture②,  </a:t>
            </a:r>
          </a:p>
          <a:p>
            <a:pPr marL="0" indent="0">
              <a:buNone/>
            </a:pPr>
            <a:r>
              <a:rPr lang="en-US" altLang="ja-JP" sz="6000" dirty="0"/>
              <a:t>d</a:t>
            </a:r>
            <a:r>
              <a:rPr kumimoji="1" lang="en-US" altLang="ja-JP" sz="6000" dirty="0"/>
              <a:t>oing</a:t>
            </a:r>
            <a:r>
              <a:rPr kumimoji="1" lang="en-US" altLang="ja-JP" sz="6000" b="1" dirty="0">
                <a:solidFill>
                  <a:srgbClr val="00B050"/>
                </a:solidFill>
              </a:rPr>
              <a:t> EIYOW.</a:t>
            </a:r>
          </a:p>
          <a:p>
            <a:pPr marL="0" indent="0">
              <a:buNone/>
            </a:pPr>
            <a:endParaRPr lang="en-US" altLang="ja-JP" sz="6000" b="1" dirty="0">
              <a:solidFill>
                <a:srgbClr val="00B050"/>
              </a:solidFill>
            </a:endParaRPr>
          </a:p>
          <a:p>
            <a:pPr marL="0" indent="0">
              <a:buNone/>
            </a:pPr>
            <a:endParaRPr lang="ja-JP" altLang="en-US" sz="6000"/>
          </a:p>
        </p:txBody>
      </p:sp>
      <p:pic>
        <p:nvPicPr>
          <p:cNvPr id="5" name="図 4">
            <a:extLst>
              <a:ext uri="{FF2B5EF4-FFF2-40B4-BE49-F238E27FC236}">
                <a16:creationId xmlns:a16="http://schemas.microsoft.com/office/drawing/2014/main" id="{DDA9388E-59FA-4B5A-32F6-42FC2927EA50}"/>
              </a:ext>
            </a:extLst>
          </p:cNvPr>
          <p:cNvPicPr>
            <a:picLocks noChangeAspect="1"/>
          </p:cNvPicPr>
          <p:nvPr/>
        </p:nvPicPr>
        <p:blipFill>
          <a:blip r:embed="rId2"/>
          <a:stretch>
            <a:fillRect/>
          </a:stretch>
        </p:blipFill>
        <p:spPr>
          <a:xfrm>
            <a:off x="6622817" y="801384"/>
            <a:ext cx="2048991" cy="2537450"/>
          </a:xfrm>
          <a:prstGeom prst="rect">
            <a:avLst/>
          </a:prstGeom>
        </p:spPr>
      </p:pic>
    </p:spTree>
    <p:extLst>
      <p:ext uri="{BB962C8B-B14F-4D97-AF65-F5344CB8AC3E}">
        <p14:creationId xmlns:p14="http://schemas.microsoft.com/office/powerpoint/2010/main" val="3822911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29FD9-9C09-B97C-D701-FB78326CE6E8}"/>
              </a:ext>
            </a:extLst>
          </p:cNvPr>
          <p:cNvSpPr>
            <a:spLocks noGrp="1"/>
          </p:cNvSpPr>
          <p:nvPr>
            <p:ph type="title"/>
          </p:nvPr>
        </p:nvSpPr>
        <p:spPr/>
        <p:txBody>
          <a:bodyPr>
            <a:normAutofit/>
          </a:bodyPr>
          <a:lstStyle/>
          <a:p>
            <a:r>
              <a:rPr kumimoji="1" lang="en-US" altLang="ja-JP" sz="4800" b="1" dirty="0"/>
              <a:t>TRY</a:t>
            </a:r>
            <a:r>
              <a:rPr kumimoji="1" lang="en-US" altLang="ja-JP" sz="4800" b="1" dirty="0">
                <a:solidFill>
                  <a:srgbClr val="00B050"/>
                </a:solidFill>
              </a:rPr>
              <a:t> EIYOW!</a:t>
            </a:r>
            <a:r>
              <a:rPr kumimoji="1" lang="en-US" altLang="ja-JP" sz="4800" b="1" dirty="0"/>
              <a:t> </a:t>
            </a:r>
            <a:r>
              <a:rPr lang="en-US" altLang="ja-JP" sz="4800" b="1" dirty="0"/>
              <a:t>③</a:t>
            </a:r>
            <a:endParaRPr kumimoji="1" lang="ja-JP" altLang="en-US" sz="4800" b="1"/>
          </a:p>
        </p:txBody>
      </p:sp>
      <p:sp>
        <p:nvSpPr>
          <p:cNvPr id="3" name="コンテンツ プレースホルダー 2">
            <a:extLst>
              <a:ext uri="{FF2B5EF4-FFF2-40B4-BE49-F238E27FC236}">
                <a16:creationId xmlns:a16="http://schemas.microsoft.com/office/drawing/2014/main" id="{916234AC-7C8C-2941-DEFA-655FD94A5E04}"/>
              </a:ext>
            </a:extLst>
          </p:cNvPr>
          <p:cNvSpPr>
            <a:spLocks noGrp="1"/>
          </p:cNvSpPr>
          <p:nvPr>
            <p:ph idx="1"/>
          </p:nvPr>
        </p:nvSpPr>
        <p:spPr>
          <a:xfrm>
            <a:off x="487680" y="1825625"/>
            <a:ext cx="10866120" cy="4667250"/>
          </a:xfrm>
        </p:spPr>
        <p:txBody>
          <a:bodyPr>
            <a:normAutofit/>
          </a:bodyPr>
          <a:lstStyle/>
          <a:p>
            <a:pPr marL="0" indent="0">
              <a:buNone/>
            </a:pPr>
            <a:r>
              <a:rPr lang="en-US" altLang="ja-JP" sz="6000" dirty="0"/>
              <a:t>Watch the part of the video(2:01〜2:22).</a:t>
            </a:r>
          </a:p>
          <a:p>
            <a:pPr marL="0" indent="0">
              <a:buNone/>
            </a:pPr>
            <a:endParaRPr lang="en-US" altLang="ja-JP" sz="6000" dirty="0"/>
          </a:p>
          <a:p>
            <a:pPr marL="0" indent="0">
              <a:buNone/>
            </a:pPr>
            <a:r>
              <a:rPr lang="en-US" altLang="ja-JP" sz="6000" dirty="0"/>
              <a:t>and practice </a:t>
            </a:r>
            <a:r>
              <a:rPr lang="en-US" altLang="ja-JP" sz="6000" b="1" u="sng" dirty="0"/>
              <a:t>for 2min</a:t>
            </a:r>
            <a:r>
              <a:rPr lang="en-US" altLang="ja-JP" sz="6000" dirty="0"/>
              <a:t>!</a:t>
            </a:r>
          </a:p>
          <a:p>
            <a:pPr marL="0" indent="0">
              <a:buNone/>
            </a:pPr>
            <a:endParaRPr lang="en-US" altLang="ja-JP" sz="6000" dirty="0"/>
          </a:p>
          <a:p>
            <a:pPr marL="0" indent="0">
              <a:buNone/>
            </a:pPr>
            <a:endParaRPr lang="en-US" altLang="ja-JP" sz="6000" dirty="0"/>
          </a:p>
          <a:p>
            <a:pPr marL="0" indent="0">
              <a:buNone/>
            </a:pPr>
            <a:endParaRPr lang="en-US" altLang="ja-JP" sz="6000" dirty="0"/>
          </a:p>
          <a:p>
            <a:pPr marL="0" indent="0">
              <a:buNone/>
            </a:pPr>
            <a:endParaRPr lang="ja-JP" altLang="en-US" sz="6000"/>
          </a:p>
        </p:txBody>
      </p:sp>
    </p:spTree>
    <p:extLst>
      <p:ext uri="{BB962C8B-B14F-4D97-AF65-F5344CB8AC3E}">
        <p14:creationId xmlns:p14="http://schemas.microsoft.com/office/powerpoint/2010/main" val="986954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29FD9-9C09-B97C-D701-FB78326CE6E8}"/>
              </a:ext>
            </a:extLst>
          </p:cNvPr>
          <p:cNvSpPr>
            <a:spLocks noGrp="1"/>
          </p:cNvSpPr>
          <p:nvPr>
            <p:ph type="title"/>
          </p:nvPr>
        </p:nvSpPr>
        <p:spPr/>
        <p:txBody>
          <a:bodyPr>
            <a:normAutofit/>
          </a:bodyPr>
          <a:lstStyle/>
          <a:p>
            <a:r>
              <a:rPr kumimoji="1" lang="en-US" altLang="ja-JP" sz="4800" b="1" dirty="0">
                <a:solidFill>
                  <a:srgbClr val="00B050"/>
                </a:solidFill>
              </a:rPr>
              <a:t>EIYOW </a:t>
            </a:r>
            <a:r>
              <a:rPr kumimoji="1" lang="en-US" altLang="ja-JP" sz="4800" b="1" dirty="0"/>
              <a:t>Reproduction </a:t>
            </a:r>
            <a:endParaRPr kumimoji="1" lang="ja-JP" altLang="en-US" sz="4800" b="1"/>
          </a:p>
        </p:txBody>
      </p:sp>
      <p:sp>
        <p:nvSpPr>
          <p:cNvPr id="3" name="コンテンツ プレースホルダー 2">
            <a:extLst>
              <a:ext uri="{FF2B5EF4-FFF2-40B4-BE49-F238E27FC236}">
                <a16:creationId xmlns:a16="http://schemas.microsoft.com/office/drawing/2014/main" id="{916234AC-7C8C-2941-DEFA-655FD94A5E04}"/>
              </a:ext>
            </a:extLst>
          </p:cNvPr>
          <p:cNvSpPr>
            <a:spLocks noGrp="1"/>
          </p:cNvSpPr>
          <p:nvPr>
            <p:ph idx="1"/>
          </p:nvPr>
        </p:nvSpPr>
        <p:spPr>
          <a:xfrm>
            <a:off x="448056" y="1511808"/>
            <a:ext cx="11305032" cy="4689539"/>
          </a:xfrm>
        </p:spPr>
        <p:txBody>
          <a:bodyPr>
            <a:normAutofit/>
          </a:bodyPr>
          <a:lstStyle/>
          <a:p>
            <a:pPr marL="0" indent="0" algn="just">
              <a:buNone/>
            </a:pPr>
            <a:r>
              <a:rPr lang="en-US" altLang="ja-JP" sz="4400" kern="100" dirty="0">
                <a:ea typeface="游明朝" panose="02020400000000000000" pitchFamily="18" charset="-128"/>
                <a:cs typeface="Times New Roman" panose="02020603050405020304" pitchFamily="18" charset="0"/>
              </a:rPr>
              <a:t>Y</a:t>
            </a:r>
            <a:r>
              <a:rPr lang="en-US" altLang="ja-JP" sz="4400" kern="100" dirty="0">
                <a:effectLst/>
                <a:ea typeface="游明朝" panose="02020400000000000000" pitchFamily="18" charset="-128"/>
                <a:cs typeface="Times New Roman" panose="02020603050405020304" pitchFamily="18" charset="0"/>
              </a:rPr>
              <a:t>ou are easily influenced by </a:t>
            </a:r>
            <a:r>
              <a:rPr lang="en-US" altLang="ja-JP" sz="4400" b="1" u="sng" kern="100" dirty="0">
                <a:effectLst/>
                <a:ea typeface="游明朝" panose="02020400000000000000" pitchFamily="18" charset="-128"/>
                <a:cs typeface="Times New Roman" panose="02020603050405020304" pitchFamily="18" charset="0"/>
              </a:rPr>
              <a:t>TV</a:t>
            </a:r>
            <a:r>
              <a:rPr lang="en-US" altLang="ja-JP" sz="4400" kern="100" dirty="0">
                <a:effectLst/>
                <a:ea typeface="游明朝" panose="02020400000000000000" pitchFamily="18" charset="-128"/>
                <a:cs typeface="Times New Roman" panose="02020603050405020304" pitchFamily="18" charset="0"/>
              </a:rPr>
              <a:t>.</a:t>
            </a:r>
          </a:p>
          <a:p>
            <a:pPr marL="0" indent="0" algn="just">
              <a:buNone/>
            </a:pPr>
            <a:r>
              <a:rPr lang="en-US" altLang="ja-JP" sz="4400" kern="100" dirty="0">
                <a:ea typeface="游明朝" panose="02020400000000000000" pitchFamily="18" charset="-128"/>
                <a:cs typeface="Times New Roman" panose="02020603050405020304" pitchFamily="18" charset="0"/>
              </a:rPr>
              <a:t>And </a:t>
            </a:r>
            <a:r>
              <a:rPr lang="en-US" altLang="ja-JP" sz="4400" kern="100" dirty="0">
                <a:effectLst/>
                <a:ea typeface="游明朝" panose="02020400000000000000" pitchFamily="18" charset="-128"/>
                <a:cs typeface="Times New Roman" panose="02020603050405020304" pitchFamily="18" charset="0"/>
              </a:rPr>
              <a:t>you might think you don’t have to do </a:t>
            </a:r>
            <a:r>
              <a:rPr lang="en-US" altLang="ja-JP" sz="4400" b="1" u="sng" kern="100" dirty="0">
                <a:effectLst/>
                <a:ea typeface="游明朝" panose="02020400000000000000" pitchFamily="18" charset="-128"/>
                <a:cs typeface="Times New Roman" panose="02020603050405020304" pitchFamily="18" charset="0"/>
              </a:rPr>
              <a:t>hard work </a:t>
            </a:r>
            <a:r>
              <a:rPr lang="en-US" altLang="ja-JP" sz="4400" kern="100" dirty="0">
                <a:effectLst/>
                <a:ea typeface="游明朝" panose="02020400000000000000" pitchFamily="18" charset="-128"/>
                <a:cs typeface="Times New Roman" panose="02020603050405020304" pitchFamily="18" charset="0"/>
              </a:rPr>
              <a:t>to become successful. </a:t>
            </a:r>
            <a:endParaRPr lang="ja-JP" altLang="ja-JP" sz="4400" kern="100" dirty="0">
              <a:effectLst/>
              <a:ea typeface="游明朝" panose="02020400000000000000" pitchFamily="18" charset="-128"/>
              <a:cs typeface="Times New Roman" panose="02020603050405020304" pitchFamily="18" charset="0"/>
            </a:endParaRPr>
          </a:p>
          <a:p>
            <a:pPr marL="0" indent="0" algn="just">
              <a:buNone/>
            </a:pPr>
            <a:r>
              <a:rPr lang="en-US" altLang="ja-JP" sz="4400" kern="100" dirty="0">
                <a:ea typeface="游明朝" panose="02020400000000000000" pitchFamily="18" charset="-128"/>
                <a:cs typeface="Times New Roman" panose="02020603050405020304" pitchFamily="18" charset="0"/>
              </a:rPr>
              <a:t>And </a:t>
            </a:r>
            <a:r>
              <a:rPr lang="en-US" altLang="ja-JP" sz="4400" kern="100" dirty="0">
                <a:effectLst/>
                <a:ea typeface="游明朝" panose="02020400000000000000" pitchFamily="18" charset="-128"/>
                <a:cs typeface="Times New Roman" panose="02020603050405020304" pitchFamily="18" charset="0"/>
              </a:rPr>
              <a:t>you might think doing rap or playing basketball or being a reality TV star</a:t>
            </a:r>
            <a:r>
              <a:rPr lang="en-US" altLang="ja-JP" sz="4400" u="sng" kern="100" dirty="0">
                <a:effectLst/>
                <a:ea typeface="游明朝" panose="02020400000000000000" pitchFamily="18" charset="-128"/>
                <a:cs typeface="Times New Roman" panose="02020603050405020304" pitchFamily="18" charset="0"/>
              </a:rPr>
              <a:t>,  </a:t>
            </a:r>
            <a:r>
              <a:rPr lang="en-US" altLang="ja-JP" sz="4400" b="1" u="sng" kern="100" dirty="0">
                <a:effectLst/>
                <a:ea typeface="游明朝" panose="02020400000000000000" pitchFamily="18" charset="-128"/>
                <a:cs typeface="Times New Roman" panose="02020603050405020304" pitchFamily="18" charset="0"/>
              </a:rPr>
              <a:t>which means famous people</a:t>
            </a:r>
            <a:r>
              <a:rPr lang="en-US" altLang="ja-JP" sz="4400" kern="100" dirty="0">
                <a:effectLst/>
                <a:ea typeface="游明朝" panose="02020400000000000000" pitchFamily="18" charset="-128"/>
                <a:cs typeface="Times New Roman" panose="02020603050405020304" pitchFamily="18" charset="0"/>
              </a:rPr>
              <a:t>, makes you successful.</a:t>
            </a:r>
            <a:endParaRPr lang="ja-JP" altLang="en-US" sz="13800" dirty="0"/>
          </a:p>
        </p:txBody>
      </p:sp>
    </p:spTree>
    <p:extLst>
      <p:ext uri="{BB962C8B-B14F-4D97-AF65-F5344CB8AC3E}">
        <p14:creationId xmlns:p14="http://schemas.microsoft.com/office/powerpoint/2010/main" val="3745735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6567101-4B96-D5BD-9E1A-070DC00CEEDA}"/>
              </a:ext>
            </a:extLst>
          </p:cNvPr>
          <p:cNvSpPr txBox="1"/>
          <p:nvPr/>
        </p:nvSpPr>
        <p:spPr>
          <a:xfrm>
            <a:off x="3763321" y="4309669"/>
            <a:ext cx="1913318" cy="923330"/>
          </a:xfrm>
          <a:prstGeom prst="rect">
            <a:avLst/>
          </a:prstGeom>
          <a:noFill/>
        </p:spPr>
        <p:txBody>
          <a:bodyPr wrap="square" rtlCol="0">
            <a:spAutoFit/>
          </a:bodyPr>
          <a:lstStyle/>
          <a:p>
            <a:r>
              <a:rPr kumimoji="1" lang="en-US" altLang="ja-JP" sz="4000" dirty="0"/>
              <a:t> </a:t>
            </a:r>
            <a:r>
              <a:rPr kumimoji="1" lang="en-US" altLang="ja-JP" sz="5400" dirty="0"/>
              <a:t>said </a:t>
            </a:r>
            <a:endParaRPr kumimoji="1" lang="ja-JP" altLang="en-US" sz="4000" dirty="0"/>
          </a:p>
        </p:txBody>
      </p:sp>
      <p:sp>
        <p:nvSpPr>
          <p:cNvPr id="12" name="テキスト ボックス 11">
            <a:extLst>
              <a:ext uri="{FF2B5EF4-FFF2-40B4-BE49-F238E27FC236}">
                <a16:creationId xmlns:a16="http://schemas.microsoft.com/office/drawing/2014/main" id="{02491093-0400-296D-0565-820DE94D293C}"/>
              </a:ext>
            </a:extLst>
          </p:cNvPr>
          <p:cNvSpPr txBox="1"/>
          <p:nvPr/>
        </p:nvSpPr>
        <p:spPr>
          <a:xfrm>
            <a:off x="3363310" y="800210"/>
            <a:ext cx="5465379" cy="1569660"/>
          </a:xfrm>
          <a:prstGeom prst="rect">
            <a:avLst/>
          </a:prstGeom>
          <a:noFill/>
        </p:spPr>
        <p:txBody>
          <a:bodyPr wrap="square" rtlCol="0">
            <a:spAutoFit/>
          </a:bodyPr>
          <a:lstStyle/>
          <a:p>
            <a:r>
              <a:rPr lang="en-US" altLang="ja-JP" sz="9600" dirty="0"/>
              <a:t>12 times!</a:t>
            </a:r>
            <a:endParaRPr kumimoji="1" lang="ja-JP" altLang="en-US" sz="9600" dirty="0"/>
          </a:p>
        </p:txBody>
      </p:sp>
      <p:sp>
        <p:nvSpPr>
          <p:cNvPr id="2" name="テキスト ボックス 1">
            <a:extLst>
              <a:ext uri="{FF2B5EF4-FFF2-40B4-BE49-F238E27FC236}">
                <a16:creationId xmlns:a16="http://schemas.microsoft.com/office/drawing/2014/main" id="{DE48E439-0F16-5CDD-0938-228DE6F63AD8}"/>
              </a:ext>
            </a:extLst>
          </p:cNvPr>
          <p:cNvSpPr txBox="1"/>
          <p:nvPr/>
        </p:nvSpPr>
        <p:spPr>
          <a:xfrm>
            <a:off x="754144" y="2619132"/>
            <a:ext cx="2818693" cy="954107"/>
          </a:xfrm>
          <a:prstGeom prst="rect">
            <a:avLst/>
          </a:prstGeom>
          <a:noFill/>
        </p:spPr>
        <p:txBody>
          <a:bodyPr wrap="square" rtlCol="0">
            <a:spAutoFit/>
          </a:bodyPr>
          <a:lstStyle/>
          <a:p>
            <a:pPr algn="ctr"/>
            <a:r>
              <a:rPr lang="en-US" altLang="ja-JP" sz="2800" b="1" dirty="0"/>
              <a:t>Publishing company</a:t>
            </a:r>
            <a:endParaRPr kumimoji="1" lang="ja-JP" altLang="en-US" sz="2800" b="1" dirty="0"/>
          </a:p>
        </p:txBody>
      </p:sp>
      <p:sp>
        <p:nvSpPr>
          <p:cNvPr id="3" name="テキスト ボックス 2">
            <a:extLst>
              <a:ext uri="{FF2B5EF4-FFF2-40B4-BE49-F238E27FC236}">
                <a16:creationId xmlns:a16="http://schemas.microsoft.com/office/drawing/2014/main" id="{D359780E-76E2-4728-D458-62B1004F6866}"/>
              </a:ext>
            </a:extLst>
          </p:cNvPr>
          <p:cNvSpPr txBox="1"/>
          <p:nvPr/>
        </p:nvSpPr>
        <p:spPr>
          <a:xfrm>
            <a:off x="7231418" y="4359912"/>
            <a:ext cx="1913318" cy="923330"/>
          </a:xfrm>
          <a:prstGeom prst="rect">
            <a:avLst/>
          </a:prstGeom>
          <a:noFill/>
        </p:spPr>
        <p:txBody>
          <a:bodyPr wrap="square" rtlCol="0">
            <a:spAutoFit/>
          </a:bodyPr>
          <a:lstStyle/>
          <a:p>
            <a:r>
              <a:rPr kumimoji="1" lang="en-US" altLang="ja-JP" sz="4000" dirty="0"/>
              <a:t>    </a:t>
            </a:r>
            <a:r>
              <a:rPr lang="en-US" altLang="ja-JP" sz="5400" dirty="0"/>
              <a:t>to </a:t>
            </a:r>
            <a:r>
              <a:rPr kumimoji="1" lang="en-US" altLang="ja-JP" sz="5400" dirty="0"/>
              <a:t> </a:t>
            </a:r>
            <a:endParaRPr kumimoji="1" lang="ja-JP" altLang="en-US" sz="4000" dirty="0"/>
          </a:p>
        </p:txBody>
      </p:sp>
      <p:pic>
        <p:nvPicPr>
          <p:cNvPr id="7" name="図 6">
            <a:extLst>
              <a:ext uri="{FF2B5EF4-FFF2-40B4-BE49-F238E27FC236}">
                <a16:creationId xmlns:a16="http://schemas.microsoft.com/office/drawing/2014/main" id="{92F315D0-DA6C-543C-4A65-986D96AF4921}"/>
              </a:ext>
            </a:extLst>
          </p:cNvPr>
          <p:cNvPicPr>
            <a:picLocks noChangeAspect="1"/>
          </p:cNvPicPr>
          <p:nvPr/>
        </p:nvPicPr>
        <p:blipFill>
          <a:blip r:embed="rId2"/>
          <a:srcRect l="18797" b="23155"/>
          <a:stretch/>
        </p:blipFill>
        <p:spPr>
          <a:xfrm>
            <a:off x="450916" y="3626778"/>
            <a:ext cx="3425151" cy="2431012"/>
          </a:xfrm>
          <a:prstGeom prst="rect">
            <a:avLst/>
          </a:prstGeom>
        </p:spPr>
      </p:pic>
      <p:pic>
        <p:nvPicPr>
          <p:cNvPr id="15" name="図 14">
            <a:extLst>
              <a:ext uri="{FF2B5EF4-FFF2-40B4-BE49-F238E27FC236}">
                <a16:creationId xmlns:a16="http://schemas.microsoft.com/office/drawing/2014/main" id="{42D745F6-62FC-E2CE-BCB9-28294BDCA6D9}"/>
              </a:ext>
            </a:extLst>
          </p:cNvPr>
          <p:cNvPicPr>
            <a:picLocks noChangeAspect="1"/>
          </p:cNvPicPr>
          <p:nvPr/>
        </p:nvPicPr>
        <p:blipFill>
          <a:blip r:embed="rId3"/>
          <a:stretch>
            <a:fillRect/>
          </a:stretch>
        </p:blipFill>
        <p:spPr>
          <a:xfrm>
            <a:off x="5528335" y="3726200"/>
            <a:ext cx="2228654" cy="2512022"/>
          </a:xfrm>
          <a:prstGeom prst="rect">
            <a:avLst/>
          </a:prstGeom>
        </p:spPr>
      </p:pic>
      <p:sp>
        <p:nvSpPr>
          <p:cNvPr id="16" name="吹き出し: 円形 15">
            <a:extLst>
              <a:ext uri="{FF2B5EF4-FFF2-40B4-BE49-F238E27FC236}">
                <a16:creationId xmlns:a16="http://schemas.microsoft.com/office/drawing/2014/main" id="{BF72B1EF-EE5A-7EC4-7C21-35D2C34C80C5}"/>
              </a:ext>
            </a:extLst>
          </p:cNvPr>
          <p:cNvSpPr/>
          <p:nvPr/>
        </p:nvSpPr>
        <p:spPr>
          <a:xfrm>
            <a:off x="6095999" y="2474893"/>
            <a:ext cx="1660990" cy="954107"/>
          </a:xfrm>
          <a:prstGeom prst="wedgeEllipseCallout">
            <a:avLst>
              <a:gd name="adj1" fmla="val -2276"/>
              <a:gd name="adj2" fmla="val 7003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rPr>
              <a:t>ＮＯ！</a:t>
            </a:r>
            <a:endParaRPr kumimoji="1" lang="ja-JP" altLang="en-US" b="1" dirty="0">
              <a:solidFill>
                <a:sysClr val="windowText" lastClr="000000"/>
              </a:solidFill>
            </a:endParaRPr>
          </a:p>
        </p:txBody>
      </p:sp>
      <p:pic>
        <p:nvPicPr>
          <p:cNvPr id="18" name="図 17">
            <a:extLst>
              <a:ext uri="{FF2B5EF4-FFF2-40B4-BE49-F238E27FC236}">
                <a16:creationId xmlns:a16="http://schemas.microsoft.com/office/drawing/2014/main" id="{72DC9ABD-CD18-2B19-0AF2-41BBD707C668}"/>
              </a:ext>
            </a:extLst>
          </p:cNvPr>
          <p:cNvPicPr>
            <a:picLocks noChangeAspect="1"/>
          </p:cNvPicPr>
          <p:nvPr/>
        </p:nvPicPr>
        <p:blipFill>
          <a:blip r:embed="rId4"/>
          <a:stretch>
            <a:fillRect/>
          </a:stretch>
        </p:blipFill>
        <p:spPr>
          <a:xfrm>
            <a:off x="9144736" y="2619132"/>
            <a:ext cx="2395598" cy="3766077"/>
          </a:xfrm>
          <a:prstGeom prst="rect">
            <a:avLst/>
          </a:prstGeom>
        </p:spPr>
      </p:pic>
    </p:spTree>
    <p:extLst>
      <p:ext uri="{BB962C8B-B14F-4D97-AF65-F5344CB8AC3E}">
        <p14:creationId xmlns:p14="http://schemas.microsoft.com/office/powerpoint/2010/main" val="695917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矢印 7">
            <a:extLst>
              <a:ext uri="{FF2B5EF4-FFF2-40B4-BE49-F238E27FC236}">
                <a16:creationId xmlns:a16="http://schemas.microsoft.com/office/drawing/2014/main" id="{BB3D735F-0D81-8F16-6ACE-8DCD74B1803F}"/>
              </a:ext>
            </a:extLst>
          </p:cNvPr>
          <p:cNvSpPr/>
          <p:nvPr/>
        </p:nvSpPr>
        <p:spPr>
          <a:xfrm>
            <a:off x="4250253" y="2780270"/>
            <a:ext cx="3361509" cy="85261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乗算記号 1">
            <a:extLst>
              <a:ext uri="{FF2B5EF4-FFF2-40B4-BE49-F238E27FC236}">
                <a16:creationId xmlns:a16="http://schemas.microsoft.com/office/drawing/2014/main" id="{426435C6-61E0-16A8-2918-9CF2EC231882}"/>
              </a:ext>
            </a:extLst>
          </p:cNvPr>
          <p:cNvSpPr/>
          <p:nvPr/>
        </p:nvSpPr>
        <p:spPr>
          <a:xfrm>
            <a:off x="4741585" y="3632886"/>
            <a:ext cx="3200163" cy="208829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B4BE910-13F4-142F-3257-4EF17F5511AC}"/>
              </a:ext>
            </a:extLst>
          </p:cNvPr>
          <p:cNvPicPr>
            <a:picLocks noChangeAspect="1"/>
          </p:cNvPicPr>
          <p:nvPr/>
        </p:nvPicPr>
        <p:blipFill>
          <a:blip r:embed="rId2"/>
          <a:stretch>
            <a:fillRect/>
          </a:stretch>
        </p:blipFill>
        <p:spPr>
          <a:xfrm>
            <a:off x="7941748" y="2311373"/>
            <a:ext cx="3884545" cy="2088292"/>
          </a:xfrm>
          <a:prstGeom prst="rect">
            <a:avLst/>
          </a:prstGeom>
        </p:spPr>
      </p:pic>
      <p:pic>
        <p:nvPicPr>
          <p:cNvPr id="9" name="図 8">
            <a:extLst>
              <a:ext uri="{FF2B5EF4-FFF2-40B4-BE49-F238E27FC236}">
                <a16:creationId xmlns:a16="http://schemas.microsoft.com/office/drawing/2014/main" id="{951CED04-C442-E5F7-2509-FAD631E969C9}"/>
              </a:ext>
            </a:extLst>
          </p:cNvPr>
          <p:cNvPicPr>
            <a:picLocks noChangeAspect="1"/>
          </p:cNvPicPr>
          <p:nvPr/>
        </p:nvPicPr>
        <p:blipFill>
          <a:blip r:embed="rId3"/>
          <a:stretch>
            <a:fillRect/>
          </a:stretch>
        </p:blipFill>
        <p:spPr>
          <a:xfrm>
            <a:off x="831677" y="2084038"/>
            <a:ext cx="2834575" cy="3587296"/>
          </a:xfrm>
          <a:prstGeom prst="rect">
            <a:avLst/>
          </a:prstGeom>
        </p:spPr>
      </p:pic>
      <p:pic>
        <p:nvPicPr>
          <p:cNvPr id="12" name="図 11">
            <a:extLst>
              <a:ext uri="{FF2B5EF4-FFF2-40B4-BE49-F238E27FC236}">
                <a16:creationId xmlns:a16="http://schemas.microsoft.com/office/drawing/2014/main" id="{65DF42A2-134B-11D2-1087-933ED12BB0E4}"/>
              </a:ext>
            </a:extLst>
          </p:cNvPr>
          <p:cNvPicPr>
            <a:picLocks noChangeAspect="1"/>
          </p:cNvPicPr>
          <p:nvPr/>
        </p:nvPicPr>
        <p:blipFill>
          <a:blip r:embed="rId4"/>
          <a:stretch>
            <a:fillRect/>
          </a:stretch>
        </p:blipFill>
        <p:spPr>
          <a:xfrm>
            <a:off x="3421256" y="611924"/>
            <a:ext cx="2674744" cy="1742038"/>
          </a:xfrm>
          <a:prstGeom prst="rect">
            <a:avLst/>
          </a:prstGeom>
        </p:spPr>
      </p:pic>
    </p:spTree>
    <p:extLst>
      <p:ext uri="{BB962C8B-B14F-4D97-AF65-F5344CB8AC3E}">
        <p14:creationId xmlns:p14="http://schemas.microsoft.com/office/powerpoint/2010/main" val="1256344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9507F-6C04-08C2-C897-FDCCFE66F121}"/>
              </a:ext>
            </a:extLst>
          </p:cNvPr>
          <p:cNvSpPr>
            <a:spLocks noGrp="1"/>
          </p:cNvSpPr>
          <p:nvPr>
            <p:ph type="title"/>
          </p:nvPr>
        </p:nvSpPr>
        <p:spPr>
          <a:xfrm>
            <a:off x="134112" y="18255"/>
            <a:ext cx="10515600" cy="1325563"/>
          </a:xfrm>
        </p:spPr>
        <p:txBody>
          <a:bodyPr/>
          <a:lstStyle/>
          <a:p>
            <a:r>
              <a:rPr lang="en-US" altLang="ja-JP" b="1" dirty="0">
                <a:latin typeface="+mn-ea"/>
                <a:ea typeface="+mn-ea"/>
              </a:rPr>
              <a:t>Question!⑤</a:t>
            </a:r>
            <a:br>
              <a:rPr lang="ja-JP" altLang="en-US" b="1">
                <a:latin typeface="+mn-ea"/>
                <a:ea typeface="+mn-ea"/>
              </a:rPr>
            </a:br>
            <a:endParaRPr kumimoji="1" lang="ja-JP" altLang="en-US"/>
          </a:p>
        </p:txBody>
      </p:sp>
      <p:sp>
        <p:nvSpPr>
          <p:cNvPr id="3" name="コンテンツ プレースホルダー 2">
            <a:extLst>
              <a:ext uri="{FF2B5EF4-FFF2-40B4-BE49-F238E27FC236}">
                <a16:creationId xmlns:a16="http://schemas.microsoft.com/office/drawing/2014/main" id="{F9CAA5EF-5222-5E15-3ADF-B95505DB48B7}"/>
              </a:ext>
            </a:extLst>
          </p:cNvPr>
          <p:cNvSpPr>
            <a:spLocks noGrp="1"/>
          </p:cNvSpPr>
          <p:nvPr>
            <p:ph idx="1"/>
          </p:nvPr>
        </p:nvSpPr>
        <p:spPr>
          <a:xfrm>
            <a:off x="316992" y="694944"/>
            <a:ext cx="11740896" cy="5925312"/>
          </a:xfrm>
        </p:spPr>
        <p:txBody>
          <a:bodyPr>
            <a:noAutofit/>
          </a:bodyPr>
          <a:lstStyle/>
          <a:p>
            <a:pPr marL="0" indent="0">
              <a:buNone/>
            </a:pPr>
            <a:endPar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endParaRP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From examples of                            and</a:t>
            </a:r>
          </a:p>
          <a:p>
            <a:pPr marL="0" indent="0">
              <a:buNone/>
            </a:pPr>
            <a:endPar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endParaRP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What do you think is the message this president wants to tell? </a:t>
            </a:r>
          </a:p>
          <a:p>
            <a:pPr marL="0" indent="0">
              <a:buNone/>
            </a:pPr>
            <a:endPar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endParaRP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share your ideas with your pair.</a:t>
            </a:r>
          </a:p>
          <a:p>
            <a:pPr marL="0" indent="0">
              <a:buNone/>
            </a:pP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You have </a:t>
            </a:r>
            <a:r>
              <a:rPr lang="en-US" altLang="ja-JP" sz="4000" b="1" kern="100" dirty="0">
                <a:solidFill>
                  <a:srgbClr val="0F0F0F"/>
                </a:solidFill>
                <a:highlight>
                  <a:srgbClr val="FFFFFF"/>
                </a:highlight>
                <a:ea typeface="游明朝" panose="02020400000000000000" pitchFamily="18" charset="-128"/>
                <a:cs typeface="Times New Roman" panose="02020603050405020304" pitchFamily="18" charset="0"/>
              </a:rPr>
              <a:t>2min</a:t>
            </a:r>
            <a:r>
              <a:rPr lang="en-US" altLang="ja-JP" sz="4000" kern="100" dirty="0">
                <a:solidFill>
                  <a:srgbClr val="0F0F0F"/>
                </a:solidFill>
                <a:highlight>
                  <a:srgbClr val="FFFFFF"/>
                </a:highlight>
                <a:ea typeface="游明朝" panose="02020400000000000000" pitchFamily="18" charset="-128"/>
                <a:cs typeface="Times New Roman" panose="02020603050405020304" pitchFamily="18" charset="0"/>
              </a:rPr>
              <a:t>.</a:t>
            </a:r>
          </a:p>
          <a:p>
            <a:pPr marL="0" indent="0">
              <a:buNone/>
            </a:pPr>
            <a:endPar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endParaRPr>
          </a:p>
          <a:p>
            <a:pPr marL="0" indent="0">
              <a:buNone/>
            </a:pPr>
            <a:r>
              <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  </a:t>
            </a:r>
          </a:p>
        </p:txBody>
      </p:sp>
      <p:pic>
        <p:nvPicPr>
          <p:cNvPr id="7" name="図 6">
            <a:extLst>
              <a:ext uri="{FF2B5EF4-FFF2-40B4-BE49-F238E27FC236}">
                <a16:creationId xmlns:a16="http://schemas.microsoft.com/office/drawing/2014/main" id="{5EF2DB7F-FFFE-14ED-D045-D613FDA58F5F}"/>
              </a:ext>
            </a:extLst>
          </p:cNvPr>
          <p:cNvPicPr>
            <a:picLocks noChangeAspect="1"/>
          </p:cNvPicPr>
          <p:nvPr/>
        </p:nvPicPr>
        <p:blipFill>
          <a:blip r:embed="rId2"/>
          <a:stretch>
            <a:fillRect/>
          </a:stretch>
        </p:blipFill>
        <p:spPr>
          <a:xfrm>
            <a:off x="9791272" y="226293"/>
            <a:ext cx="1679609" cy="2125629"/>
          </a:xfrm>
          <a:prstGeom prst="rect">
            <a:avLst/>
          </a:prstGeom>
        </p:spPr>
      </p:pic>
      <p:pic>
        <p:nvPicPr>
          <p:cNvPr id="9" name="図 8">
            <a:extLst>
              <a:ext uri="{FF2B5EF4-FFF2-40B4-BE49-F238E27FC236}">
                <a16:creationId xmlns:a16="http://schemas.microsoft.com/office/drawing/2014/main" id="{6BE244D7-0510-9E9D-3032-997F3350D5A1}"/>
              </a:ext>
            </a:extLst>
          </p:cNvPr>
          <p:cNvPicPr>
            <a:picLocks noChangeAspect="1"/>
          </p:cNvPicPr>
          <p:nvPr/>
        </p:nvPicPr>
        <p:blipFill>
          <a:blip r:embed="rId3"/>
          <a:stretch>
            <a:fillRect/>
          </a:stretch>
        </p:blipFill>
        <p:spPr>
          <a:xfrm>
            <a:off x="6482993" y="18255"/>
            <a:ext cx="1766074" cy="2776414"/>
          </a:xfrm>
          <a:prstGeom prst="rect">
            <a:avLst/>
          </a:prstGeom>
        </p:spPr>
      </p:pic>
    </p:spTree>
    <p:extLst>
      <p:ext uri="{BB962C8B-B14F-4D97-AF65-F5344CB8AC3E}">
        <p14:creationId xmlns:p14="http://schemas.microsoft.com/office/powerpoint/2010/main" val="1770462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647C6-E98F-95AF-46AE-952D51632AB9}"/>
              </a:ext>
            </a:extLst>
          </p:cNvPr>
          <p:cNvSpPr>
            <a:spLocks noGrp="1"/>
          </p:cNvSpPr>
          <p:nvPr>
            <p:ph type="title"/>
          </p:nvPr>
        </p:nvSpPr>
        <p:spPr/>
        <p:txBody>
          <a:bodyPr/>
          <a:lstStyle/>
          <a:p>
            <a:r>
              <a:rPr kumimoji="1" lang="en-US" altLang="ja-JP" dirty="0"/>
              <a:t>Hints for</a:t>
            </a:r>
            <a:r>
              <a:rPr lang="en-US" altLang="ja-JP" b="1" dirty="0">
                <a:solidFill>
                  <a:srgbClr val="00B050"/>
                </a:solidFill>
              </a:rPr>
              <a:t> EIYOW</a:t>
            </a:r>
            <a:r>
              <a:rPr kumimoji="1" lang="en-US" altLang="ja-JP" dirty="0"/>
              <a:t> </a:t>
            </a:r>
            <a:endParaRPr kumimoji="1" lang="ja-JP" altLang="en-US"/>
          </a:p>
        </p:txBody>
      </p:sp>
      <p:sp>
        <p:nvSpPr>
          <p:cNvPr id="3" name="コンテンツ プレースホルダー 2">
            <a:extLst>
              <a:ext uri="{FF2B5EF4-FFF2-40B4-BE49-F238E27FC236}">
                <a16:creationId xmlns:a16="http://schemas.microsoft.com/office/drawing/2014/main" id="{708B0DF2-8391-A0C8-F6E2-D094D522066A}"/>
              </a:ext>
            </a:extLst>
          </p:cNvPr>
          <p:cNvSpPr>
            <a:spLocks noGrp="1"/>
          </p:cNvSpPr>
          <p:nvPr>
            <p:ph idx="1"/>
          </p:nvPr>
        </p:nvSpPr>
        <p:spPr>
          <a:xfrm>
            <a:off x="838200" y="1402080"/>
            <a:ext cx="10515600" cy="4774883"/>
          </a:xfrm>
        </p:spPr>
        <p:txBody>
          <a:bodyPr>
            <a:normAutofit/>
          </a:bodyPr>
          <a:lstStyle/>
          <a:p>
            <a:pPr marL="0" indent="0">
              <a:buNone/>
            </a:pPr>
            <a:r>
              <a:rPr kumimoji="1" lang="en-US" altLang="ja-JP" sz="4400" dirty="0"/>
              <a:t>Slide No.50 (</a:t>
            </a:r>
            <a:r>
              <a:rPr lang="en-US" altLang="ja-JP" sz="4400" b="1" dirty="0">
                <a:solidFill>
                  <a:srgbClr val="00B050"/>
                </a:solidFill>
              </a:rPr>
              <a:t>EIYOW Expression ②</a:t>
            </a:r>
            <a:r>
              <a:rPr lang="en-US" altLang="ja-JP" sz="4400" b="1" dirty="0"/>
              <a:t>)</a:t>
            </a:r>
            <a:r>
              <a:rPr kumimoji="1" lang="en-US" altLang="ja-JP" sz="4400" dirty="0"/>
              <a:t>is the hint for how to do </a:t>
            </a:r>
            <a:r>
              <a:rPr kumimoji="1" lang="en-US" altLang="ja-JP" sz="4400" dirty="0">
                <a:solidFill>
                  <a:srgbClr val="00B050"/>
                </a:solidFill>
              </a:rPr>
              <a:t>EIYOW</a:t>
            </a:r>
            <a:r>
              <a:rPr kumimoji="1" lang="en-US" altLang="ja-JP" sz="4400" dirty="0"/>
              <a:t>.</a:t>
            </a:r>
          </a:p>
          <a:p>
            <a:pPr marL="0" indent="0">
              <a:buNone/>
            </a:pPr>
            <a:endParaRPr lang="en-US" altLang="ja-JP" sz="4400" dirty="0"/>
          </a:p>
          <a:p>
            <a:pPr marL="0" indent="0">
              <a:buNone/>
            </a:pPr>
            <a:endParaRPr lang="en-US" altLang="ja-JP" sz="4400" dirty="0"/>
          </a:p>
          <a:p>
            <a:pPr marL="0" indent="0">
              <a:buNone/>
            </a:pPr>
            <a:r>
              <a:rPr kumimoji="1" lang="en-US" altLang="ja-JP" sz="4400" dirty="0"/>
              <a:t>If you need help, you can use the expression.</a:t>
            </a:r>
          </a:p>
          <a:p>
            <a:pPr marL="0" indent="0">
              <a:buNone/>
            </a:pPr>
            <a:endParaRPr lang="en-US" altLang="ja-JP" dirty="0"/>
          </a:p>
          <a:p>
            <a:pPr marL="0" indent="0">
              <a:buNone/>
            </a:pP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1472007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1BC3C-D94A-F35E-7D38-DB90D4A7C15A}"/>
              </a:ext>
            </a:extLst>
          </p:cNvPr>
          <p:cNvSpPr>
            <a:spLocks noGrp="1"/>
          </p:cNvSpPr>
          <p:nvPr>
            <p:ph type="title"/>
          </p:nvPr>
        </p:nvSpPr>
        <p:spPr>
          <a:xfrm>
            <a:off x="838200" y="1426464"/>
            <a:ext cx="10515600" cy="4608576"/>
          </a:xfrm>
        </p:spPr>
        <p:txBody>
          <a:bodyPr>
            <a:normAutofit/>
          </a:bodyPr>
          <a:lstStyle/>
          <a:p>
            <a:pPr algn="ctr"/>
            <a:r>
              <a:rPr kumimoji="1" lang="en-US" altLang="ja-JP" sz="6600" b="1" dirty="0">
                <a:latin typeface="+mn-lt"/>
              </a:rPr>
              <a:t>Final </a:t>
            </a:r>
            <a:r>
              <a:rPr kumimoji="1" lang="en-US" altLang="ja-JP" sz="6600" b="1" dirty="0">
                <a:solidFill>
                  <a:srgbClr val="00B050"/>
                </a:solidFill>
                <a:latin typeface="+mn-lt"/>
              </a:rPr>
              <a:t>EIYOW</a:t>
            </a:r>
            <a:r>
              <a:rPr kumimoji="1" lang="en-US" altLang="ja-JP" sz="6600" b="1" dirty="0">
                <a:latin typeface="+mn-lt"/>
              </a:rPr>
              <a:t> </a:t>
            </a:r>
            <a:r>
              <a:rPr lang="en-US" altLang="ja-JP" sz="6600" b="1" dirty="0">
                <a:latin typeface="+mn-lt"/>
              </a:rPr>
              <a:t>A</a:t>
            </a:r>
            <a:r>
              <a:rPr kumimoji="1" lang="en-US" altLang="ja-JP" sz="6600" b="1" dirty="0">
                <a:latin typeface="+mn-lt"/>
              </a:rPr>
              <a:t>ctivity </a:t>
            </a:r>
            <a:endParaRPr kumimoji="1" lang="ja-JP" altLang="en-US" sz="6600" b="1">
              <a:latin typeface="+mn-lt"/>
            </a:endParaRPr>
          </a:p>
        </p:txBody>
      </p:sp>
    </p:spTree>
    <p:extLst>
      <p:ext uri="{BB962C8B-B14F-4D97-AF65-F5344CB8AC3E}">
        <p14:creationId xmlns:p14="http://schemas.microsoft.com/office/powerpoint/2010/main" val="338643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281577-4523-1952-F760-4928E7B0F806}"/>
              </a:ext>
            </a:extLst>
          </p:cNvPr>
          <p:cNvSpPr>
            <a:spLocks noGrp="1"/>
          </p:cNvSpPr>
          <p:nvPr>
            <p:ph type="title"/>
          </p:nvPr>
        </p:nvSpPr>
        <p:spPr/>
        <p:txBody>
          <a:bodyPr>
            <a:normAutofit/>
          </a:bodyPr>
          <a:lstStyle/>
          <a:p>
            <a:r>
              <a:rPr kumimoji="1" lang="en-US" altLang="ja-JP" sz="4800" b="1" dirty="0">
                <a:latin typeface="+mn-lt"/>
              </a:rPr>
              <a:t>Quick Self-Introduction</a:t>
            </a:r>
            <a:endParaRPr kumimoji="1" lang="ja-JP" altLang="en-US" sz="4800" b="1">
              <a:latin typeface="+mn-lt"/>
            </a:endParaRPr>
          </a:p>
        </p:txBody>
      </p:sp>
      <p:sp>
        <p:nvSpPr>
          <p:cNvPr id="3" name="コンテンツ プレースホルダー 2">
            <a:extLst>
              <a:ext uri="{FF2B5EF4-FFF2-40B4-BE49-F238E27FC236}">
                <a16:creationId xmlns:a16="http://schemas.microsoft.com/office/drawing/2014/main" id="{898EF84C-B037-5BD4-20DC-285D8DD75A43}"/>
              </a:ext>
            </a:extLst>
          </p:cNvPr>
          <p:cNvSpPr>
            <a:spLocks noGrp="1"/>
          </p:cNvSpPr>
          <p:nvPr>
            <p:ph idx="1"/>
          </p:nvPr>
        </p:nvSpPr>
        <p:spPr>
          <a:xfrm>
            <a:off x="838200" y="2917861"/>
            <a:ext cx="10515600" cy="3259102"/>
          </a:xfrm>
        </p:spPr>
        <p:txBody>
          <a:bodyPr>
            <a:normAutofit/>
          </a:bodyPr>
          <a:lstStyle/>
          <a:p>
            <a:pPr marL="0" indent="0">
              <a:buNone/>
            </a:pPr>
            <a:r>
              <a:rPr kumimoji="1" lang="en-US" altLang="ja-JP" sz="6600" b="1" dirty="0"/>
              <a:t>①Your name</a:t>
            </a:r>
            <a:endParaRPr lang="en-US" altLang="ja-JP" sz="6600" b="1" dirty="0"/>
          </a:p>
          <a:p>
            <a:pPr marL="0" indent="0">
              <a:buNone/>
            </a:pPr>
            <a:endParaRPr kumimoji="1" lang="en-US" altLang="ja-JP" sz="6600" b="1" dirty="0"/>
          </a:p>
          <a:p>
            <a:pPr marL="0" indent="0">
              <a:buNone/>
            </a:pPr>
            <a:r>
              <a:rPr lang="en-US" altLang="ja-JP" sz="6600" b="1" dirty="0"/>
              <a:t>②Your school </a:t>
            </a:r>
            <a:endParaRPr kumimoji="1" lang="ja-JP" altLang="en-US" sz="6600" b="1" dirty="0"/>
          </a:p>
        </p:txBody>
      </p:sp>
    </p:spTree>
    <p:extLst>
      <p:ext uri="{BB962C8B-B14F-4D97-AF65-F5344CB8AC3E}">
        <p14:creationId xmlns:p14="http://schemas.microsoft.com/office/powerpoint/2010/main" val="1794609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7137E-AB11-B3AD-7222-0FCC1EC85007}"/>
              </a:ext>
            </a:extLst>
          </p:cNvPr>
          <p:cNvSpPr>
            <a:spLocks noGrp="1"/>
          </p:cNvSpPr>
          <p:nvPr>
            <p:ph type="title"/>
          </p:nvPr>
        </p:nvSpPr>
        <p:spPr>
          <a:xfrm>
            <a:off x="219456" y="170688"/>
            <a:ext cx="11594592" cy="6473953"/>
          </a:xfrm>
        </p:spPr>
        <p:txBody>
          <a:bodyPr>
            <a:normAutofit fontScale="90000"/>
          </a:bodyPr>
          <a:lstStyle/>
          <a:p>
            <a:pPr marL="0" indent="0"/>
            <a:br>
              <a:rPr lang="en-US" altLang="ja-JP" sz="4000" b="1" u="sng" dirty="0">
                <a:latin typeface="+mn-lt"/>
              </a:rPr>
            </a:br>
            <a:br>
              <a:rPr lang="en-US" altLang="ja-JP" sz="4000" b="1" u="sng" dirty="0">
                <a:latin typeface="+mn-lt"/>
              </a:rPr>
            </a:br>
            <a:r>
              <a:rPr lang="en-US" altLang="ja-JP" sz="4200" b="1" u="sng" dirty="0">
                <a:latin typeface="+mn-lt"/>
              </a:rPr>
              <a:t>Quote1</a:t>
            </a:r>
            <a:br>
              <a:rPr lang="en-US" altLang="ja-JP" sz="4200" b="1" u="sng" dirty="0">
                <a:latin typeface="+mn-lt"/>
              </a:rPr>
            </a:br>
            <a:r>
              <a:rPr lang="en-US" altLang="ja-JP" sz="4200" kern="100" dirty="0">
                <a:solidFill>
                  <a:srgbClr val="0F0F0F"/>
                </a:solidFill>
                <a:effectLst/>
                <a:highlight>
                  <a:srgbClr val="FFFFFF"/>
                </a:highlight>
                <a:latin typeface="+mn-lt"/>
                <a:ea typeface="游明朝" panose="02020400000000000000" pitchFamily="18" charset="-128"/>
                <a:cs typeface="Times New Roman" panose="02020603050405020304" pitchFamily="18" charset="0"/>
              </a:rPr>
              <a:t>Every single one of you has something that you’re good at. Every single one of you has something to offer. And you have a responsibility to yourself to discover what that is.                                               </a:t>
            </a:r>
            <a:br>
              <a:rPr lang="en-US" altLang="ja-JP" sz="4200" b="1" dirty="0">
                <a:latin typeface="+mn-lt"/>
              </a:rPr>
            </a:br>
            <a:r>
              <a:rPr lang="en-US" altLang="ja-JP" sz="4200" b="1" u="sng" dirty="0">
                <a:latin typeface="+mn-lt"/>
              </a:rPr>
              <a:t>Quote2</a:t>
            </a:r>
            <a:br>
              <a:rPr lang="en-US" altLang="ja-JP" sz="4200" b="1" u="sng" dirty="0">
                <a:latin typeface="+mn-lt"/>
              </a:rPr>
            </a:br>
            <a:r>
              <a:rPr lang="en-US" altLang="ja-JP" sz="4200" kern="100" dirty="0">
                <a:solidFill>
                  <a:srgbClr val="0F0F0F"/>
                </a:solidFill>
                <a:effectLst/>
                <a:highlight>
                  <a:srgbClr val="FFFFFF"/>
                </a:highlight>
                <a:latin typeface="+mn-lt"/>
                <a:ea typeface="游明朝" panose="02020400000000000000" pitchFamily="18" charset="-128"/>
                <a:cs typeface="Times New Roman" panose="02020603050405020304" pitchFamily="18" charset="0"/>
              </a:rPr>
              <a:t>If you get a bad grade, that doesn’t mean you’re stupid, </a:t>
            </a:r>
            <a:r>
              <a:rPr lang="en-US" altLang="ja-JP" sz="4200" dirty="0">
                <a:solidFill>
                  <a:srgbClr val="0F0F0F"/>
                </a:solidFill>
                <a:effectLst/>
                <a:highlight>
                  <a:srgbClr val="FFFFFF"/>
                </a:highlight>
                <a:latin typeface="+mn-lt"/>
                <a:ea typeface="游明朝" panose="02020400000000000000" pitchFamily="18" charset="-128"/>
                <a:cs typeface="Times New Roman" panose="02020603050405020304" pitchFamily="18" charset="0"/>
              </a:rPr>
              <a:t>it just means you need to spend more time studying.</a:t>
            </a:r>
            <a:br>
              <a:rPr lang="en-US" altLang="ja-JP" sz="4200" b="1" dirty="0">
                <a:latin typeface="+mn-lt"/>
              </a:rPr>
            </a:br>
            <a:r>
              <a:rPr lang="en-US" altLang="ja-JP" sz="4200" b="1" u="sng" dirty="0">
                <a:latin typeface="+mn-lt"/>
              </a:rPr>
              <a:t>Quote3 </a:t>
            </a:r>
            <a:br>
              <a:rPr lang="en-US" altLang="ja-JP" sz="4200" b="1" u="sng" dirty="0">
                <a:latin typeface="+mn-lt"/>
              </a:rPr>
            </a:br>
            <a:r>
              <a:rPr lang="en-US" altLang="ja-JP" sz="4200" kern="100" dirty="0">
                <a:solidFill>
                  <a:srgbClr val="0F0F0F"/>
                </a:solidFill>
                <a:effectLst/>
                <a:highlight>
                  <a:srgbClr val="FFFFFF"/>
                </a:highlight>
                <a:latin typeface="+mn-lt"/>
                <a:ea typeface="游明朝" panose="02020400000000000000" pitchFamily="18" charset="-128"/>
                <a:cs typeface="Times New Roman" panose="02020603050405020304" pitchFamily="18" charset="0"/>
              </a:rPr>
              <a:t>No one’s born being good at all things. You become good at things  through hard work.</a:t>
            </a:r>
            <a:br>
              <a:rPr lang="en-US" altLang="ja-JP" sz="4200" kern="100" dirty="0">
                <a:solidFill>
                  <a:srgbClr val="0F0F0F"/>
                </a:solidFill>
                <a:effectLst/>
                <a:highlight>
                  <a:srgbClr val="FFFFFF"/>
                </a:highlight>
                <a:latin typeface="+mn-lt"/>
                <a:ea typeface="游明朝" panose="02020400000000000000" pitchFamily="18" charset="-128"/>
                <a:cs typeface="Times New Roman" panose="02020603050405020304" pitchFamily="18" charset="0"/>
              </a:rPr>
            </a:br>
            <a:br>
              <a:rPr lang="ja-JP" altLang="en-US" sz="4400" b="1" dirty="0"/>
            </a:br>
            <a:endParaRPr kumimoji="1" lang="ja-JP" altLang="en-US" dirty="0"/>
          </a:p>
        </p:txBody>
      </p:sp>
    </p:spTree>
    <p:extLst>
      <p:ext uri="{BB962C8B-B14F-4D97-AF65-F5344CB8AC3E}">
        <p14:creationId xmlns:p14="http://schemas.microsoft.com/office/powerpoint/2010/main" val="1607608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B3B75-4B91-6703-EEC3-E27C7D28C3FE}"/>
              </a:ext>
            </a:extLst>
          </p:cNvPr>
          <p:cNvSpPr>
            <a:spLocks noGrp="1"/>
          </p:cNvSpPr>
          <p:nvPr>
            <p:ph type="title"/>
          </p:nvPr>
        </p:nvSpPr>
        <p:spPr>
          <a:xfrm>
            <a:off x="838200" y="365125"/>
            <a:ext cx="10515600" cy="708763"/>
          </a:xfrm>
        </p:spPr>
        <p:txBody>
          <a:bodyPr/>
          <a:lstStyle/>
          <a:p>
            <a:r>
              <a:rPr kumimoji="1" lang="en-US" altLang="ja-JP" dirty="0">
                <a:solidFill>
                  <a:srgbClr val="00B050"/>
                </a:solidFill>
                <a:latin typeface="+mn-lt"/>
              </a:rPr>
              <a:t>EIYOW</a:t>
            </a:r>
            <a:r>
              <a:rPr kumimoji="1" lang="ja-JP" altLang="en-US">
                <a:latin typeface="+mn-lt"/>
              </a:rPr>
              <a:t>＋</a:t>
            </a:r>
            <a:r>
              <a:rPr kumimoji="1" lang="en-US" altLang="ja-JP" dirty="0">
                <a:latin typeface="+mn-lt"/>
              </a:rPr>
              <a:t>tell your original idea</a:t>
            </a:r>
            <a:endParaRPr kumimoji="1" lang="ja-JP" altLang="en-US">
              <a:latin typeface="+mn-lt"/>
            </a:endParaRPr>
          </a:p>
        </p:txBody>
      </p:sp>
      <p:sp>
        <p:nvSpPr>
          <p:cNvPr id="3" name="コンテンツ プレースホルダー 2">
            <a:extLst>
              <a:ext uri="{FF2B5EF4-FFF2-40B4-BE49-F238E27FC236}">
                <a16:creationId xmlns:a16="http://schemas.microsoft.com/office/drawing/2014/main" id="{EB74219E-9FE1-8649-C29E-88B655E97353}"/>
              </a:ext>
            </a:extLst>
          </p:cNvPr>
          <p:cNvSpPr>
            <a:spLocks noGrp="1"/>
          </p:cNvSpPr>
          <p:nvPr>
            <p:ph idx="1"/>
          </p:nvPr>
        </p:nvSpPr>
        <p:spPr>
          <a:xfrm>
            <a:off x="223285" y="1073888"/>
            <a:ext cx="11717078" cy="5624624"/>
          </a:xfrm>
        </p:spPr>
        <p:txBody>
          <a:bodyPr>
            <a:normAutofit/>
          </a:bodyPr>
          <a:lstStyle/>
          <a:p>
            <a:pPr marL="0" indent="0" algn="just">
              <a:buNone/>
            </a:pPr>
            <a:r>
              <a:rPr lang="en-US" altLang="ja-JP" sz="4400" kern="100" dirty="0">
                <a:effectLst/>
                <a:highlight>
                  <a:srgbClr val="C0C0C0"/>
                </a:highlight>
                <a:latin typeface="游明朝" panose="02020400000000000000" pitchFamily="18" charset="-128"/>
                <a:ea typeface="游明朝" panose="02020400000000000000" pitchFamily="18" charset="-128"/>
                <a:cs typeface="Times New Roman" panose="02020603050405020304" pitchFamily="18" charset="0"/>
              </a:rPr>
              <a:t>STEP1</a:t>
            </a:r>
            <a:r>
              <a:rPr lang="en-US"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  Chose </a:t>
            </a:r>
            <a:r>
              <a:rPr lang="en-US" altLang="ja-JP" sz="4400" b="1" kern="100" dirty="0">
                <a:effectLst/>
                <a:latin typeface="游明朝" panose="02020400000000000000" pitchFamily="18" charset="-128"/>
                <a:ea typeface="游明朝" panose="02020400000000000000" pitchFamily="18" charset="-128"/>
                <a:cs typeface="Times New Roman" panose="02020603050405020304" pitchFamily="18" charset="0"/>
              </a:rPr>
              <a:t>one quote</a:t>
            </a:r>
            <a:r>
              <a:rPr lang="en-US"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 from Quote1</a:t>
            </a:r>
            <a:r>
              <a:rPr lang="ja-JP" altLang="ja-JP" sz="4400"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Quote 3 and </a:t>
            </a:r>
            <a:r>
              <a:rPr lang="en-US" altLang="ja-JP" sz="4400" b="1" u="sng" kern="100" dirty="0">
                <a:effectLst/>
                <a:latin typeface="游明朝" panose="02020400000000000000" pitchFamily="18" charset="-128"/>
                <a:ea typeface="游明朝" panose="02020400000000000000" pitchFamily="18" charset="-128"/>
                <a:cs typeface="Times New Roman" panose="02020603050405020304" pitchFamily="18" charset="0"/>
              </a:rPr>
              <a:t>EIYOW </a:t>
            </a:r>
            <a:r>
              <a:rPr lang="en-US"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the quote.</a:t>
            </a:r>
            <a:endParaRPr lang="ja-JP" altLang="ja-JP" sz="44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4400" kern="100" dirty="0">
                <a:effectLst/>
                <a:highlight>
                  <a:srgbClr val="C0C0C0"/>
                </a:highlight>
                <a:latin typeface="游明朝" panose="02020400000000000000" pitchFamily="18" charset="-128"/>
                <a:ea typeface="游明朝" panose="02020400000000000000" pitchFamily="18" charset="-128"/>
                <a:cs typeface="Times New Roman" panose="02020603050405020304" pitchFamily="18" charset="0"/>
              </a:rPr>
              <a:t>STEP2 </a:t>
            </a:r>
            <a:r>
              <a:rPr lang="en-US"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 After EIYOW, tell your opinion about the quote. </a:t>
            </a:r>
            <a:endParaRPr lang="ja-JP" altLang="ja-JP" sz="44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4000"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4000" kern="100" dirty="0">
                <a:effectLst/>
                <a:latin typeface="游明朝" panose="02020400000000000000" pitchFamily="18" charset="-128"/>
                <a:ea typeface="游明朝" panose="02020400000000000000" pitchFamily="18" charset="-128"/>
                <a:cs typeface="Times New Roman" panose="02020603050405020304" pitchFamily="18" charset="0"/>
              </a:rPr>
              <a:t>If you agree with the quote, give some </a:t>
            </a:r>
            <a:r>
              <a:rPr lang="en-US" altLang="ja-JP" sz="4000" b="1" u="sng" kern="100" dirty="0">
                <a:effectLst/>
                <a:latin typeface="游明朝" panose="02020400000000000000" pitchFamily="18" charset="-128"/>
                <a:ea typeface="游明朝" panose="02020400000000000000" pitchFamily="18" charset="-128"/>
                <a:cs typeface="Times New Roman" panose="02020603050405020304" pitchFamily="18" charset="0"/>
              </a:rPr>
              <a:t>positive</a:t>
            </a:r>
            <a:r>
              <a:rPr lang="en-US" altLang="ja-JP" sz="4000" kern="100" dirty="0">
                <a:effectLst/>
                <a:latin typeface="游明朝" panose="02020400000000000000" pitchFamily="18" charset="-128"/>
                <a:ea typeface="游明朝" panose="02020400000000000000" pitchFamily="18" charset="-128"/>
                <a:cs typeface="Times New Roman" panose="02020603050405020304" pitchFamily="18" charset="0"/>
              </a:rPr>
              <a:t> comments.</a:t>
            </a:r>
            <a:endParaRPr lang="ja-JP" altLang="ja-JP" sz="40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40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4000"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4000" kern="100" dirty="0">
                <a:effectLst/>
                <a:latin typeface="游明朝" panose="02020400000000000000" pitchFamily="18" charset="-128"/>
                <a:ea typeface="游明朝" panose="02020400000000000000" pitchFamily="18" charset="-128"/>
                <a:cs typeface="Times New Roman" panose="02020603050405020304" pitchFamily="18" charset="0"/>
              </a:rPr>
              <a:t>If you don’t agree with the quote, give some </a:t>
            </a:r>
            <a:r>
              <a:rPr lang="en-US" altLang="ja-JP" sz="4000" b="1" u="sng" kern="100" dirty="0">
                <a:effectLst/>
                <a:latin typeface="游明朝" panose="02020400000000000000" pitchFamily="18" charset="-128"/>
                <a:ea typeface="游明朝" panose="02020400000000000000" pitchFamily="18" charset="-128"/>
                <a:cs typeface="Times New Roman" panose="02020603050405020304" pitchFamily="18" charset="0"/>
              </a:rPr>
              <a:t>negative</a:t>
            </a:r>
            <a:r>
              <a:rPr lang="en-US" altLang="ja-JP" sz="4000" kern="100" dirty="0">
                <a:effectLst/>
                <a:latin typeface="游明朝" panose="02020400000000000000" pitchFamily="18" charset="-128"/>
                <a:ea typeface="游明朝" panose="02020400000000000000" pitchFamily="18" charset="-128"/>
                <a:cs typeface="Times New Roman" panose="02020603050405020304" pitchFamily="18" charset="0"/>
              </a:rPr>
              <a:t> comments.</a:t>
            </a:r>
            <a:endParaRPr lang="ja-JP" altLang="ja-JP" sz="40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kumimoji="1" lang="ja-JP" altLang="en-US"/>
          </a:p>
        </p:txBody>
      </p:sp>
    </p:spTree>
    <p:extLst>
      <p:ext uri="{BB962C8B-B14F-4D97-AF65-F5344CB8AC3E}">
        <p14:creationId xmlns:p14="http://schemas.microsoft.com/office/powerpoint/2010/main" val="1774569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53A872-F196-5C6C-2733-FA14B1F36712}"/>
              </a:ext>
            </a:extLst>
          </p:cNvPr>
          <p:cNvSpPr>
            <a:spLocks noGrp="1"/>
          </p:cNvSpPr>
          <p:nvPr>
            <p:ph type="title"/>
          </p:nvPr>
        </p:nvSpPr>
        <p:spPr>
          <a:xfrm>
            <a:off x="838200" y="365125"/>
            <a:ext cx="10515600" cy="6133211"/>
          </a:xfrm>
        </p:spPr>
        <p:txBody>
          <a:bodyPr/>
          <a:lstStyle/>
          <a:p>
            <a:pPr algn="ctr"/>
            <a:r>
              <a:rPr kumimoji="1" lang="en-US" altLang="ja-JP" sz="6000" dirty="0">
                <a:latin typeface="+mn-lt"/>
              </a:rPr>
              <a:t>You have </a:t>
            </a:r>
            <a:r>
              <a:rPr kumimoji="1" lang="en-US" altLang="ja-JP" sz="6000" b="1" u="sng" dirty="0">
                <a:latin typeface="+mn-lt"/>
              </a:rPr>
              <a:t>4min</a:t>
            </a:r>
            <a:r>
              <a:rPr kumimoji="1" lang="en-US" altLang="ja-JP" sz="6000" dirty="0">
                <a:latin typeface="+mn-lt"/>
              </a:rPr>
              <a:t> to prepare</a:t>
            </a:r>
            <a:r>
              <a:rPr kumimoji="1" lang="en-US" altLang="ja-JP" dirty="0">
                <a:latin typeface="+mn-lt"/>
              </a:rPr>
              <a:t>.</a:t>
            </a:r>
            <a:endParaRPr kumimoji="1" lang="ja-JP" altLang="en-US">
              <a:latin typeface="+mn-lt"/>
            </a:endParaRPr>
          </a:p>
        </p:txBody>
      </p:sp>
    </p:spTree>
    <p:extLst>
      <p:ext uri="{BB962C8B-B14F-4D97-AF65-F5344CB8AC3E}">
        <p14:creationId xmlns:p14="http://schemas.microsoft.com/office/powerpoint/2010/main" val="2596358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08A5A88-9C64-3334-7523-FA59DD574C70}"/>
              </a:ext>
            </a:extLst>
          </p:cNvPr>
          <p:cNvSpPr>
            <a:spLocks noGrp="1"/>
          </p:cNvSpPr>
          <p:nvPr>
            <p:ph type="title"/>
          </p:nvPr>
        </p:nvSpPr>
        <p:spPr>
          <a:xfrm>
            <a:off x="368643" y="237712"/>
            <a:ext cx="10515600" cy="1859312"/>
          </a:xfrm>
        </p:spPr>
        <p:txBody>
          <a:bodyPr>
            <a:normAutofit/>
          </a:bodyPr>
          <a:lstStyle/>
          <a:p>
            <a:r>
              <a:rPr lang="en-US" altLang="ja-JP" b="1" dirty="0">
                <a:latin typeface="+mn-lt"/>
              </a:rPr>
              <a:t>Share your ideas in a group of 4 (3)</a:t>
            </a:r>
            <a:endParaRPr lang="ja-JP" altLang="en-US" b="1">
              <a:latin typeface="+mn-lt"/>
            </a:endParaRPr>
          </a:p>
        </p:txBody>
      </p:sp>
      <p:sp>
        <p:nvSpPr>
          <p:cNvPr id="2" name="円/楕円 1">
            <a:extLst>
              <a:ext uri="{FF2B5EF4-FFF2-40B4-BE49-F238E27FC236}">
                <a16:creationId xmlns:a16="http://schemas.microsoft.com/office/drawing/2014/main" id="{954C4A43-EE5D-4C41-50E1-D482E1A57FAF}"/>
              </a:ext>
            </a:extLst>
          </p:cNvPr>
          <p:cNvSpPr/>
          <p:nvPr/>
        </p:nvSpPr>
        <p:spPr>
          <a:xfrm>
            <a:off x="1307757" y="1566672"/>
            <a:ext cx="2657856" cy="2584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600" dirty="0"/>
              <a:t>A</a:t>
            </a:r>
          </a:p>
        </p:txBody>
      </p:sp>
      <p:sp>
        <p:nvSpPr>
          <p:cNvPr id="3" name="円/楕円 2">
            <a:extLst>
              <a:ext uri="{FF2B5EF4-FFF2-40B4-BE49-F238E27FC236}">
                <a16:creationId xmlns:a16="http://schemas.microsoft.com/office/drawing/2014/main" id="{A0F22EB8-3FCD-39DD-FEA9-5C8EA03D995C}"/>
              </a:ext>
            </a:extLst>
          </p:cNvPr>
          <p:cNvSpPr/>
          <p:nvPr/>
        </p:nvSpPr>
        <p:spPr>
          <a:xfrm>
            <a:off x="7909725" y="1566672"/>
            <a:ext cx="2657856" cy="2584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600" dirty="0"/>
              <a:t>B</a:t>
            </a:r>
          </a:p>
        </p:txBody>
      </p:sp>
      <p:sp>
        <p:nvSpPr>
          <p:cNvPr id="4" name="円/楕円 3">
            <a:extLst>
              <a:ext uri="{FF2B5EF4-FFF2-40B4-BE49-F238E27FC236}">
                <a16:creationId xmlns:a16="http://schemas.microsoft.com/office/drawing/2014/main" id="{4C432786-D93E-9CF3-C466-4F7E9EC7FBAA}"/>
              </a:ext>
            </a:extLst>
          </p:cNvPr>
          <p:cNvSpPr/>
          <p:nvPr/>
        </p:nvSpPr>
        <p:spPr>
          <a:xfrm>
            <a:off x="7909725" y="4486656"/>
            <a:ext cx="2657857" cy="22738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8000" dirty="0"/>
              <a:t>D</a:t>
            </a:r>
            <a:endParaRPr kumimoji="1" lang="ja-JP" altLang="en-US" sz="8000"/>
          </a:p>
        </p:txBody>
      </p:sp>
      <p:sp>
        <p:nvSpPr>
          <p:cNvPr id="6" name="円/楕円 5">
            <a:extLst>
              <a:ext uri="{FF2B5EF4-FFF2-40B4-BE49-F238E27FC236}">
                <a16:creationId xmlns:a16="http://schemas.microsoft.com/office/drawing/2014/main" id="{E14A4917-D986-0CBE-EBFC-A584E0921777}"/>
              </a:ext>
            </a:extLst>
          </p:cNvPr>
          <p:cNvSpPr/>
          <p:nvPr/>
        </p:nvSpPr>
        <p:spPr>
          <a:xfrm>
            <a:off x="1307757" y="4389120"/>
            <a:ext cx="2657857" cy="23713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0" dirty="0"/>
              <a:t>C</a:t>
            </a:r>
            <a:endParaRPr kumimoji="1" lang="ja-JP" altLang="en-US" sz="8000"/>
          </a:p>
        </p:txBody>
      </p:sp>
    </p:spTree>
    <p:extLst>
      <p:ext uri="{BB962C8B-B14F-4D97-AF65-F5344CB8AC3E}">
        <p14:creationId xmlns:p14="http://schemas.microsoft.com/office/powerpoint/2010/main" val="153842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647C6-E98F-95AF-46AE-952D51632AB9}"/>
              </a:ext>
            </a:extLst>
          </p:cNvPr>
          <p:cNvSpPr>
            <a:spLocks noGrp="1"/>
          </p:cNvSpPr>
          <p:nvPr>
            <p:ph type="title"/>
          </p:nvPr>
        </p:nvSpPr>
        <p:spPr/>
        <p:txBody>
          <a:bodyPr/>
          <a:lstStyle/>
          <a:p>
            <a:r>
              <a:rPr kumimoji="1" lang="en-US" altLang="ja-JP" dirty="0"/>
              <a:t>Hints for</a:t>
            </a:r>
            <a:r>
              <a:rPr lang="en-US" altLang="ja-JP" b="1" dirty="0">
                <a:solidFill>
                  <a:srgbClr val="00B050"/>
                </a:solidFill>
              </a:rPr>
              <a:t> EIYOW</a:t>
            </a:r>
            <a:r>
              <a:rPr kumimoji="1" lang="en-US" altLang="ja-JP" dirty="0"/>
              <a:t> </a:t>
            </a:r>
            <a:endParaRPr kumimoji="1" lang="ja-JP" altLang="en-US"/>
          </a:p>
        </p:txBody>
      </p:sp>
      <p:sp>
        <p:nvSpPr>
          <p:cNvPr id="3" name="コンテンツ プレースホルダー 2">
            <a:extLst>
              <a:ext uri="{FF2B5EF4-FFF2-40B4-BE49-F238E27FC236}">
                <a16:creationId xmlns:a16="http://schemas.microsoft.com/office/drawing/2014/main" id="{708B0DF2-8391-A0C8-F6E2-D094D522066A}"/>
              </a:ext>
            </a:extLst>
          </p:cNvPr>
          <p:cNvSpPr>
            <a:spLocks noGrp="1"/>
          </p:cNvSpPr>
          <p:nvPr>
            <p:ph idx="1"/>
          </p:nvPr>
        </p:nvSpPr>
        <p:spPr>
          <a:xfrm>
            <a:off x="838200" y="1402080"/>
            <a:ext cx="10817352" cy="4774883"/>
          </a:xfrm>
        </p:spPr>
        <p:txBody>
          <a:bodyPr>
            <a:normAutofit/>
          </a:bodyPr>
          <a:lstStyle/>
          <a:p>
            <a:pPr marL="0" indent="0">
              <a:buNone/>
            </a:pPr>
            <a:r>
              <a:rPr kumimoji="1" lang="en-US" altLang="ja-JP" sz="4400" dirty="0"/>
              <a:t>Slide No.51〜52(</a:t>
            </a:r>
            <a:r>
              <a:rPr lang="en-US" altLang="ja-JP" sz="4400" b="1" dirty="0">
                <a:solidFill>
                  <a:srgbClr val="00B050"/>
                </a:solidFill>
              </a:rPr>
              <a:t>EIYOW </a:t>
            </a:r>
            <a:r>
              <a:rPr lang="ja-JP" altLang="en-US" sz="4400" b="1">
                <a:solidFill>
                  <a:srgbClr val="00B050"/>
                </a:solidFill>
              </a:rPr>
              <a:t>テンプレート</a:t>
            </a:r>
            <a:r>
              <a:rPr lang="en-US" altLang="ja-JP" sz="4400" b="1" dirty="0"/>
              <a:t>)</a:t>
            </a:r>
            <a:r>
              <a:rPr kumimoji="1" lang="en-US" altLang="ja-JP" sz="4400" dirty="0"/>
              <a:t>is the hint for how to do </a:t>
            </a:r>
            <a:r>
              <a:rPr kumimoji="1" lang="en-US" altLang="ja-JP" sz="4400" dirty="0">
                <a:solidFill>
                  <a:srgbClr val="00B050"/>
                </a:solidFill>
              </a:rPr>
              <a:t>EIYOW</a:t>
            </a:r>
            <a:r>
              <a:rPr kumimoji="1" lang="en-US" altLang="ja-JP" sz="4400" dirty="0"/>
              <a:t>.</a:t>
            </a:r>
          </a:p>
          <a:p>
            <a:pPr marL="0" indent="0">
              <a:buNone/>
            </a:pPr>
            <a:endParaRPr lang="en-US" altLang="ja-JP" sz="4400" dirty="0"/>
          </a:p>
          <a:p>
            <a:pPr marL="0" indent="0">
              <a:buNone/>
            </a:pPr>
            <a:endParaRPr lang="en-US" altLang="ja-JP" sz="4400" dirty="0"/>
          </a:p>
          <a:p>
            <a:pPr marL="0" indent="0">
              <a:buNone/>
            </a:pPr>
            <a:r>
              <a:rPr kumimoji="1" lang="en-US" altLang="ja-JP" sz="4400" dirty="0"/>
              <a:t>If you need help, you can use the expression.</a:t>
            </a:r>
          </a:p>
          <a:p>
            <a:pPr marL="0" indent="0">
              <a:buNone/>
            </a:pPr>
            <a:endParaRPr lang="en-US" altLang="ja-JP" dirty="0"/>
          </a:p>
          <a:p>
            <a:pPr marL="0" indent="0">
              <a:buNone/>
            </a:pP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2710412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E044E-B7F3-7A2E-BD4A-007F32646155}"/>
              </a:ext>
            </a:extLst>
          </p:cNvPr>
          <p:cNvSpPr>
            <a:spLocks noGrp="1"/>
          </p:cNvSpPr>
          <p:nvPr>
            <p:ph type="title"/>
          </p:nvPr>
        </p:nvSpPr>
        <p:spPr/>
        <p:txBody>
          <a:bodyPr/>
          <a:lstStyle/>
          <a:p>
            <a:r>
              <a:rPr kumimoji="1" lang="en-US" altLang="ja-JP" dirty="0"/>
              <a:t>Tell your </a:t>
            </a:r>
            <a:r>
              <a:rPr kumimoji="1" lang="en-US" altLang="ja-JP" b="1" dirty="0">
                <a:solidFill>
                  <a:srgbClr val="00B050"/>
                </a:solidFill>
              </a:rPr>
              <a:t>EIYOW </a:t>
            </a:r>
            <a:r>
              <a:rPr kumimoji="1" lang="ja-JP" altLang="en-US" b="1"/>
              <a:t>＋</a:t>
            </a:r>
            <a:r>
              <a:rPr kumimoji="1" lang="en-US" altLang="ja-JP" b="1" dirty="0"/>
              <a:t> your original idea</a:t>
            </a:r>
            <a:endParaRPr kumimoji="1" lang="ja-JP" altLang="en-US" b="1"/>
          </a:p>
        </p:txBody>
      </p:sp>
      <p:sp>
        <p:nvSpPr>
          <p:cNvPr id="3" name="コンテンツ プレースホルダー 2">
            <a:extLst>
              <a:ext uri="{FF2B5EF4-FFF2-40B4-BE49-F238E27FC236}">
                <a16:creationId xmlns:a16="http://schemas.microsoft.com/office/drawing/2014/main" id="{EBEDC3D0-BD12-967F-A8B6-C9D4CB142999}"/>
              </a:ext>
            </a:extLst>
          </p:cNvPr>
          <p:cNvSpPr>
            <a:spLocks noGrp="1"/>
          </p:cNvSpPr>
          <p:nvPr>
            <p:ph idx="1"/>
          </p:nvPr>
        </p:nvSpPr>
        <p:spPr/>
        <p:txBody>
          <a:bodyPr>
            <a:normAutofit lnSpcReduction="10000"/>
          </a:bodyPr>
          <a:lstStyle/>
          <a:p>
            <a:pPr marL="0" indent="0">
              <a:buNone/>
            </a:pPr>
            <a:r>
              <a:rPr lang="en-US" altLang="ja-JP" sz="4000" dirty="0"/>
              <a:t>Student A</a:t>
            </a:r>
            <a:endParaRPr kumimoji="1" lang="en-US" altLang="ja-JP" sz="4000" dirty="0"/>
          </a:p>
          <a:p>
            <a:pPr marL="0" indent="0">
              <a:buNone/>
            </a:pPr>
            <a:r>
              <a:rPr kumimoji="1" lang="en-US" altLang="ja-JP" sz="4000" b="1" dirty="0">
                <a:solidFill>
                  <a:srgbClr val="00B050"/>
                </a:solidFill>
              </a:rPr>
              <a:t>EIYOW</a:t>
            </a:r>
            <a:r>
              <a:rPr kumimoji="1" lang="ja-JP" altLang="en-US" sz="4000"/>
              <a:t>＋</a:t>
            </a:r>
            <a:r>
              <a:rPr kumimoji="1" lang="en-US" altLang="ja-JP" sz="4000" dirty="0"/>
              <a:t>Comments</a:t>
            </a:r>
          </a:p>
          <a:p>
            <a:pPr marL="0" indent="0">
              <a:buNone/>
            </a:pPr>
            <a:endParaRPr lang="en-US" altLang="ja-JP" sz="4000" dirty="0"/>
          </a:p>
          <a:p>
            <a:pPr marL="0" indent="0">
              <a:buNone/>
            </a:pPr>
            <a:r>
              <a:rPr lang="en-US" altLang="ja-JP" sz="4000" dirty="0"/>
              <a:t>What do you think? </a:t>
            </a:r>
          </a:p>
          <a:p>
            <a:pPr marL="0" indent="0">
              <a:buNone/>
            </a:pPr>
            <a:r>
              <a:rPr lang="ja-JP" altLang="en-US" sz="4000"/>
              <a:t>↓</a:t>
            </a:r>
            <a:endParaRPr lang="en-US" altLang="ja-JP" sz="4000" dirty="0"/>
          </a:p>
          <a:p>
            <a:pPr marL="0" indent="0">
              <a:buNone/>
            </a:pPr>
            <a:r>
              <a:rPr lang="en-US" altLang="ja-JP" sz="4000" dirty="0"/>
              <a:t>Student B </a:t>
            </a:r>
          </a:p>
          <a:p>
            <a:pPr marL="0" indent="0">
              <a:buNone/>
            </a:pPr>
            <a:r>
              <a:rPr kumimoji="1" lang="en-US" altLang="ja-JP" sz="4000" b="1" dirty="0">
                <a:solidFill>
                  <a:srgbClr val="00B050"/>
                </a:solidFill>
              </a:rPr>
              <a:t>EIYOW</a:t>
            </a:r>
            <a:r>
              <a:rPr kumimoji="1" lang="ja-JP" altLang="en-US" sz="4000"/>
              <a:t>＋</a:t>
            </a:r>
            <a:r>
              <a:rPr kumimoji="1" lang="en-US" altLang="ja-JP" sz="4000" dirty="0"/>
              <a:t>Comments</a:t>
            </a:r>
          </a:p>
          <a:p>
            <a:pPr marL="0" indent="0">
              <a:buNone/>
            </a:pPr>
            <a:endParaRPr kumimoji="1" lang="en-US" altLang="ja-JP"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1841883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9507F-6C04-08C2-C897-FDCCFE66F121}"/>
              </a:ext>
            </a:extLst>
          </p:cNvPr>
          <p:cNvSpPr>
            <a:spLocks noGrp="1"/>
          </p:cNvSpPr>
          <p:nvPr>
            <p:ph type="title"/>
          </p:nvPr>
        </p:nvSpPr>
        <p:spPr>
          <a:xfrm>
            <a:off x="134112" y="18255"/>
            <a:ext cx="10515600" cy="1325563"/>
          </a:xfrm>
        </p:spPr>
        <p:txBody>
          <a:bodyPr/>
          <a:lstStyle/>
          <a:p>
            <a:r>
              <a:rPr lang="en-US" altLang="ja-JP" b="1" dirty="0">
                <a:solidFill>
                  <a:srgbClr val="00B050"/>
                </a:solidFill>
              </a:rPr>
              <a:t>EIYOW Expression ①</a:t>
            </a:r>
            <a:endParaRPr kumimoji="1" lang="ja-JP" altLang="en-US"/>
          </a:p>
        </p:txBody>
      </p:sp>
      <p:sp>
        <p:nvSpPr>
          <p:cNvPr id="3" name="コンテンツ プレースホルダー 2">
            <a:extLst>
              <a:ext uri="{FF2B5EF4-FFF2-40B4-BE49-F238E27FC236}">
                <a16:creationId xmlns:a16="http://schemas.microsoft.com/office/drawing/2014/main" id="{F9CAA5EF-5222-5E15-3ADF-B95505DB48B7}"/>
              </a:ext>
            </a:extLst>
          </p:cNvPr>
          <p:cNvSpPr>
            <a:spLocks noGrp="1"/>
          </p:cNvSpPr>
          <p:nvPr>
            <p:ph idx="1"/>
          </p:nvPr>
        </p:nvSpPr>
        <p:spPr>
          <a:xfrm>
            <a:off x="134112" y="1572768"/>
            <a:ext cx="11740896" cy="4888991"/>
          </a:xfrm>
        </p:spPr>
        <p:txBody>
          <a:bodyPr>
            <a:noAutofit/>
          </a:bodyPr>
          <a:lstStyle/>
          <a:p>
            <a:pPr marL="0" indent="0">
              <a:buNone/>
            </a:pP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元の英文全体を簡単に言い換えたい場合</a:t>
            </a:r>
            <a:endPar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endParaRPr>
          </a:p>
          <a:p>
            <a:pPr marL="0" indent="0">
              <a:buNone/>
            </a:pPr>
            <a:endPar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endParaRPr>
          </a:p>
          <a:p>
            <a:pPr marL="0" indent="0">
              <a:buNone/>
            </a:pP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a:t>
            </a:r>
            <a:r>
              <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 means that 〜. </a:t>
            </a: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「・・・は</a:t>
            </a:r>
            <a:r>
              <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a:t>
            </a: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という意味です。」</a:t>
            </a:r>
            <a:endPar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endParaRPr>
          </a:p>
          <a:p>
            <a:pPr marL="0" indent="0">
              <a:buNone/>
            </a:pPr>
            <a:endPar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endParaRPr>
          </a:p>
          <a:p>
            <a:pPr marL="0" indent="0">
              <a:buNone/>
            </a:pP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使い方：「</a:t>
            </a:r>
            <a:r>
              <a:rPr lang="ja-JP" altLang="en-US" sz="4000" b="1" u="sng"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元の文</a:t>
            </a:r>
            <a:r>
              <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 </a:t>
            </a: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a:t>
            </a:r>
            <a:r>
              <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means that </a:t>
            </a: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a:t>
            </a:r>
            <a:r>
              <a:rPr lang="en-US" altLang="ja-JP" sz="4000" u="sng" kern="100" dirty="0">
                <a:solidFill>
                  <a:srgbClr val="00B050"/>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EIYOW</a:t>
            </a:r>
            <a:r>
              <a:rPr lang="ja-JP" altLang="en-US" sz="4000" u="sng"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で簡単な英語にした文</a:t>
            </a:r>
            <a:r>
              <a:rPr lang="ja-JP" altLang="en-US" sz="4000" kern="10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a:t>
            </a:r>
            <a:r>
              <a:rPr lang="en-US" altLang="ja-JP" sz="4000" kern="100" dirty="0">
                <a:solidFill>
                  <a:srgbClr val="0F0F0F"/>
                </a:solidFill>
                <a:highlight>
                  <a:srgbClr val="FFFFFF"/>
                </a:highlight>
                <a:latin typeface="Roboto" panose="02000000000000000000" pitchFamily="2" charset="0"/>
                <a:ea typeface="游明朝" panose="02020400000000000000" pitchFamily="18" charset="-128"/>
                <a:cs typeface="Times New Roman" panose="02020603050405020304" pitchFamily="18" charset="0"/>
              </a:rPr>
              <a:t>. </a:t>
            </a:r>
          </a:p>
        </p:txBody>
      </p:sp>
    </p:spTree>
    <p:extLst>
      <p:ext uri="{BB962C8B-B14F-4D97-AF65-F5344CB8AC3E}">
        <p14:creationId xmlns:p14="http://schemas.microsoft.com/office/powerpoint/2010/main" val="3475405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E3A05-BA68-E3AE-7FE4-7014453B5A59}"/>
              </a:ext>
            </a:extLst>
          </p:cNvPr>
          <p:cNvSpPr>
            <a:spLocks noGrp="1"/>
          </p:cNvSpPr>
          <p:nvPr>
            <p:ph type="title"/>
          </p:nvPr>
        </p:nvSpPr>
        <p:spPr>
          <a:xfrm>
            <a:off x="192024" y="0"/>
            <a:ext cx="10515600" cy="1325563"/>
          </a:xfrm>
        </p:spPr>
        <p:txBody>
          <a:bodyPr/>
          <a:lstStyle/>
          <a:p>
            <a:r>
              <a:rPr lang="en-US" altLang="ja-JP" b="1" dirty="0">
                <a:solidFill>
                  <a:srgbClr val="00B050"/>
                </a:solidFill>
              </a:rPr>
              <a:t>EIYOW Expression ②</a:t>
            </a:r>
            <a:endParaRPr kumimoji="1" lang="ja-JP" altLang="en-US"/>
          </a:p>
        </p:txBody>
      </p:sp>
      <p:sp>
        <p:nvSpPr>
          <p:cNvPr id="3" name="コンテンツ プレースホルダー 2">
            <a:extLst>
              <a:ext uri="{FF2B5EF4-FFF2-40B4-BE49-F238E27FC236}">
                <a16:creationId xmlns:a16="http://schemas.microsoft.com/office/drawing/2014/main" id="{6B0EEEAB-3876-2924-D88F-FE8B32F1C5BC}"/>
              </a:ext>
            </a:extLst>
          </p:cNvPr>
          <p:cNvSpPr>
            <a:spLocks noGrp="1"/>
          </p:cNvSpPr>
          <p:nvPr>
            <p:ph idx="1"/>
          </p:nvPr>
        </p:nvSpPr>
        <p:spPr>
          <a:xfrm>
            <a:off x="292608" y="914400"/>
            <a:ext cx="11814048" cy="5943600"/>
          </a:xfrm>
        </p:spPr>
        <p:txBody>
          <a:bodyPr>
            <a:normAutofit fontScale="92500"/>
          </a:bodyPr>
          <a:lstStyle/>
          <a:p>
            <a:pPr marL="0" indent="0">
              <a:buNone/>
            </a:pPr>
            <a:r>
              <a:rPr lang="en-US" altLang="ja-JP" sz="3600" kern="100" dirty="0">
                <a:solidFill>
                  <a:srgbClr val="0F0F0F"/>
                </a:solidFill>
                <a:highlight>
                  <a:srgbClr val="FFFFFF"/>
                </a:highlight>
                <a:ea typeface="游明朝" panose="02020400000000000000" pitchFamily="18" charset="-128"/>
                <a:cs typeface="Times New Roman" panose="02020603050405020304" pitchFamily="18" charset="0"/>
              </a:rPr>
              <a:t>①</a:t>
            </a:r>
            <a:r>
              <a:rPr lang="ja-JP" altLang="en-US" sz="3600" kern="100">
                <a:solidFill>
                  <a:srgbClr val="0F0F0F"/>
                </a:solidFill>
                <a:highlight>
                  <a:srgbClr val="FFFFFF"/>
                </a:highlight>
                <a:ea typeface="游明朝" panose="02020400000000000000" pitchFamily="18" charset="-128"/>
                <a:cs typeface="Times New Roman" panose="02020603050405020304" pitchFamily="18" charset="0"/>
              </a:rPr>
              <a:t>相手の</a:t>
            </a:r>
            <a:r>
              <a:rPr lang="en-US" altLang="ja-JP" sz="3600" b="1" kern="100" dirty="0">
                <a:solidFill>
                  <a:srgbClr val="00B050"/>
                </a:solidFill>
                <a:highlight>
                  <a:srgbClr val="FFFFFF"/>
                </a:highlight>
                <a:ea typeface="游明朝" panose="02020400000000000000" pitchFamily="18" charset="-128"/>
                <a:cs typeface="Times New Roman" panose="02020603050405020304" pitchFamily="18" charset="0"/>
              </a:rPr>
              <a:t>EIYOW</a:t>
            </a:r>
            <a:r>
              <a:rPr lang="ja-JP" altLang="en-US" sz="3600" kern="100">
                <a:solidFill>
                  <a:srgbClr val="0F0F0F"/>
                </a:solidFill>
                <a:highlight>
                  <a:srgbClr val="FFFFFF"/>
                </a:highlight>
                <a:ea typeface="游明朝" panose="02020400000000000000" pitchFamily="18" charset="-128"/>
                <a:cs typeface="Times New Roman" panose="02020603050405020304" pitchFamily="18" charset="0"/>
              </a:rPr>
              <a:t>と似ている場合</a:t>
            </a:r>
            <a:endParaRPr lang="en-US" altLang="ja-JP" sz="3600" kern="100" dirty="0">
              <a:solidFill>
                <a:srgbClr val="0F0F0F"/>
              </a:solidFill>
              <a:highlight>
                <a:srgbClr val="FFFFFF"/>
              </a:highlight>
              <a:ea typeface="游明朝" panose="02020400000000000000" pitchFamily="18" charset="-128"/>
              <a:cs typeface="Times New Roman" panose="02020603050405020304" pitchFamily="18" charset="0"/>
            </a:endParaRPr>
          </a:p>
          <a:p>
            <a:pPr marL="0" indent="0">
              <a:buNone/>
            </a:pPr>
            <a:r>
              <a:rPr lang="ja-JP" altLang="en-US" sz="3600" kern="100">
                <a:solidFill>
                  <a:srgbClr val="0F0F0F"/>
                </a:solidFill>
                <a:highlight>
                  <a:srgbClr val="FFFFFF"/>
                </a:highlight>
                <a:ea typeface="游明朝" panose="02020400000000000000" pitchFamily="18" charset="-128"/>
                <a:cs typeface="Times New Roman" panose="02020603050405020304" pitchFamily="18" charset="0"/>
              </a:rPr>
              <a:t>例：</a:t>
            </a:r>
            <a:r>
              <a:rPr lang="en-US" altLang="ja-JP" sz="3900" kern="100" dirty="0">
                <a:solidFill>
                  <a:srgbClr val="0F0F0F"/>
                </a:solidFill>
                <a:highlight>
                  <a:srgbClr val="FFFFFF"/>
                </a:highlight>
                <a:ea typeface="游明朝" panose="02020400000000000000" pitchFamily="18" charset="-128"/>
                <a:cs typeface="Times New Roman" panose="02020603050405020304" pitchFamily="18" charset="0"/>
              </a:rPr>
              <a:t>A: I think Obama wants to tell that </a:t>
            </a:r>
            <a:r>
              <a:rPr lang="en-US" altLang="ja-JP" sz="3900" b="1" kern="100" dirty="0">
                <a:solidFill>
                  <a:srgbClr val="00B050"/>
                </a:solidFill>
                <a:highlight>
                  <a:srgbClr val="FFFFFF"/>
                </a:highlight>
                <a:ea typeface="游明朝" panose="02020400000000000000" pitchFamily="18" charset="-128"/>
                <a:cs typeface="Times New Roman" panose="02020603050405020304" pitchFamily="18" charset="0"/>
              </a:rPr>
              <a:t>EIYOW</a:t>
            </a:r>
            <a:r>
              <a:rPr lang="en-US" altLang="ja-JP" sz="3900" kern="100" dirty="0">
                <a:solidFill>
                  <a:srgbClr val="0F0F0F"/>
                </a:solidFill>
                <a:highlight>
                  <a:srgbClr val="FFFFFF"/>
                </a:highlight>
                <a:ea typeface="游明朝" panose="02020400000000000000" pitchFamily="18" charset="-128"/>
                <a:cs typeface="Times New Roman" panose="02020603050405020304" pitchFamily="18" charset="0"/>
              </a:rPr>
              <a:t>. What </a:t>
            </a:r>
          </a:p>
          <a:p>
            <a:pPr marL="0" indent="0">
              <a:buNone/>
            </a:pPr>
            <a:r>
              <a:rPr lang="en-US" altLang="ja-JP" sz="3900" kern="100" dirty="0">
                <a:solidFill>
                  <a:srgbClr val="0F0F0F"/>
                </a:solidFill>
                <a:highlight>
                  <a:srgbClr val="FFFFFF"/>
                </a:highlight>
                <a:ea typeface="游明朝" panose="02020400000000000000" pitchFamily="18" charset="-128"/>
                <a:cs typeface="Times New Roman" panose="02020603050405020304" pitchFamily="18" charset="0"/>
              </a:rPr>
              <a:t>          do you think?</a:t>
            </a:r>
          </a:p>
          <a:p>
            <a:pPr marL="0" indent="0">
              <a:buNone/>
            </a:pPr>
            <a:r>
              <a:rPr lang="en-US" altLang="ja-JP" sz="3900" kern="100" dirty="0">
                <a:solidFill>
                  <a:srgbClr val="0F0F0F"/>
                </a:solidFill>
                <a:effectLst/>
                <a:highlight>
                  <a:srgbClr val="FFFFFF"/>
                </a:highlight>
                <a:ea typeface="游明朝" panose="02020400000000000000" pitchFamily="18" charset="-128"/>
                <a:cs typeface="Times New Roman" panose="02020603050405020304" pitchFamily="18" charset="0"/>
              </a:rPr>
              <a:t>       B: I think so too. I think Obama wants to tell that </a:t>
            </a:r>
          </a:p>
          <a:p>
            <a:pPr marL="0" indent="0">
              <a:buNone/>
            </a:pPr>
            <a:r>
              <a:rPr lang="en-US" altLang="ja-JP" sz="3900" b="1" kern="100" dirty="0">
                <a:solidFill>
                  <a:srgbClr val="0F0F0F"/>
                </a:solidFill>
                <a:highlight>
                  <a:srgbClr val="FFFFFF"/>
                </a:highlight>
                <a:ea typeface="游明朝" panose="02020400000000000000" pitchFamily="18" charset="-128"/>
                <a:cs typeface="Times New Roman" panose="02020603050405020304" pitchFamily="18" charset="0"/>
              </a:rPr>
              <a:t>           </a:t>
            </a:r>
            <a:r>
              <a:rPr lang="en-US" altLang="ja-JP" sz="3900" b="1" kern="100" dirty="0">
                <a:solidFill>
                  <a:srgbClr val="00B050"/>
                </a:solidFill>
                <a:ea typeface="游明朝" panose="02020400000000000000" pitchFamily="18" charset="-128"/>
                <a:cs typeface="Times New Roman" panose="02020603050405020304" pitchFamily="18" charset="0"/>
              </a:rPr>
              <a:t>EIYOW</a:t>
            </a:r>
            <a:r>
              <a:rPr lang="en-US" altLang="ja-JP" sz="3900" kern="100" dirty="0">
                <a:solidFill>
                  <a:srgbClr val="0F0F0F"/>
                </a:solidFill>
                <a:highlight>
                  <a:srgbClr val="FFFFFF"/>
                </a:highlight>
                <a:ea typeface="游明朝" panose="02020400000000000000" pitchFamily="18" charset="-128"/>
                <a:cs typeface="Times New Roman" panose="02020603050405020304" pitchFamily="18" charset="0"/>
              </a:rPr>
              <a:t>. </a:t>
            </a:r>
            <a:endParaRPr kumimoji="1" lang="en-US" altLang="ja-JP" sz="3600" kern="100" dirty="0">
              <a:solidFill>
                <a:srgbClr val="0F0F0F"/>
              </a:solidFill>
              <a:highlight>
                <a:srgbClr val="FFFFFF"/>
              </a:highlight>
              <a:ea typeface="游明朝" panose="02020400000000000000" pitchFamily="18" charset="-128"/>
              <a:cs typeface="Times New Roman" panose="02020603050405020304" pitchFamily="18" charset="0"/>
            </a:endParaRPr>
          </a:p>
          <a:p>
            <a:pPr marL="0" indent="0">
              <a:buNone/>
            </a:pPr>
            <a:r>
              <a:rPr kumimoji="1" lang="en-US" altLang="ja-JP" sz="3600" kern="100" dirty="0">
                <a:solidFill>
                  <a:srgbClr val="0F0F0F"/>
                </a:solidFill>
                <a:highlight>
                  <a:srgbClr val="FFFFFF"/>
                </a:highlight>
                <a:ea typeface="游明朝" panose="02020400000000000000" pitchFamily="18" charset="-128"/>
                <a:cs typeface="Times New Roman" panose="02020603050405020304" pitchFamily="18" charset="0"/>
              </a:rPr>
              <a:t>②</a:t>
            </a:r>
            <a:r>
              <a:rPr kumimoji="1" lang="ja-JP" altLang="en-US" sz="3600" kern="100">
                <a:solidFill>
                  <a:srgbClr val="0F0F0F"/>
                </a:solidFill>
                <a:highlight>
                  <a:srgbClr val="FFFFFF"/>
                </a:highlight>
                <a:ea typeface="游明朝" panose="02020400000000000000" pitchFamily="18" charset="-128"/>
                <a:cs typeface="Times New Roman" panose="02020603050405020304" pitchFamily="18" charset="0"/>
              </a:rPr>
              <a:t>相手の</a:t>
            </a:r>
            <a:r>
              <a:rPr lang="en-US" altLang="ja-JP" sz="3600" b="1" kern="100" dirty="0">
                <a:solidFill>
                  <a:srgbClr val="00B050"/>
                </a:solidFill>
                <a:highlight>
                  <a:srgbClr val="FFFFFF"/>
                </a:highlight>
                <a:ea typeface="游明朝" panose="02020400000000000000" pitchFamily="18" charset="-128"/>
                <a:cs typeface="Times New Roman" panose="02020603050405020304" pitchFamily="18" charset="0"/>
              </a:rPr>
              <a:t>EIYOW</a:t>
            </a:r>
            <a:r>
              <a:rPr lang="ja-JP" altLang="en-US" sz="3600" kern="100">
                <a:solidFill>
                  <a:srgbClr val="0F0F0F"/>
                </a:solidFill>
                <a:highlight>
                  <a:srgbClr val="FFFFFF"/>
                </a:highlight>
                <a:ea typeface="游明朝" panose="02020400000000000000" pitchFamily="18" charset="-128"/>
                <a:cs typeface="Times New Roman" panose="02020603050405020304" pitchFamily="18" charset="0"/>
              </a:rPr>
              <a:t>と違う場合</a:t>
            </a:r>
            <a:endParaRPr lang="en-US" altLang="ja-JP" sz="3600" kern="100" dirty="0">
              <a:solidFill>
                <a:srgbClr val="0F0F0F"/>
              </a:solidFill>
              <a:highlight>
                <a:srgbClr val="FFFFFF"/>
              </a:highlight>
              <a:ea typeface="游明朝" panose="02020400000000000000" pitchFamily="18" charset="-128"/>
              <a:cs typeface="Times New Roman" panose="02020603050405020304" pitchFamily="18" charset="0"/>
            </a:endParaRPr>
          </a:p>
          <a:p>
            <a:pPr marL="0" indent="0">
              <a:buNone/>
            </a:pPr>
            <a:r>
              <a:rPr kumimoji="1" lang="ja-JP" altLang="en-US" sz="3600" kern="100">
                <a:solidFill>
                  <a:srgbClr val="0F0F0F"/>
                </a:solidFill>
                <a:highlight>
                  <a:srgbClr val="FFFFFF"/>
                </a:highlight>
                <a:ea typeface="游明朝" panose="02020400000000000000" pitchFamily="18" charset="-128"/>
                <a:cs typeface="Times New Roman" panose="02020603050405020304" pitchFamily="18" charset="0"/>
              </a:rPr>
              <a:t>例：</a:t>
            </a:r>
            <a:r>
              <a:rPr lang="en-US" altLang="ja-JP" sz="3600" kern="100" dirty="0">
                <a:solidFill>
                  <a:srgbClr val="0F0F0F"/>
                </a:solidFill>
                <a:highlight>
                  <a:srgbClr val="FFFFFF"/>
                </a:highlight>
                <a:ea typeface="游明朝" panose="02020400000000000000" pitchFamily="18" charset="-128"/>
                <a:cs typeface="Times New Roman" panose="02020603050405020304" pitchFamily="18" charset="0"/>
              </a:rPr>
              <a:t>A: I think Obama wants to tell that </a:t>
            </a:r>
            <a:r>
              <a:rPr lang="en-US" altLang="ja-JP" sz="3600" b="1" kern="100" dirty="0">
                <a:solidFill>
                  <a:srgbClr val="00B050"/>
                </a:solidFill>
                <a:highlight>
                  <a:srgbClr val="FFFFFF"/>
                </a:highlight>
                <a:ea typeface="游明朝" panose="02020400000000000000" pitchFamily="18" charset="-128"/>
                <a:cs typeface="Times New Roman" panose="02020603050405020304" pitchFamily="18" charset="0"/>
              </a:rPr>
              <a:t>EIYOW</a:t>
            </a:r>
            <a:r>
              <a:rPr lang="en-US" altLang="ja-JP" sz="3600" kern="100" dirty="0">
                <a:solidFill>
                  <a:srgbClr val="0F0F0F"/>
                </a:solidFill>
                <a:highlight>
                  <a:srgbClr val="FFFFFF"/>
                </a:highlight>
                <a:ea typeface="游明朝" panose="02020400000000000000" pitchFamily="18" charset="-128"/>
                <a:cs typeface="Times New Roman" panose="02020603050405020304" pitchFamily="18" charset="0"/>
              </a:rPr>
              <a:t>. What do  </a:t>
            </a:r>
          </a:p>
          <a:p>
            <a:pPr marL="0" indent="0">
              <a:buNone/>
            </a:pPr>
            <a:r>
              <a:rPr lang="en-US" altLang="ja-JP" sz="3600" kern="100" dirty="0">
                <a:solidFill>
                  <a:srgbClr val="0F0F0F"/>
                </a:solidFill>
                <a:highlight>
                  <a:srgbClr val="FFFFFF"/>
                </a:highlight>
                <a:ea typeface="游明朝" panose="02020400000000000000" pitchFamily="18" charset="-128"/>
                <a:cs typeface="Times New Roman" panose="02020603050405020304" pitchFamily="18" charset="0"/>
              </a:rPr>
              <a:t>           you think?</a:t>
            </a:r>
          </a:p>
          <a:p>
            <a:pPr marL="0" indent="0">
              <a:buNone/>
            </a:pPr>
            <a:r>
              <a:rPr lang="en-US" altLang="ja-JP" sz="3600" kern="100" dirty="0">
                <a:solidFill>
                  <a:srgbClr val="0F0F0F"/>
                </a:solidFill>
                <a:effectLst/>
                <a:highlight>
                  <a:srgbClr val="FFFFFF"/>
                </a:highlight>
                <a:ea typeface="游明朝" panose="02020400000000000000" pitchFamily="18" charset="-128"/>
                <a:cs typeface="Times New Roman" panose="02020603050405020304" pitchFamily="18" charset="0"/>
              </a:rPr>
              <a:t>       B: I see. I have a different idea. I think Obama wants </a:t>
            </a:r>
          </a:p>
          <a:p>
            <a:pPr marL="0" indent="0">
              <a:buNone/>
            </a:pPr>
            <a:r>
              <a:rPr lang="en-US" altLang="ja-JP" sz="3600" kern="100" dirty="0">
                <a:solidFill>
                  <a:srgbClr val="0F0F0F"/>
                </a:solidFill>
                <a:effectLst/>
                <a:highlight>
                  <a:srgbClr val="FFFFFF"/>
                </a:highlight>
                <a:ea typeface="游明朝" panose="02020400000000000000" pitchFamily="18" charset="-128"/>
                <a:cs typeface="Times New Roman" panose="02020603050405020304" pitchFamily="18" charset="0"/>
              </a:rPr>
              <a:t>           to tell that </a:t>
            </a:r>
            <a:r>
              <a:rPr lang="en-US" altLang="ja-JP" sz="3600" b="1" kern="100" dirty="0">
                <a:solidFill>
                  <a:srgbClr val="00B050"/>
                </a:solidFill>
                <a:highlight>
                  <a:srgbClr val="FFFFFF"/>
                </a:highlight>
                <a:ea typeface="游明朝" panose="02020400000000000000" pitchFamily="18" charset="-128"/>
                <a:cs typeface="Times New Roman" panose="02020603050405020304" pitchFamily="18" charset="0"/>
              </a:rPr>
              <a:t>EIYOW.</a:t>
            </a:r>
            <a:r>
              <a:rPr lang="en-US" altLang="ja-JP" sz="3600" kern="100" dirty="0">
                <a:solidFill>
                  <a:srgbClr val="0F0F0F"/>
                </a:solidFill>
                <a:highlight>
                  <a:srgbClr val="FFFFFF"/>
                </a:highlight>
                <a:ea typeface="游明朝" panose="02020400000000000000" pitchFamily="18" charset="-128"/>
                <a:cs typeface="Times New Roman" panose="02020603050405020304" pitchFamily="18" charset="0"/>
              </a:rPr>
              <a:t> </a:t>
            </a:r>
          </a:p>
          <a:p>
            <a:pPr marL="0" indent="0">
              <a:buNone/>
            </a:pPr>
            <a:endParaRPr kumimoji="1" lang="ja-JP" altLang="en-US"/>
          </a:p>
        </p:txBody>
      </p:sp>
    </p:spTree>
    <p:extLst>
      <p:ext uri="{BB962C8B-B14F-4D97-AF65-F5344CB8AC3E}">
        <p14:creationId xmlns:p14="http://schemas.microsoft.com/office/powerpoint/2010/main" val="287791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4A4C3-3179-28F8-AFED-1B1715BD477E}"/>
              </a:ext>
            </a:extLst>
          </p:cNvPr>
          <p:cNvSpPr>
            <a:spLocks noGrp="1"/>
          </p:cNvSpPr>
          <p:nvPr>
            <p:ph type="title"/>
          </p:nvPr>
        </p:nvSpPr>
        <p:spPr>
          <a:xfrm>
            <a:off x="838200" y="365125"/>
            <a:ext cx="10515600" cy="464215"/>
          </a:xfrm>
        </p:spPr>
        <p:txBody>
          <a:bodyPr>
            <a:normAutofit fontScale="90000"/>
          </a:bodyPr>
          <a:lstStyle/>
          <a:p>
            <a:r>
              <a:rPr lang="en-US" altLang="ja-JP" b="1" dirty="0">
                <a:solidFill>
                  <a:srgbClr val="00B050"/>
                </a:solidFill>
              </a:rPr>
              <a:t>EIYOW </a:t>
            </a:r>
            <a:r>
              <a:rPr lang="ja-JP" altLang="en-US" b="1">
                <a:solidFill>
                  <a:srgbClr val="00B050"/>
                </a:solidFill>
              </a:rPr>
              <a:t>テンプレート</a:t>
            </a:r>
            <a:r>
              <a:rPr kumimoji="1" lang="en-US" altLang="ja-JP" b="1" dirty="0">
                <a:latin typeface="+mn-lt"/>
              </a:rPr>
              <a:t> </a:t>
            </a:r>
            <a:r>
              <a:rPr kumimoji="1" lang="ja-JP" altLang="en-US" b="1">
                <a:solidFill>
                  <a:srgbClr val="00B050"/>
                </a:solidFill>
                <a:latin typeface="+mn-lt"/>
              </a:rPr>
              <a:t>レベル</a:t>
            </a:r>
            <a:r>
              <a:rPr lang="en-US" altLang="ja-JP" b="1" dirty="0">
                <a:solidFill>
                  <a:srgbClr val="00B050"/>
                </a:solidFill>
                <a:latin typeface="+mn-lt"/>
              </a:rPr>
              <a:t>1</a:t>
            </a:r>
            <a:endParaRPr kumimoji="1" lang="ja-JP" altLang="en-US" b="1">
              <a:solidFill>
                <a:srgbClr val="00B050"/>
              </a:solidFill>
              <a:latin typeface="+mn-lt"/>
            </a:endParaRPr>
          </a:p>
        </p:txBody>
      </p:sp>
      <p:sp>
        <p:nvSpPr>
          <p:cNvPr id="3" name="コンテンツ プレースホルダー 2">
            <a:extLst>
              <a:ext uri="{FF2B5EF4-FFF2-40B4-BE49-F238E27FC236}">
                <a16:creationId xmlns:a16="http://schemas.microsoft.com/office/drawing/2014/main" id="{34DDFF1D-D16E-D990-0026-75969BFCC32E}"/>
              </a:ext>
            </a:extLst>
          </p:cNvPr>
          <p:cNvSpPr>
            <a:spLocks noGrp="1"/>
          </p:cNvSpPr>
          <p:nvPr>
            <p:ph idx="1"/>
          </p:nvPr>
        </p:nvSpPr>
        <p:spPr>
          <a:xfrm>
            <a:off x="412897" y="1020726"/>
            <a:ext cx="11366205" cy="5326911"/>
          </a:xfrm>
        </p:spPr>
        <p:txBody>
          <a:bodyPr>
            <a:normAutofit/>
          </a:bodyPr>
          <a:lstStyle/>
          <a:p>
            <a:pPr marL="0" indent="0" algn="just">
              <a:buNone/>
            </a:pP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I chose the quote   1  </a:t>
            </a:r>
            <a:r>
              <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2   </a:t>
            </a:r>
            <a:r>
              <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3.   </a:t>
            </a:r>
            <a:endParaRPr lang="en-US" altLang="ja-JP" sz="36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It means that 〜.</a:t>
            </a:r>
          </a:p>
          <a:p>
            <a:pPr marL="0" indent="0" algn="just">
              <a:buNone/>
            </a:pPr>
            <a:r>
              <a:rPr lang="ja-JP" altLang="en-US" sz="3600"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quote</a:t>
            </a:r>
            <a:r>
              <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rPr>
              <a:t>に賛成の場合：</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I agree. / I think so. </a:t>
            </a:r>
          </a:p>
          <a:p>
            <a:pPr marL="0" indent="0" algn="just">
              <a:buNone/>
            </a:pP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I like this idea.  </a:t>
            </a:r>
            <a:endPar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quote</a:t>
            </a:r>
            <a:r>
              <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rPr>
              <a:t>に否定の場合</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I disagree. / I don’t think so.</a:t>
            </a:r>
          </a:p>
          <a:p>
            <a:pPr marL="0" indent="0" algn="just">
              <a:buNone/>
            </a:pP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 I’m not sure.</a:t>
            </a:r>
            <a:endPar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3600" kern="10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3600">
                <a:effectLst/>
                <a:ea typeface="游明朝" panose="02020400000000000000" pitchFamily="18" charset="-128"/>
                <a:cs typeface="Times New Roman" panose="02020603050405020304" pitchFamily="18" charset="0"/>
              </a:rPr>
              <a:t>選んだコメントを相手に伝える</a:t>
            </a:r>
            <a:r>
              <a:rPr lang="ja-JP" altLang="ja-JP" sz="4800">
                <a:effectLst/>
              </a:rPr>
              <a:t> </a:t>
            </a:r>
            <a:endParaRPr kumimoji="1" lang="ja-JP" altLang="en-US"/>
          </a:p>
        </p:txBody>
      </p:sp>
    </p:spTree>
    <p:extLst>
      <p:ext uri="{BB962C8B-B14F-4D97-AF65-F5344CB8AC3E}">
        <p14:creationId xmlns:p14="http://schemas.microsoft.com/office/powerpoint/2010/main" val="3066855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4A4C3-3179-28F8-AFED-1B1715BD477E}"/>
              </a:ext>
            </a:extLst>
          </p:cNvPr>
          <p:cNvSpPr>
            <a:spLocks noGrp="1"/>
          </p:cNvSpPr>
          <p:nvPr>
            <p:ph type="title"/>
          </p:nvPr>
        </p:nvSpPr>
        <p:spPr>
          <a:xfrm>
            <a:off x="838200" y="365125"/>
            <a:ext cx="10515600" cy="464215"/>
          </a:xfrm>
        </p:spPr>
        <p:txBody>
          <a:bodyPr>
            <a:normAutofit fontScale="90000"/>
          </a:bodyPr>
          <a:lstStyle/>
          <a:p>
            <a:r>
              <a:rPr lang="en-US" altLang="ja-JP" b="1" dirty="0">
                <a:solidFill>
                  <a:srgbClr val="00B050"/>
                </a:solidFill>
              </a:rPr>
              <a:t>EIYOW </a:t>
            </a:r>
            <a:r>
              <a:rPr lang="ja-JP" altLang="en-US" b="1">
                <a:solidFill>
                  <a:srgbClr val="00B050"/>
                </a:solidFill>
              </a:rPr>
              <a:t>テンプレート</a:t>
            </a:r>
            <a:r>
              <a:rPr kumimoji="1" lang="en-US" altLang="ja-JP" b="1" dirty="0">
                <a:latin typeface="+mn-lt"/>
              </a:rPr>
              <a:t> </a:t>
            </a:r>
            <a:r>
              <a:rPr kumimoji="1" lang="ja-JP" altLang="en-US" b="1">
                <a:solidFill>
                  <a:srgbClr val="00B050"/>
                </a:solidFill>
                <a:latin typeface="+mn-lt"/>
              </a:rPr>
              <a:t>レベル</a:t>
            </a:r>
            <a:r>
              <a:rPr lang="en-US" altLang="ja-JP" b="1" dirty="0">
                <a:solidFill>
                  <a:srgbClr val="00B050"/>
                </a:solidFill>
                <a:latin typeface="+mn-lt"/>
              </a:rPr>
              <a:t>2</a:t>
            </a:r>
            <a:endParaRPr kumimoji="1" lang="ja-JP" altLang="en-US" b="1">
              <a:latin typeface="+mn-lt"/>
            </a:endParaRPr>
          </a:p>
        </p:txBody>
      </p:sp>
      <p:sp>
        <p:nvSpPr>
          <p:cNvPr id="3" name="コンテンツ プレースホルダー 2">
            <a:extLst>
              <a:ext uri="{FF2B5EF4-FFF2-40B4-BE49-F238E27FC236}">
                <a16:creationId xmlns:a16="http://schemas.microsoft.com/office/drawing/2014/main" id="{34DDFF1D-D16E-D990-0026-75969BFCC32E}"/>
              </a:ext>
            </a:extLst>
          </p:cNvPr>
          <p:cNvSpPr>
            <a:spLocks noGrp="1"/>
          </p:cNvSpPr>
          <p:nvPr>
            <p:ph idx="1"/>
          </p:nvPr>
        </p:nvSpPr>
        <p:spPr>
          <a:xfrm>
            <a:off x="478465" y="1073888"/>
            <a:ext cx="11366205" cy="5497033"/>
          </a:xfrm>
        </p:spPr>
        <p:txBody>
          <a:bodyPr>
            <a:normAutofit/>
          </a:bodyPr>
          <a:lstStyle/>
          <a:p>
            <a:pPr marL="0" indent="0" algn="just">
              <a:buNone/>
            </a:pPr>
            <a:r>
              <a:rPr lang="en-US" altLang="ja-JP" sz="3600" kern="100" dirty="0">
                <a:effectLst/>
                <a:ea typeface="游明朝" panose="02020400000000000000" pitchFamily="18" charset="-128"/>
                <a:cs typeface="Times New Roman" panose="02020603050405020304" pitchFamily="18" charset="0"/>
              </a:rPr>
              <a:t>I chose the quote   1  </a:t>
            </a:r>
            <a:r>
              <a:rPr lang="ja-JP" altLang="ja-JP" sz="3600" kern="100">
                <a:effectLst/>
                <a:ea typeface="游明朝" panose="02020400000000000000" pitchFamily="18" charset="-128"/>
                <a:cs typeface="Times New Roman" panose="02020603050405020304" pitchFamily="18" charset="0"/>
              </a:rPr>
              <a:t>・ </a:t>
            </a:r>
            <a:r>
              <a:rPr lang="en-US" altLang="ja-JP" sz="3600" kern="100" dirty="0">
                <a:effectLst/>
                <a:ea typeface="游明朝" panose="02020400000000000000" pitchFamily="18" charset="-128"/>
                <a:cs typeface="Times New Roman" panose="02020603050405020304" pitchFamily="18" charset="0"/>
              </a:rPr>
              <a:t> 2   </a:t>
            </a:r>
            <a:r>
              <a:rPr lang="ja-JP" altLang="ja-JP" sz="3600" kern="100">
                <a:effectLst/>
                <a:ea typeface="游明朝" panose="02020400000000000000" pitchFamily="18" charset="-128"/>
                <a:cs typeface="Times New Roman" panose="02020603050405020304" pitchFamily="18" charset="0"/>
              </a:rPr>
              <a:t>・</a:t>
            </a:r>
            <a:r>
              <a:rPr lang="en-US" altLang="ja-JP" sz="3600" kern="100" dirty="0">
                <a:effectLst/>
                <a:ea typeface="游明朝" panose="02020400000000000000" pitchFamily="18" charset="-128"/>
                <a:cs typeface="Times New Roman" panose="02020603050405020304" pitchFamily="18" charset="0"/>
              </a:rPr>
              <a:t>3.  </a:t>
            </a:r>
            <a:endParaRPr lang="ja-JP" altLang="ja-JP" sz="3600" kern="100">
              <a:effectLst/>
              <a:ea typeface="游明朝" panose="02020400000000000000" pitchFamily="18" charset="-128"/>
              <a:cs typeface="Times New Roman" panose="02020603050405020304" pitchFamily="18" charset="0"/>
            </a:endParaRPr>
          </a:p>
          <a:p>
            <a:pPr marL="0" indent="0" algn="just">
              <a:buNone/>
            </a:pPr>
            <a:r>
              <a:rPr lang="en-US" altLang="ja-JP" sz="3600" kern="100" dirty="0">
                <a:effectLst/>
                <a:ea typeface="游明朝" panose="02020400000000000000" pitchFamily="18" charset="-128"/>
                <a:cs typeface="Times New Roman" panose="02020603050405020304" pitchFamily="18" charset="0"/>
              </a:rPr>
              <a:t> </a:t>
            </a:r>
            <a:endParaRPr lang="en-US" altLang="ja-JP" sz="3600" kern="100" dirty="0">
              <a:ea typeface="游明朝" panose="02020400000000000000" pitchFamily="18" charset="-128"/>
              <a:cs typeface="Times New Roman" panose="02020603050405020304" pitchFamily="18" charset="0"/>
            </a:endParaRPr>
          </a:p>
          <a:p>
            <a:pPr marL="0" indent="0" algn="just">
              <a:buNone/>
            </a:pPr>
            <a:r>
              <a:rPr lang="en-US" altLang="ja-JP" sz="3600" kern="100" dirty="0">
                <a:effectLst/>
                <a:ea typeface="游明朝" panose="02020400000000000000" pitchFamily="18" charset="-128"/>
                <a:cs typeface="Times New Roman" panose="02020603050405020304" pitchFamily="18" charset="0"/>
              </a:rPr>
              <a:t>It means that〜. </a:t>
            </a:r>
          </a:p>
          <a:p>
            <a:pPr marL="0" indent="0" algn="just">
              <a:buNone/>
            </a:pPr>
            <a:r>
              <a:rPr lang="en-US" altLang="ja-JP" sz="3600" kern="100" dirty="0">
                <a:effectLst/>
                <a:ea typeface="游明朝" panose="02020400000000000000" pitchFamily="18" charset="-128"/>
                <a:cs typeface="Times New Roman" panose="02020603050405020304" pitchFamily="18" charset="0"/>
              </a:rPr>
              <a:t> </a:t>
            </a:r>
            <a:r>
              <a:rPr lang="ja-JP" altLang="en-US" sz="3600" kern="100">
                <a:effectLst/>
                <a:ea typeface="游明朝" panose="02020400000000000000" pitchFamily="18" charset="-128"/>
                <a:cs typeface="Times New Roman" panose="02020603050405020304" pitchFamily="18" charset="0"/>
              </a:rPr>
              <a:t>↓</a:t>
            </a:r>
            <a:endParaRPr lang="ja-JP" altLang="ja-JP" sz="3600" kern="100">
              <a:effectLst/>
              <a:ea typeface="游明朝" panose="02020400000000000000" pitchFamily="18" charset="-128"/>
              <a:cs typeface="Times New Roman" panose="02020603050405020304" pitchFamily="18" charset="0"/>
            </a:endParaRPr>
          </a:p>
          <a:p>
            <a:pPr marL="0" indent="0" algn="just">
              <a:buNone/>
            </a:pPr>
            <a:r>
              <a:rPr lang="en-US" altLang="ja-JP" sz="3600" kern="100" dirty="0">
                <a:effectLst/>
                <a:ea typeface="游明朝" panose="02020400000000000000" pitchFamily="18" charset="-128"/>
                <a:cs typeface="Times New Roman" panose="02020603050405020304" pitchFamily="18" charset="0"/>
              </a:rPr>
              <a:t>Some people might say</a:t>
            </a:r>
            <a:r>
              <a:rPr lang="ja-JP" altLang="ja-JP" sz="3600" kern="100">
                <a:effectLst/>
                <a:ea typeface="游明朝" panose="02020400000000000000" pitchFamily="18" charset="-128"/>
                <a:cs typeface="Times New Roman" panose="02020603050405020304" pitchFamily="18" charset="0"/>
              </a:rPr>
              <a:t>～</a:t>
            </a:r>
            <a:r>
              <a:rPr lang="en-US" altLang="ja-JP" sz="3600" kern="100" dirty="0">
                <a:ea typeface="游明朝" panose="02020400000000000000" pitchFamily="18" charset="-128"/>
                <a:cs typeface="Times New Roman" panose="02020603050405020304" pitchFamily="18" charset="0"/>
              </a:rPr>
              <a:t>. </a:t>
            </a:r>
            <a:endParaRPr lang="ja-JP" altLang="ja-JP" sz="3600" kern="100">
              <a:effectLst/>
              <a:ea typeface="游明朝" panose="02020400000000000000" pitchFamily="18" charset="-128"/>
              <a:cs typeface="Times New Roman" panose="02020603050405020304" pitchFamily="18" charset="0"/>
            </a:endParaRPr>
          </a:p>
          <a:p>
            <a:pPr marL="0" indent="0" algn="just">
              <a:buNone/>
            </a:pPr>
            <a:r>
              <a:rPr lang="en-US" altLang="ja-JP" sz="3600" kern="100" dirty="0">
                <a:effectLst/>
                <a:ea typeface="游明朝" panose="02020400000000000000" pitchFamily="18" charset="-128"/>
                <a:cs typeface="Times New Roman" panose="02020603050405020304" pitchFamily="18" charset="0"/>
              </a:rPr>
              <a:t> </a:t>
            </a:r>
            <a:endParaRPr lang="ja-JP" altLang="ja-JP" sz="3600" kern="100">
              <a:effectLst/>
              <a:ea typeface="游明朝" panose="02020400000000000000" pitchFamily="18" charset="-128"/>
              <a:cs typeface="Times New Roman" panose="02020603050405020304" pitchFamily="18" charset="0"/>
            </a:endParaRPr>
          </a:p>
          <a:p>
            <a:pPr marL="0" indent="0">
              <a:buNone/>
            </a:pPr>
            <a:r>
              <a:rPr lang="en-US" altLang="ja-JP" sz="3600" dirty="0">
                <a:effectLst/>
                <a:cs typeface="Times New Roman" panose="02020603050405020304" pitchFamily="18" charset="0"/>
              </a:rPr>
              <a:t>But, I have a different idea. </a:t>
            </a:r>
          </a:p>
          <a:p>
            <a:pPr marL="0" indent="0">
              <a:buNone/>
            </a:pPr>
            <a:r>
              <a:rPr lang="ja-JP" altLang="en-US" sz="3600">
                <a:effectLst/>
                <a:cs typeface="Times New Roman" panose="02020603050405020304" pitchFamily="18" charset="0"/>
              </a:rPr>
              <a:t>＋自分のオリジナルの意見</a:t>
            </a:r>
            <a:endParaRPr kumimoji="1" lang="ja-JP" altLang="en-US"/>
          </a:p>
        </p:txBody>
      </p:sp>
    </p:spTree>
    <p:extLst>
      <p:ext uri="{BB962C8B-B14F-4D97-AF65-F5344CB8AC3E}">
        <p14:creationId xmlns:p14="http://schemas.microsoft.com/office/powerpoint/2010/main" val="2914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3F114-630A-8DFD-1BF1-F167C26A0841}"/>
              </a:ext>
            </a:extLst>
          </p:cNvPr>
          <p:cNvSpPr>
            <a:spLocks noGrp="1"/>
          </p:cNvSpPr>
          <p:nvPr>
            <p:ph type="title"/>
          </p:nvPr>
        </p:nvSpPr>
        <p:spPr>
          <a:xfrm>
            <a:off x="838200" y="467867"/>
            <a:ext cx="10515600" cy="1325563"/>
          </a:xfrm>
        </p:spPr>
        <p:txBody>
          <a:bodyPr/>
          <a:lstStyle/>
          <a:p>
            <a:r>
              <a:rPr kumimoji="1" lang="en-US" altLang="ja-JP" b="1" dirty="0"/>
              <a:t>Warm- up activity</a:t>
            </a:r>
            <a:endParaRPr kumimoji="1" lang="ja-JP" altLang="en-US" b="1" dirty="0"/>
          </a:p>
        </p:txBody>
      </p:sp>
      <p:sp>
        <p:nvSpPr>
          <p:cNvPr id="3" name="コンテンツ プレースホルダー 2">
            <a:extLst>
              <a:ext uri="{FF2B5EF4-FFF2-40B4-BE49-F238E27FC236}">
                <a16:creationId xmlns:a16="http://schemas.microsoft.com/office/drawing/2014/main" id="{BFB76032-4C55-2FC0-6EAF-5D0F5181FA33}"/>
              </a:ext>
            </a:extLst>
          </p:cNvPr>
          <p:cNvSpPr>
            <a:spLocks noGrp="1"/>
          </p:cNvSpPr>
          <p:nvPr>
            <p:ph idx="1"/>
          </p:nvPr>
        </p:nvSpPr>
        <p:spPr>
          <a:xfrm>
            <a:off x="1216152" y="2401825"/>
            <a:ext cx="10515600" cy="2694432"/>
          </a:xfrm>
        </p:spPr>
        <p:txBody>
          <a:bodyPr>
            <a:normAutofit/>
          </a:bodyPr>
          <a:lstStyle/>
          <a:p>
            <a:pPr marL="0" indent="0">
              <a:buNone/>
            </a:pPr>
            <a:r>
              <a:rPr kumimoji="1" lang="en-US" altLang="ja-JP" sz="6600" b="1" dirty="0"/>
              <a:t>What is the word I’m going to explain??</a:t>
            </a:r>
          </a:p>
        </p:txBody>
      </p:sp>
    </p:spTree>
    <p:extLst>
      <p:ext uri="{BB962C8B-B14F-4D97-AF65-F5344CB8AC3E}">
        <p14:creationId xmlns:p14="http://schemas.microsoft.com/office/powerpoint/2010/main" val="2438941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9507F-6C04-08C2-C897-FDCCFE66F121}"/>
              </a:ext>
            </a:extLst>
          </p:cNvPr>
          <p:cNvSpPr>
            <a:spLocks noGrp="1"/>
          </p:cNvSpPr>
          <p:nvPr>
            <p:ph type="title"/>
          </p:nvPr>
        </p:nvSpPr>
        <p:spPr>
          <a:xfrm>
            <a:off x="134112" y="18255"/>
            <a:ext cx="10515600" cy="1325563"/>
          </a:xfrm>
        </p:spPr>
        <p:txBody>
          <a:bodyPr/>
          <a:lstStyle/>
          <a:p>
            <a:r>
              <a:rPr kumimoji="1" lang="en-US" altLang="ja-JP" b="1" dirty="0">
                <a:latin typeface="+mn-lt"/>
              </a:rPr>
              <a:t>La</a:t>
            </a:r>
            <a:r>
              <a:rPr lang="en-US" altLang="ja-JP" b="1" dirty="0">
                <a:latin typeface="+mn-lt"/>
              </a:rPr>
              <a:t>st Question from Us </a:t>
            </a:r>
            <a:endParaRPr kumimoji="1" lang="ja-JP" altLang="en-US" b="1">
              <a:latin typeface="+mn-lt"/>
            </a:endParaRPr>
          </a:p>
        </p:txBody>
      </p:sp>
      <p:sp>
        <p:nvSpPr>
          <p:cNvPr id="3" name="コンテンツ プレースホルダー 2">
            <a:extLst>
              <a:ext uri="{FF2B5EF4-FFF2-40B4-BE49-F238E27FC236}">
                <a16:creationId xmlns:a16="http://schemas.microsoft.com/office/drawing/2014/main" id="{F9CAA5EF-5222-5E15-3ADF-B95505DB48B7}"/>
              </a:ext>
            </a:extLst>
          </p:cNvPr>
          <p:cNvSpPr>
            <a:spLocks noGrp="1"/>
          </p:cNvSpPr>
          <p:nvPr>
            <p:ph idx="1"/>
          </p:nvPr>
        </p:nvSpPr>
        <p:spPr>
          <a:xfrm>
            <a:off x="316992" y="1207008"/>
            <a:ext cx="11740896" cy="5401056"/>
          </a:xfrm>
        </p:spPr>
        <p:txBody>
          <a:bodyPr>
            <a:noAutofit/>
          </a:bodyPr>
          <a:lstStyle/>
          <a:p>
            <a:pPr marL="0" indent="0">
              <a:buNone/>
            </a:pPr>
            <a:r>
              <a:rPr lang="en-US" altLang="ja-JP" sz="4000" kern="100" dirty="0">
                <a:highlight>
                  <a:srgbClr val="FFFFFF"/>
                </a:highlight>
                <a:ea typeface="游明朝" panose="02020400000000000000" pitchFamily="18" charset="-128"/>
                <a:cs typeface="Times New Roman" panose="02020603050405020304" pitchFamily="18" charset="0"/>
              </a:rPr>
              <a:t>What do you think is  </a:t>
            </a:r>
            <a:r>
              <a:rPr lang="en-US" altLang="ja-JP" sz="4000" b="1" u="sng" kern="100" dirty="0">
                <a:highlight>
                  <a:srgbClr val="FFFFFF"/>
                </a:highlight>
                <a:ea typeface="游明朝" panose="02020400000000000000" pitchFamily="18" charset="-128"/>
                <a:cs typeface="Times New Roman" panose="02020603050405020304" pitchFamily="18" charset="0"/>
              </a:rPr>
              <a:t>the most important message </a:t>
            </a:r>
            <a:r>
              <a:rPr lang="en-US" altLang="ja-JP" sz="4000" kern="100" dirty="0">
                <a:highlight>
                  <a:srgbClr val="FFFFFF"/>
                </a:highlight>
                <a:ea typeface="游明朝" panose="02020400000000000000" pitchFamily="18" charset="-128"/>
                <a:cs typeface="Times New Roman" panose="02020603050405020304" pitchFamily="18" charset="0"/>
              </a:rPr>
              <a:t>this president wants to tell? </a:t>
            </a:r>
          </a:p>
          <a:p>
            <a:pPr marL="0" indent="0">
              <a:buNone/>
            </a:pPr>
            <a:endParaRPr lang="en-US" altLang="ja-JP" sz="4000" kern="100" dirty="0">
              <a:highlight>
                <a:srgbClr val="FFFFFF"/>
              </a:highlight>
              <a:ea typeface="游明朝" panose="02020400000000000000" pitchFamily="18" charset="-128"/>
              <a:cs typeface="Times New Roman" panose="02020603050405020304" pitchFamily="18" charset="0"/>
            </a:endParaRPr>
          </a:p>
          <a:p>
            <a:pPr marL="0" indent="0">
              <a:buNone/>
            </a:pPr>
            <a:endParaRPr lang="en-US" altLang="ja-JP" sz="4000" kern="100" dirty="0">
              <a:highlight>
                <a:srgbClr val="FFFFFF"/>
              </a:highlight>
              <a:ea typeface="游明朝" panose="02020400000000000000" pitchFamily="18" charset="-128"/>
              <a:cs typeface="Times New Roman" panose="02020603050405020304" pitchFamily="18" charset="0"/>
            </a:endParaRPr>
          </a:p>
          <a:p>
            <a:pPr marL="0" indent="0">
              <a:buNone/>
            </a:pPr>
            <a:r>
              <a:rPr lang="en-US" altLang="ja-JP" sz="4000" dirty="0"/>
              <a:t>You have </a:t>
            </a:r>
            <a:r>
              <a:rPr lang="en-US" altLang="ja-JP" sz="4000" b="1" u="sng" dirty="0"/>
              <a:t>1min and a half </a:t>
            </a:r>
          </a:p>
          <a:p>
            <a:pPr marL="0" indent="0">
              <a:buNone/>
            </a:pPr>
            <a:r>
              <a:rPr lang="en-US" altLang="ja-JP" sz="4000" b="1" u="sng" dirty="0"/>
              <a:t>to prepare</a:t>
            </a:r>
            <a:r>
              <a:rPr lang="en-US" altLang="ja-JP" sz="4000" dirty="0"/>
              <a:t>.</a:t>
            </a:r>
          </a:p>
          <a:p>
            <a:pPr marL="0" indent="0">
              <a:buNone/>
            </a:pPr>
            <a:endParaRPr lang="en-US" altLang="ja-JP" sz="4000" dirty="0"/>
          </a:p>
          <a:p>
            <a:pPr marL="0" indent="0">
              <a:buNone/>
            </a:pPr>
            <a:r>
              <a:rPr lang="en-US" altLang="ja-JP" sz="4000" dirty="0"/>
              <a:t>Share your ideas with your pair.</a:t>
            </a:r>
          </a:p>
          <a:p>
            <a:pPr marL="0" indent="0">
              <a:buNone/>
            </a:pPr>
            <a:endParaRPr lang="en-US" altLang="ja-JP" sz="4000" kern="100" dirty="0">
              <a:highlight>
                <a:srgbClr val="FFFFFF"/>
              </a:highlight>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CC0B193E-8C74-28D7-6AAC-F8CDA0F9F210}"/>
              </a:ext>
            </a:extLst>
          </p:cNvPr>
          <p:cNvPicPr>
            <a:picLocks noChangeAspect="1"/>
          </p:cNvPicPr>
          <p:nvPr/>
        </p:nvPicPr>
        <p:blipFill>
          <a:blip r:embed="rId2"/>
          <a:stretch>
            <a:fillRect/>
          </a:stretch>
        </p:blipFill>
        <p:spPr>
          <a:xfrm>
            <a:off x="8729019" y="2784297"/>
            <a:ext cx="2048991" cy="2537450"/>
          </a:xfrm>
          <a:prstGeom prst="rect">
            <a:avLst/>
          </a:prstGeom>
        </p:spPr>
      </p:pic>
    </p:spTree>
    <p:extLst>
      <p:ext uri="{BB962C8B-B14F-4D97-AF65-F5344CB8AC3E}">
        <p14:creationId xmlns:p14="http://schemas.microsoft.com/office/powerpoint/2010/main" val="2808621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BEBED-CACA-C020-4468-2C91DEBCE9FB}"/>
              </a:ext>
            </a:extLst>
          </p:cNvPr>
          <p:cNvSpPr>
            <a:spLocks noGrp="1"/>
          </p:cNvSpPr>
          <p:nvPr>
            <p:ph type="title"/>
          </p:nvPr>
        </p:nvSpPr>
        <p:spPr>
          <a:xfrm>
            <a:off x="838200" y="2948683"/>
            <a:ext cx="10515600" cy="3605669"/>
          </a:xfrm>
        </p:spPr>
        <p:txBody>
          <a:bodyPr>
            <a:normAutofit/>
          </a:bodyPr>
          <a:lstStyle/>
          <a:p>
            <a:pPr algn="ctr"/>
            <a:r>
              <a:rPr kumimoji="1" lang="en-US" altLang="ja-JP" sz="4800" b="1" dirty="0">
                <a:latin typeface="+mn-ea"/>
                <a:ea typeface="+mn-ea"/>
              </a:rPr>
              <a:t>Wrap up today’s lesson!</a:t>
            </a:r>
            <a:endParaRPr kumimoji="1" lang="ja-JP" altLang="en-US" sz="4800" b="1" dirty="0">
              <a:latin typeface="+mn-ea"/>
              <a:ea typeface="+mn-ea"/>
            </a:endParaRPr>
          </a:p>
        </p:txBody>
      </p:sp>
      <p:grpSp>
        <p:nvGrpSpPr>
          <p:cNvPr id="7" name="グループ化 6">
            <a:extLst>
              <a:ext uri="{FF2B5EF4-FFF2-40B4-BE49-F238E27FC236}">
                <a16:creationId xmlns:a16="http://schemas.microsoft.com/office/drawing/2014/main" id="{C40C19BD-3F05-DC55-A4AC-B1251FCB3122}"/>
              </a:ext>
            </a:extLst>
          </p:cNvPr>
          <p:cNvGrpSpPr/>
          <p:nvPr/>
        </p:nvGrpSpPr>
        <p:grpSpPr>
          <a:xfrm>
            <a:off x="2869914" y="534256"/>
            <a:ext cx="6452171" cy="2894744"/>
            <a:chOff x="4643919" y="534256"/>
            <a:chExt cx="6452171" cy="2894744"/>
          </a:xfrm>
        </p:grpSpPr>
        <p:sp>
          <p:nvSpPr>
            <p:cNvPr id="5" name="正方形/長方形 4">
              <a:extLst>
                <a:ext uri="{FF2B5EF4-FFF2-40B4-BE49-F238E27FC236}">
                  <a16:creationId xmlns:a16="http://schemas.microsoft.com/office/drawing/2014/main" id="{6004F059-DCF0-0DF5-AFC0-FA2E765A00AE}"/>
                </a:ext>
              </a:extLst>
            </p:cNvPr>
            <p:cNvSpPr/>
            <p:nvPr/>
          </p:nvSpPr>
          <p:spPr>
            <a:xfrm>
              <a:off x="4643919" y="534256"/>
              <a:ext cx="6452171" cy="21986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C82FC526-2CC0-B239-B48E-3F119099F76D}"/>
                </a:ext>
              </a:extLst>
            </p:cNvPr>
            <p:cNvSpPr/>
            <p:nvPr/>
          </p:nvSpPr>
          <p:spPr>
            <a:xfrm>
              <a:off x="7325474" y="1982912"/>
              <a:ext cx="904126" cy="1446088"/>
            </a:xfrm>
            <a:prstGeom prst="downArrow">
              <a:avLst>
                <a:gd name="adj1" fmla="val 50000"/>
                <a:gd name="adj2" fmla="val 16395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4616632D-F5EB-7D71-30F2-04C443BDC5C2}"/>
              </a:ext>
            </a:extLst>
          </p:cNvPr>
          <p:cNvSpPr txBox="1"/>
          <p:nvPr/>
        </p:nvSpPr>
        <p:spPr>
          <a:xfrm>
            <a:off x="2869914" y="1219302"/>
            <a:ext cx="6452172" cy="1200329"/>
          </a:xfrm>
          <a:prstGeom prst="rect">
            <a:avLst/>
          </a:prstGeom>
          <a:noFill/>
        </p:spPr>
        <p:txBody>
          <a:bodyPr wrap="square" rtlCol="0">
            <a:spAutoFit/>
          </a:bodyPr>
          <a:lstStyle/>
          <a:p>
            <a:pPr algn="ctr"/>
            <a:r>
              <a:rPr kumimoji="1" lang="en-US" altLang="ja-JP" sz="7200" b="1" dirty="0">
                <a:solidFill>
                  <a:schemeClr val="bg1"/>
                </a:solidFill>
              </a:rPr>
              <a:t>WRAP IT UP!</a:t>
            </a:r>
            <a:endParaRPr kumimoji="1" lang="ja-JP" altLang="en-US" sz="7200" b="1" dirty="0">
              <a:solidFill>
                <a:schemeClr val="bg1"/>
              </a:solidFill>
            </a:endParaRPr>
          </a:p>
        </p:txBody>
      </p:sp>
    </p:spTree>
    <p:extLst>
      <p:ext uri="{BB962C8B-B14F-4D97-AF65-F5344CB8AC3E}">
        <p14:creationId xmlns:p14="http://schemas.microsoft.com/office/powerpoint/2010/main" val="4285042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2A155C-DECA-8EBE-6F91-CDEC35772291}"/>
              </a:ext>
            </a:extLst>
          </p:cNvPr>
          <p:cNvSpPr>
            <a:spLocks noGrp="1"/>
          </p:cNvSpPr>
          <p:nvPr>
            <p:ph type="title"/>
          </p:nvPr>
        </p:nvSpPr>
        <p:spPr/>
        <p:txBody>
          <a:bodyPr>
            <a:normAutofit/>
          </a:bodyPr>
          <a:lstStyle/>
          <a:p>
            <a:r>
              <a:rPr lang="en-US" altLang="ja-JP" sz="5400" b="1" dirty="0">
                <a:latin typeface="+mn-lt"/>
              </a:rPr>
              <a:t>Why </a:t>
            </a:r>
            <a:r>
              <a:rPr lang="en-US" altLang="ja-JP" sz="5400" b="1" dirty="0">
                <a:solidFill>
                  <a:srgbClr val="00B050"/>
                </a:solidFill>
                <a:latin typeface="+mn-lt"/>
              </a:rPr>
              <a:t>EIYOW</a:t>
            </a:r>
            <a:r>
              <a:rPr lang="en-US" altLang="ja-JP" sz="5400" b="1" dirty="0">
                <a:latin typeface="+mn-lt"/>
              </a:rPr>
              <a:t>? </a:t>
            </a:r>
            <a:endParaRPr lang="ja-JP" altLang="en-US" sz="5400" b="1">
              <a:latin typeface="+mn-lt"/>
            </a:endParaRPr>
          </a:p>
        </p:txBody>
      </p:sp>
      <p:sp>
        <p:nvSpPr>
          <p:cNvPr id="4" name="コンテンツ プレースホルダー 3">
            <a:extLst>
              <a:ext uri="{FF2B5EF4-FFF2-40B4-BE49-F238E27FC236}">
                <a16:creationId xmlns:a16="http://schemas.microsoft.com/office/drawing/2014/main" id="{5FD4464D-03E1-BEF5-7D41-8BE7495B9AF1}"/>
              </a:ext>
            </a:extLst>
          </p:cNvPr>
          <p:cNvSpPr>
            <a:spLocks noGrp="1"/>
          </p:cNvSpPr>
          <p:nvPr>
            <p:ph idx="1"/>
          </p:nvPr>
        </p:nvSpPr>
        <p:spPr/>
        <p:txBody>
          <a:bodyPr>
            <a:normAutofit/>
          </a:bodyPr>
          <a:lstStyle/>
          <a:p>
            <a:pPr marL="0" indent="0">
              <a:buNone/>
            </a:pPr>
            <a:endParaRPr lang="en-US" altLang="ja-JP" dirty="0"/>
          </a:p>
          <a:p>
            <a:pPr marL="0" indent="0">
              <a:buNone/>
            </a:pPr>
            <a:r>
              <a:rPr lang="en-US" altLang="ja-JP" sz="4000" dirty="0"/>
              <a:t>①</a:t>
            </a:r>
            <a:r>
              <a:rPr lang="ja-JP" altLang="en-US" sz="4000"/>
              <a:t>英語を理解する　　　　和訳する</a:t>
            </a:r>
            <a:endParaRPr lang="en-US" altLang="ja-JP" sz="4000" dirty="0"/>
          </a:p>
          <a:p>
            <a:pPr marL="0" indent="0">
              <a:buNone/>
            </a:pPr>
            <a:endParaRPr lang="en-US" altLang="ja-JP" sz="4000" dirty="0"/>
          </a:p>
          <a:p>
            <a:pPr marL="0" indent="0">
              <a:buNone/>
            </a:pPr>
            <a:endParaRPr lang="en-US" altLang="ja-JP" sz="4000" dirty="0"/>
          </a:p>
          <a:p>
            <a:pPr marL="0" indent="0">
              <a:buNone/>
            </a:pPr>
            <a:r>
              <a:rPr lang="en-US" altLang="ja-JP" sz="4000" dirty="0"/>
              <a:t>②</a:t>
            </a:r>
            <a:r>
              <a:rPr lang="ja-JP" altLang="en-US" sz="4000"/>
              <a:t>英語を理解する　　　自分の用いる語彙・表現で学んだ内容を表現できる</a:t>
            </a:r>
            <a:r>
              <a:rPr lang="en-US" altLang="ja-JP" sz="4000" dirty="0"/>
              <a:t>(</a:t>
            </a:r>
            <a:r>
              <a:rPr lang="en-US" altLang="ja-JP" sz="4000" b="1" dirty="0">
                <a:solidFill>
                  <a:srgbClr val="00B050"/>
                </a:solidFill>
                <a:latin typeface="+mn-lt"/>
              </a:rPr>
              <a:t>EIYOW)</a:t>
            </a:r>
            <a:endParaRPr lang="en-US" altLang="ja-JP" sz="4000" dirty="0"/>
          </a:p>
        </p:txBody>
      </p:sp>
      <p:sp>
        <p:nvSpPr>
          <p:cNvPr id="5" name="不等号 4">
            <a:extLst>
              <a:ext uri="{FF2B5EF4-FFF2-40B4-BE49-F238E27FC236}">
                <a16:creationId xmlns:a16="http://schemas.microsoft.com/office/drawing/2014/main" id="{AB28FE3C-B447-BC5B-7590-3C64FCE4F013}"/>
              </a:ext>
            </a:extLst>
          </p:cNvPr>
          <p:cNvSpPr/>
          <p:nvPr/>
        </p:nvSpPr>
        <p:spPr>
          <a:xfrm>
            <a:off x="5152768" y="2211858"/>
            <a:ext cx="1371600" cy="852616"/>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等号 5">
            <a:extLst>
              <a:ext uri="{FF2B5EF4-FFF2-40B4-BE49-F238E27FC236}">
                <a16:creationId xmlns:a16="http://schemas.microsoft.com/office/drawing/2014/main" id="{9828F512-2E43-6D6B-4268-9A1B0AB9BF82}"/>
              </a:ext>
            </a:extLst>
          </p:cNvPr>
          <p:cNvSpPr/>
          <p:nvPr/>
        </p:nvSpPr>
        <p:spPr>
          <a:xfrm>
            <a:off x="5152768" y="4225302"/>
            <a:ext cx="1272746" cy="790832"/>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164948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2E01F5-C268-1D2E-C77F-653D9316293B}"/>
              </a:ext>
            </a:extLst>
          </p:cNvPr>
          <p:cNvSpPr>
            <a:spLocks noGrp="1"/>
          </p:cNvSpPr>
          <p:nvPr>
            <p:ph type="title"/>
          </p:nvPr>
        </p:nvSpPr>
        <p:spPr>
          <a:xfrm>
            <a:off x="317157" y="107821"/>
            <a:ext cx="10515600" cy="1325563"/>
          </a:xfrm>
        </p:spPr>
        <p:txBody>
          <a:bodyPr/>
          <a:lstStyle/>
          <a:p>
            <a:r>
              <a:rPr kumimoji="1" lang="en-US" altLang="ja-JP" b="1" dirty="0">
                <a:latin typeface="+mn-lt"/>
              </a:rPr>
              <a:t>Two types of </a:t>
            </a:r>
            <a:r>
              <a:rPr lang="en-US" altLang="ja-JP" sz="4400" b="1" dirty="0">
                <a:solidFill>
                  <a:srgbClr val="00B050"/>
                </a:solidFill>
                <a:latin typeface="+mn-lt"/>
              </a:rPr>
              <a:t>EIYOW</a:t>
            </a:r>
            <a:endParaRPr kumimoji="1" lang="ja-JP" altLang="en-US"/>
          </a:p>
        </p:txBody>
      </p:sp>
      <p:sp>
        <p:nvSpPr>
          <p:cNvPr id="3" name="コンテンツ プレースホルダー 2">
            <a:extLst>
              <a:ext uri="{FF2B5EF4-FFF2-40B4-BE49-F238E27FC236}">
                <a16:creationId xmlns:a16="http://schemas.microsoft.com/office/drawing/2014/main" id="{C3021462-67FA-128D-E1BD-E93DFAD50327}"/>
              </a:ext>
            </a:extLst>
          </p:cNvPr>
          <p:cNvSpPr>
            <a:spLocks noGrp="1"/>
          </p:cNvSpPr>
          <p:nvPr>
            <p:ph idx="1"/>
          </p:nvPr>
        </p:nvSpPr>
        <p:spPr>
          <a:xfrm>
            <a:off x="317157" y="1085088"/>
            <a:ext cx="11143323" cy="5407788"/>
          </a:xfrm>
        </p:spPr>
        <p:txBody>
          <a:bodyPr>
            <a:normAutofit/>
          </a:bodyPr>
          <a:lstStyle/>
          <a:p>
            <a:pPr marL="0" indent="0">
              <a:buNone/>
            </a:pPr>
            <a:r>
              <a:rPr kumimoji="1" lang="en-US" altLang="ja-JP" sz="4000" b="1" dirty="0"/>
              <a:t>①</a:t>
            </a:r>
            <a:r>
              <a:rPr lang="ja-JP" altLang="en-US" sz="4000" b="1"/>
              <a:t>分解パターン</a:t>
            </a:r>
            <a:r>
              <a:rPr lang="en-US" altLang="ja-JP" sz="4000" b="1" dirty="0"/>
              <a:t>(Decomposing) </a:t>
            </a:r>
          </a:p>
          <a:p>
            <a:pPr marL="0" indent="0">
              <a:buNone/>
            </a:pPr>
            <a:r>
              <a:rPr kumimoji="1" lang="ja-JP" altLang="en-US" sz="4000"/>
              <a:t>例：</a:t>
            </a:r>
            <a:r>
              <a:rPr kumimoji="1" lang="en-US" altLang="ja-JP" sz="4000" dirty="0"/>
              <a:t>School </a:t>
            </a:r>
          </a:p>
          <a:p>
            <a:pPr marL="0" indent="0">
              <a:buNone/>
            </a:pPr>
            <a:r>
              <a:rPr lang="en-US" altLang="ja-JP" sz="4000" dirty="0"/>
              <a:t>It is a place. </a:t>
            </a:r>
            <a:r>
              <a:rPr lang="en-US" altLang="ja-JP" sz="4000" b="1" u="sng" dirty="0"/>
              <a:t>For example</a:t>
            </a:r>
            <a:r>
              <a:rPr lang="en-US" altLang="ja-JP" sz="4000" dirty="0"/>
              <a:t>, You study, do </a:t>
            </a:r>
            <a:r>
              <a:rPr lang="en-US" altLang="ja-JP" sz="4000" dirty="0" err="1"/>
              <a:t>Bukatsu</a:t>
            </a:r>
            <a:r>
              <a:rPr lang="en-US" altLang="ja-JP" sz="4000" dirty="0"/>
              <a:t> or talk with your friends there. </a:t>
            </a:r>
            <a:endParaRPr kumimoji="1" lang="en-US" altLang="ja-JP" sz="4000" dirty="0"/>
          </a:p>
          <a:p>
            <a:pPr marL="0" indent="0">
              <a:buNone/>
            </a:pPr>
            <a:endParaRPr kumimoji="1" lang="en-US" altLang="ja-JP" sz="4000" b="1" dirty="0"/>
          </a:p>
          <a:p>
            <a:pPr marL="0" indent="0">
              <a:buNone/>
            </a:pPr>
            <a:r>
              <a:rPr kumimoji="1" lang="en-US" altLang="ja-JP" sz="4000" b="1" dirty="0"/>
              <a:t>②</a:t>
            </a:r>
            <a:r>
              <a:rPr kumimoji="1" lang="ja-JP" altLang="en-US" sz="4000" b="1"/>
              <a:t>シンプルパタ</a:t>
            </a:r>
            <a:r>
              <a:rPr lang="ja-JP" altLang="en-US" sz="4000" b="1"/>
              <a:t>ー</a:t>
            </a:r>
            <a:r>
              <a:rPr kumimoji="1" lang="ja-JP" altLang="en-US" sz="4000" b="1"/>
              <a:t>ン</a:t>
            </a:r>
            <a:r>
              <a:rPr kumimoji="1" lang="en-US" altLang="ja-JP" sz="4000" b="1" dirty="0"/>
              <a:t>(Simplifying)</a:t>
            </a:r>
          </a:p>
          <a:p>
            <a:pPr marL="0" indent="0">
              <a:buNone/>
            </a:pPr>
            <a:r>
              <a:rPr lang="ja-JP" altLang="en-US" sz="4000"/>
              <a:t>例：</a:t>
            </a:r>
            <a:r>
              <a:rPr lang="en-US" altLang="ja-JP" sz="4000" dirty="0"/>
              <a:t>gastroenteritis </a:t>
            </a:r>
          </a:p>
          <a:p>
            <a:pPr marL="0" indent="0">
              <a:buNone/>
            </a:pPr>
            <a:r>
              <a:rPr lang="en-US" altLang="ja-JP" sz="4000" dirty="0"/>
              <a:t>It is </a:t>
            </a:r>
            <a:r>
              <a:rPr lang="en-US" altLang="ja-JP" sz="4000" b="1" u="sng" dirty="0"/>
              <a:t>sickness</a:t>
            </a:r>
            <a:r>
              <a:rPr lang="en-US" altLang="ja-JP" sz="4000" dirty="0"/>
              <a:t>. You feel strong stomachache. </a:t>
            </a:r>
          </a:p>
          <a:p>
            <a:pPr marL="0" indent="0">
              <a:buNone/>
            </a:pPr>
            <a:endParaRPr kumimoji="1" lang="en-US" altLang="ja-JP" sz="4000" dirty="0"/>
          </a:p>
        </p:txBody>
      </p:sp>
    </p:spTree>
    <p:extLst>
      <p:ext uri="{BB962C8B-B14F-4D97-AF65-F5344CB8AC3E}">
        <p14:creationId xmlns:p14="http://schemas.microsoft.com/office/powerpoint/2010/main" val="1049155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E96CF-A345-615A-D2A9-D7A3654684AC}"/>
              </a:ext>
            </a:extLst>
          </p:cNvPr>
          <p:cNvSpPr>
            <a:spLocks noGrp="1"/>
          </p:cNvSpPr>
          <p:nvPr>
            <p:ph type="title"/>
          </p:nvPr>
        </p:nvSpPr>
        <p:spPr>
          <a:xfrm>
            <a:off x="-1001285" y="35720"/>
            <a:ext cx="10845373" cy="1789905"/>
          </a:xfrm>
        </p:spPr>
        <p:txBody>
          <a:bodyPr>
            <a:normAutofit/>
          </a:bodyPr>
          <a:lstStyle/>
          <a:p>
            <a:pPr algn="ctr"/>
            <a:r>
              <a:rPr lang="en-US" altLang="ja-JP" sz="5400" b="1" dirty="0">
                <a:latin typeface="+mn-lt"/>
              </a:rPr>
              <a:t>Make us all proud!!</a:t>
            </a:r>
            <a:br>
              <a:rPr lang="en-US" altLang="ja-JP" sz="5400" b="1" dirty="0">
                <a:latin typeface="+mn-lt"/>
              </a:rPr>
            </a:br>
            <a:r>
              <a:rPr lang="ja-JP" altLang="en-US" sz="5400" b="1">
                <a:latin typeface="+mn-lt"/>
              </a:rPr>
              <a:t>（自分達に誇りを持とう！）</a:t>
            </a:r>
          </a:p>
        </p:txBody>
      </p:sp>
      <p:sp>
        <p:nvSpPr>
          <p:cNvPr id="6" name="コンテンツ プレースホルダー 5">
            <a:extLst>
              <a:ext uri="{FF2B5EF4-FFF2-40B4-BE49-F238E27FC236}">
                <a16:creationId xmlns:a16="http://schemas.microsoft.com/office/drawing/2014/main" id="{7174DD44-DF18-F0DE-D301-1A7B154FD286}"/>
              </a:ext>
            </a:extLst>
          </p:cNvPr>
          <p:cNvSpPr>
            <a:spLocks noGrp="1"/>
          </p:cNvSpPr>
          <p:nvPr>
            <p:ph idx="1"/>
          </p:nvPr>
        </p:nvSpPr>
        <p:spPr/>
        <p:txBody>
          <a:bodyPr>
            <a:normAutofit/>
          </a:bodyPr>
          <a:lstStyle/>
          <a:p>
            <a:pPr marL="0" indent="0">
              <a:buNone/>
            </a:pPr>
            <a:endParaRPr lang="en-US" altLang="ja-JP" sz="8000" b="1" dirty="0"/>
          </a:p>
          <a:p>
            <a:pPr marL="0" indent="0">
              <a:buNone/>
            </a:pPr>
            <a:r>
              <a:rPr lang="ja-JP" altLang="en-US" sz="8000" b="1" dirty="0"/>
              <a:t>緊張と集中の</a:t>
            </a:r>
            <a:r>
              <a:rPr lang="en-US" altLang="ja-JP" sz="8000" b="1" dirty="0"/>
              <a:t>100</a:t>
            </a:r>
            <a:r>
              <a:rPr lang="ja-JP" altLang="en-US" sz="8000" b="1" dirty="0"/>
              <a:t>分</a:t>
            </a:r>
            <a:endParaRPr lang="en-US" altLang="ja-JP" sz="8000" b="1" dirty="0"/>
          </a:p>
          <a:p>
            <a:pPr marL="0" indent="0">
              <a:buNone/>
            </a:pPr>
            <a:r>
              <a:rPr lang="ja-JP" altLang="en-US" sz="8000" b="1" dirty="0"/>
              <a:t>お疲れ様でした！！！</a:t>
            </a:r>
          </a:p>
        </p:txBody>
      </p:sp>
    </p:spTree>
    <p:extLst>
      <p:ext uri="{BB962C8B-B14F-4D97-AF65-F5344CB8AC3E}">
        <p14:creationId xmlns:p14="http://schemas.microsoft.com/office/powerpoint/2010/main" val="80552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C70C52D-AC62-8045-5A8E-0D474B1DDFFA}"/>
              </a:ext>
            </a:extLst>
          </p:cNvPr>
          <p:cNvPicPr>
            <a:picLocks noChangeAspect="1"/>
          </p:cNvPicPr>
          <p:nvPr/>
        </p:nvPicPr>
        <p:blipFill>
          <a:blip r:embed="rId2"/>
          <a:stretch>
            <a:fillRect/>
          </a:stretch>
        </p:blipFill>
        <p:spPr>
          <a:xfrm>
            <a:off x="1931542" y="35780"/>
            <a:ext cx="8342615" cy="6775313"/>
          </a:xfrm>
          <a:prstGeom prst="rect">
            <a:avLst/>
          </a:prstGeom>
        </p:spPr>
      </p:pic>
    </p:spTree>
    <p:extLst>
      <p:ext uri="{BB962C8B-B14F-4D97-AF65-F5344CB8AC3E}">
        <p14:creationId xmlns:p14="http://schemas.microsoft.com/office/powerpoint/2010/main" val="28027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C8458-7BC9-B7FA-4583-E549A5C3BC15}"/>
              </a:ext>
            </a:extLst>
          </p:cNvPr>
          <p:cNvSpPr>
            <a:spLocks noGrp="1"/>
          </p:cNvSpPr>
          <p:nvPr>
            <p:ph type="title"/>
          </p:nvPr>
        </p:nvSpPr>
        <p:spPr>
          <a:xfrm>
            <a:off x="232719" y="18255"/>
            <a:ext cx="10515600" cy="1325563"/>
          </a:xfrm>
        </p:spPr>
        <p:txBody>
          <a:bodyPr/>
          <a:lstStyle/>
          <a:p>
            <a:r>
              <a:rPr kumimoji="1" lang="en-US" altLang="ja-JP" b="1" dirty="0">
                <a:latin typeface="+mn-lt"/>
              </a:rPr>
              <a:t>It‘s your turn! </a:t>
            </a:r>
            <a:endParaRPr kumimoji="1" lang="ja-JP" altLang="en-US" b="1">
              <a:latin typeface="+mn-lt"/>
            </a:endParaRPr>
          </a:p>
        </p:txBody>
      </p:sp>
      <p:sp>
        <p:nvSpPr>
          <p:cNvPr id="3" name="コンテンツ プレースホルダー 2">
            <a:extLst>
              <a:ext uri="{FF2B5EF4-FFF2-40B4-BE49-F238E27FC236}">
                <a16:creationId xmlns:a16="http://schemas.microsoft.com/office/drawing/2014/main" id="{26F008F7-9BFB-7CF4-9510-8E42C0EDC132}"/>
              </a:ext>
            </a:extLst>
          </p:cNvPr>
          <p:cNvSpPr>
            <a:spLocks noGrp="1"/>
          </p:cNvSpPr>
          <p:nvPr>
            <p:ph idx="1"/>
          </p:nvPr>
        </p:nvSpPr>
        <p:spPr>
          <a:xfrm>
            <a:off x="395415" y="1482810"/>
            <a:ext cx="11158153" cy="4869221"/>
          </a:xfrm>
        </p:spPr>
        <p:txBody>
          <a:bodyPr>
            <a:normAutofit fontScale="92500" lnSpcReduction="10000"/>
          </a:bodyPr>
          <a:lstStyle/>
          <a:p>
            <a:pPr marL="0" indent="0">
              <a:buNone/>
            </a:pPr>
            <a:endParaRPr lang="en-US" altLang="ja-JP" sz="4000" dirty="0"/>
          </a:p>
          <a:p>
            <a:pPr marL="0" indent="0">
              <a:buNone/>
            </a:pPr>
            <a:endParaRPr kumimoji="1" lang="en-US" altLang="ja-JP" sz="4000" dirty="0"/>
          </a:p>
          <a:p>
            <a:pPr marL="0" indent="0">
              <a:buNone/>
            </a:pPr>
            <a:endParaRPr kumimoji="1" lang="en-US" altLang="ja-JP" sz="4000" dirty="0"/>
          </a:p>
          <a:p>
            <a:pPr marL="0" indent="0">
              <a:buNone/>
            </a:pPr>
            <a:r>
              <a:rPr kumimoji="1" lang="en-US" altLang="ja-JP" sz="6000" dirty="0"/>
              <a:t>A: Explain the picture without using </a:t>
            </a:r>
            <a:r>
              <a:rPr kumimoji="1" lang="en-US" altLang="ja-JP" sz="6000" b="1" u="sng" dirty="0"/>
              <a:t>“that word”.</a:t>
            </a:r>
          </a:p>
          <a:p>
            <a:pPr marL="0" indent="0">
              <a:buNone/>
            </a:pPr>
            <a:endParaRPr kumimoji="1" lang="en-US" altLang="ja-JP" sz="6000" b="1" u="sng" dirty="0"/>
          </a:p>
          <a:p>
            <a:pPr marL="0" indent="0">
              <a:buNone/>
            </a:pPr>
            <a:r>
              <a:rPr lang="en-US" altLang="ja-JP" sz="6000" dirty="0"/>
              <a:t>B: Say that word.</a:t>
            </a:r>
            <a:endParaRPr kumimoji="1" lang="ja-JP" altLang="en-US" sz="6000"/>
          </a:p>
        </p:txBody>
      </p:sp>
    </p:spTree>
    <p:extLst>
      <p:ext uri="{BB962C8B-B14F-4D97-AF65-F5344CB8AC3E}">
        <p14:creationId xmlns:p14="http://schemas.microsoft.com/office/powerpoint/2010/main" val="372447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66ACF10-BCE9-6090-27B0-17A142DD1697}"/>
              </a:ext>
            </a:extLst>
          </p:cNvPr>
          <p:cNvPicPr>
            <a:picLocks noChangeAspect="1"/>
          </p:cNvPicPr>
          <p:nvPr/>
        </p:nvPicPr>
        <p:blipFill>
          <a:blip r:embed="rId2"/>
          <a:stretch>
            <a:fillRect/>
          </a:stretch>
        </p:blipFill>
        <p:spPr>
          <a:xfrm>
            <a:off x="2850410" y="793149"/>
            <a:ext cx="6491179" cy="5271701"/>
          </a:xfrm>
          <a:prstGeom prst="rect">
            <a:avLst/>
          </a:prstGeom>
        </p:spPr>
      </p:pic>
    </p:spTree>
    <p:extLst>
      <p:ext uri="{BB962C8B-B14F-4D97-AF65-F5344CB8AC3E}">
        <p14:creationId xmlns:p14="http://schemas.microsoft.com/office/powerpoint/2010/main" val="393291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617A1CB-2CF0-E335-19F1-C84BC910171A}"/>
              </a:ext>
            </a:extLst>
          </p:cNvPr>
          <p:cNvPicPr>
            <a:picLocks noChangeAspect="1"/>
          </p:cNvPicPr>
          <p:nvPr/>
        </p:nvPicPr>
        <p:blipFill>
          <a:blip r:embed="rId2"/>
          <a:stretch>
            <a:fillRect/>
          </a:stretch>
        </p:blipFill>
        <p:spPr>
          <a:xfrm>
            <a:off x="2453816" y="793149"/>
            <a:ext cx="7284368" cy="5915876"/>
          </a:xfrm>
          <a:prstGeom prst="rect">
            <a:avLst/>
          </a:prstGeom>
        </p:spPr>
      </p:pic>
    </p:spTree>
    <p:extLst>
      <p:ext uri="{BB962C8B-B14F-4D97-AF65-F5344CB8AC3E}">
        <p14:creationId xmlns:p14="http://schemas.microsoft.com/office/powerpoint/2010/main" val="9373847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TotalTime>
  <Words>1525</Words>
  <Application>Microsoft Office PowerPoint</Application>
  <PresentationFormat>ワイド画面</PresentationFormat>
  <Paragraphs>216</Paragraphs>
  <Slides>54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54</vt:i4>
      </vt:variant>
    </vt:vector>
  </HeadingPairs>
  <TitlesOfParts>
    <vt:vector size="61" baseType="lpstr">
      <vt:lpstr>游ゴシック</vt:lpstr>
      <vt:lpstr>游ゴシック Light</vt:lpstr>
      <vt:lpstr>游明朝</vt:lpstr>
      <vt:lpstr>Arial</vt:lpstr>
      <vt:lpstr>Roboto</vt:lpstr>
      <vt:lpstr>Times New Roman</vt:lpstr>
      <vt:lpstr>Office テーマ</vt:lpstr>
      <vt:lpstr>We are Trainers</vt:lpstr>
      <vt:lpstr>Rule for pair-work </vt:lpstr>
      <vt:lpstr>①Nodding to show that you understand.   ②When teachers ask you some questions or show some model, try your best!</vt:lpstr>
      <vt:lpstr>Quick Self-Introduction</vt:lpstr>
      <vt:lpstr>Warm- up activity</vt:lpstr>
      <vt:lpstr>PowerPoint プレゼンテーション</vt:lpstr>
      <vt:lpstr>It‘s your turn! </vt:lpstr>
      <vt:lpstr>PowerPoint プレゼンテーション</vt:lpstr>
      <vt:lpstr>PowerPoint プレゼンテーション</vt:lpstr>
      <vt:lpstr>PowerPoint プレゼンテーション</vt:lpstr>
      <vt:lpstr>PowerPoint プレゼンテーション</vt:lpstr>
      <vt:lpstr>Today’s goal :   Expressing It in Your Own Words （自分の言葉（英語）で表現できるようになろう）</vt:lpstr>
      <vt:lpstr>Today’s goal :   EIYOW (えいようactivity)  （自分の言葉 （英語）で表現できるようになろう）</vt:lpstr>
      <vt:lpstr>Today’s material : </vt:lpstr>
      <vt:lpstr>Today’s material :    Speech from  the President of a Country</vt:lpstr>
      <vt:lpstr>PowerPoint プレゼンテーション</vt:lpstr>
      <vt:lpstr>We are going to understand What messages the President wants to give to high school students, doing EIYOW.</vt:lpstr>
      <vt:lpstr>    Every single one of you has something  that you’re good at.   Every single one of you has something to offer.   And you have a responsibility to yourself  to discover what that is.      </vt:lpstr>
      <vt:lpstr>Question① </vt:lpstr>
      <vt:lpstr>Question!②</vt:lpstr>
      <vt:lpstr>PowerPoint プレゼンテーション</vt:lpstr>
      <vt:lpstr>PowerPoint プレゼンテーション</vt:lpstr>
      <vt:lpstr>TRY EIYOW!①</vt:lpstr>
      <vt:lpstr>EIYOW Reproduction example  </vt:lpstr>
      <vt:lpstr>PowerPoint プレゼンテーション</vt:lpstr>
      <vt:lpstr>Question!③</vt:lpstr>
      <vt:lpstr> Where you are right now doesn’t have to determine where you’ll end up.   No one’s(has) written your destiny for you.    </vt:lpstr>
      <vt:lpstr>   Your present situation doesn’t decide your (                ).  </vt:lpstr>
      <vt:lpstr>TRY EIYOW ②</vt:lpstr>
      <vt:lpstr>Hints for EIYOW </vt:lpstr>
      <vt:lpstr>PowerPoint プレゼンテーション</vt:lpstr>
      <vt:lpstr>TRY EIYOW! ③</vt:lpstr>
      <vt:lpstr>TRY EIYOW! ③</vt:lpstr>
      <vt:lpstr>EIYOW Reproduction </vt:lpstr>
      <vt:lpstr>PowerPoint プレゼンテーション</vt:lpstr>
      <vt:lpstr>PowerPoint プレゼンテーション</vt:lpstr>
      <vt:lpstr>Question!⑤ </vt:lpstr>
      <vt:lpstr>Hints for EIYOW </vt:lpstr>
      <vt:lpstr>Final EIYOW Activity </vt:lpstr>
      <vt:lpstr>  Quote1 Every single one of you has something that you’re good at. Every single one of you has something to offer. And you have a responsibility to yourself to discover what that is.                                                Quote2 If you get a bad grade, that doesn’t mean you’re stupid, it just means you need to spend more time studying. Quote3  No one’s born being good at all things. You become good at things  through hard work.  </vt:lpstr>
      <vt:lpstr>EIYOW＋tell your original idea</vt:lpstr>
      <vt:lpstr>You have 4min to prepare.</vt:lpstr>
      <vt:lpstr>Share your ideas in a group of 4 (3)</vt:lpstr>
      <vt:lpstr>Hints for EIYOW </vt:lpstr>
      <vt:lpstr>Tell your EIYOW ＋ your original idea</vt:lpstr>
      <vt:lpstr>EIYOW Expression ①</vt:lpstr>
      <vt:lpstr>EIYOW Expression ②</vt:lpstr>
      <vt:lpstr>EIYOW テンプレート レベル1</vt:lpstr>
      <vt:lpstr>EIYOW テンプレート レベル2</vt:lpstr>
      <vt:lpstr>Last Question from Us </vt:lpstr>
      <vt:lpstr>Wrap up today’s lesson!</vt:lpstr>
      <vt:lpstr>Why EIYOW? </vt:lpstr>
      <vt:lpstr>Two types of EIYOW</vt:lpstr>
      <vt:lpstr>Make us all proud!! （自分達に誇りを持とう！）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福田尚樹 （鶴崎高）</dc:creator>
  <cp:lastModifiedBy>SOLU002</cp:lastModifiedBy>
  <cp:revision>51</cp:revision>
  <dcterms:created xsi:type="dcterms:W3CDTF">2024-08-14T23:29:03Z</dcterms:created>
  <dcterms:modified xsi:type="dcterms:W3CDTF">2025-02-05T08:54:56Z</dcterms:modified>
</cp:coreProperties>
</file>